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81" r:id="rId25"/>
    <p:sldId id="282" r:id="rId26"/>
    <p:sldId id="283" r:id="rId27"/>
    <p:sldId id="284" r:id="rId28"/>
    <p:sldId id="287" r:id="rId29"/>
    <p:sldId id="288" r:id="rId30"/>
    <p:sldId id="289" r:id="rId31"/>
    <p:sldId id="290" r:id="rId32"/>
    <p:sldId id="291" r:id="rId33"/>
    <p:sldId id="293" r:id="rId34"/>
    <p:sldId id="294" r:id="rId35"/>
    <p:sldId id="295" r:id="rId36"/>
    <p:sldId id="296" r:id="rId37"/>
    <p:sldId id="297" r:id="rId38"/>
    <p:sldId id="298" r:id="rId39"/>
    <p:sldId id="299" r:id="rId40"/>
    <p:sldId id="300" r:id="rId41"/>
    <p:sldId id="301" r:id="rId42"/>
    <p:sldId id="304" r:id="rId43"/>
    <p:sldId id="305" r:id="rId44"/>
    <p:sldId id="309" r:id="rId45"/>
    <p:sldId id="310" r:id="rId46"/>
    <p:sldId id="311" r:id="rId47"/>
    <p:sldId id="312" r:id="rId48"/>
    <p:sldId id="318" r:id="rId49"/>
    <p:sldId id="319" r:id="rId50"/>
    <p:sldId id="320" r:id="rId51"/>
    <p:sldId id="321" r:id="rId52"/>
    <p:sldId id="322" r:id="rId53"/>
  </p:sldIdLst>
  <p:sldSz cx="9144000" cy="5143500" type="screen16x9"/>
  <p:notesSz cx="6858000" cy="9144000"/>
  <p:embeddedFontLst>
    <p:embeddedFont>
      <p:font typeface="Raleway" panose="020B0604020202020204" charset="-52"/>
      <p:regular r:id="rId55"/>
      <p:bold r:id="rId56"/>
      <p:italic r:id="rId57"/>
      <p:boldItalic r:id="rId58"/>
    </p:embeddedFont>
    <p:embeddedFont>
      <p:font typeface="Grand Hotel" panose="020B0604020202020204" charset="0"/>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00BA0F-E2B3-4E25-B14C-7F5AF03AB438}">
  <a:tblStyle styleId="{DB00BA0F-E2B3-4E25-B14C-7F5AF03AB43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648"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10b7282084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10b7282084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10b9d6acf7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0b9d6acf7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fdc3c070bc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fdc3c070bc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14216966e73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9" name="Google Shape;1539;g14216966e73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10b9d6acf7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10b9d6acf7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14216966e73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5" name="Google Shape;1695;g14216966e73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14233de0195_0_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14233de0195_0_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14233de0195_0_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14233de0195_0_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fdc3c070bc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fdc3c070bc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10b9d6acf7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10b9d6acf7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1406603dbbf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1406603dbbf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0b9d6acf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0b9d6acf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fdc3c070bc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fdc3c070bc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g10b9d6acf7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 name="Google Shape;2051;g10b9d6acf7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g10b9d6acf7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5" name="Google Shape;2145;g10b9d6acf7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14233de0195_0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14233de0195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g14233de0195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3" name="Google Shape;2223;g14233de0195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g10b9d6acf7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0" name="Google Shape;2240;g10b9d6acf7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14216966e73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14216966e73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14233de0195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14233de0195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gfdc3c070bc_6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7" name="Google Shape;2437;gfdc3c070bc_6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3"/>
        <p:cNvGrpSpPr/>
        <p:nvPr/>
      </p:nvGrpSpPr>
      <p:grpSpPr>
        <a:xfrm>
          <a:off x="0" y="0"/>
          <a:ext cx="0" cy="0"/>
          <a:chOff x="0" y="0"/>
          <a:chExt cx="0" cy="0"/>
        </a:xfrm>
      </p:grpSpPr>
      <p:sp>
        <p:nvSpPr>
          <p:cNvPr id="2444" name="Google Shape;2444;g14233de0195_0_1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5" name="Google Shape;2445;g14233de0195_0_1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10b7282084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10b7282084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14233de0195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14233de0195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g1082596ee1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6" name="Google Shape;2506;g1082596ee1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g14216966e73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6" name="Google Shape;2536;g14216966e73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7"/>
        <p:cNvGrpSpPr/>
        <p:nvPr/>
      </p:nvGrpSpPr>
      <p:grpSpPr>
        <a:xfrm>
          <a:off x="0" y="0"/>
          <a:ext cx="0" cy="0"/>
          <a:chOff x="0" y="0"/>
          <a:chExt cx="0" cy="0"/>
        </a:xfrm>
      </p:grpSpPr>
      <p:sp>
        <p:nvSpPr>
          <p:cNvPr id="2668" name="Google Shape;2668;g10bb4914468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9" name="Google Shape;2669;g10bb4914468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2"/>
        <p:cNvGrpSpPr/>
        <p:nvPr/>
      </p:nvGrpSpPr>
      <p:grpSpPr>
        <a:xfrm>
          <a:off x="0" y="0"/>
          <a:ext cx="0" cy="0"/>
          <a:chOff x="0" y="0"/>
          <a:chExt cx="0" cy="0"/>
        </a:xfrm>
      </p:grpSpPr>
      <p:sp>
        <p:nvSpPr>
          <p:cNvPr id="2793" name="Google Shape;2793;g14233de0195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4" name="Google Shape;2794;g14233de0195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14233de0195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14233de0195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2"/>
        <p:cNvGrpSpPr/>
        <p:nvPr/>
      </p:nvGrpSpPr>
      <p:grpSpPr>
        <a:xfrm>
          <a:off x="0" y="0"/>
          <a:ext cx="0" cy="0"/>
          <a:chOff x="0" y="0"/>
          <a:chExt cx="0" cy="0"/>
        </a:xfrm>
      </p:grpSpPr>
      <p:sp>
        <p:nvSpPr>
          <p:cNvPr id="2933" name="Google Shape;2933;g1424ce4fab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4" name="Google Shape;2934;g1424ce4fab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1"/>
        <p:cNvGrpSpPr/>
        <p:nvPr/>
      </p:nvGrpSpPr>
      <p:grpSpPr>
        <a:xfrm>
          <a:off x="0" y="0"/>
          <a:ext cx="0" cy="0"/>
          <a:chOff x="0" y="0"/>
          <a:chExt cx="0" cy="0"/>
        </a:xfrm>
      </p:grpSpPr>
      <p:sp>
        <p:nvSpPr>
          <p:cNvPr id="2982" name="Google Shape;2982;g1424ce4fab6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3" name="Google Shape;2983;g1424ce4fab6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2"/>
        <p:cNvGrpSpPr/>
        <p:nvPr/>
      </p:nvGrpSpPr>
      <p:grpSpPr>
        <a:xfrm>
          <a:off x="0" y="0"/>
          <a:ext cx="0" cy="0"/>
          <a:chOff x="0" y="0"/>
          <a:chExt cx="0" cy="0"/>
        </a:xfrm>
      </p:grpSpPr>
      <p:sp>
        <p:nvSpPr>
          <p:cNvPr id="3003" name="Google Shape;3003;g10b9d6acf73_1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4" name="Google Shape;3004;g10b9d6acf73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1"/>
        <p:cNvGrpSpPr/>
        <p:nvPr/>
      </p:nvGrpSpPr>
      <p:grpSpPr>
        <a:xfrm>
          <a:off x="0" y="0"/>
          <a:ext cx="0" cy="0"/>
          <a:chOff x="0" y="0"/>
          <a:chExt cx="0" cy="0"/>
        </a:xfrm>
      </p:grpSpPr>
      <p:sp>
        <p:nvSpPr>
          <p:cNvPr id="3012" name="Google Shape;3012;g10b9d6acf73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3" name="Google Shape;3013;g10b9d6acf73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fdc3c070b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fdc3c070b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8"/>
        <p:cNvGrpSpPr/>
        <p:nvPr/>
      </p:nvGrpSpPr>
      <p:grpSpPr>
        <a:xfrm>
          <a:off x="0" y="0"/>
          <a:ext cx="0" cy="0"/>
          <a:chOff x="0" y="0"/>
          <a:chExt cx="0" cy="0"/>
        </a:xfrm>
      </p:grpSpPr>
      <p:sp>
        <p:nvSpPr>
          <p:cNvPr id="3089" name="Google Shape;3089;g14233de0195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0" name="Google Shape;3090;g14233de0195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14233de0195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9" name="Google Shape;3109;g14233de0195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3"/>
        <p:cNvGrpSpPr/>
        <p:nvPr/>
      </p:nvGrpSpPr>
      <p:grpSpPr>
        <a:xfrm>
          <a:off x="0" y="0"/>
          <a:ext cx="0" cy="0"/>
          <a:chOff x="0" y="0"/>
          <a:chExt cx="0" cy="0"/>
        </a:xfrm>
      </p:grpSpPr>
      <p:sp>
        <p:nvSpPr>
          <p:cNvPr id="3174" name="Google Shape;3174;g14233de0195_0_1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5" name="Google Shape;3175;g14233de0195_0_1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0"/>
        <p:cNvGrpSpPr/>
        <p:nvPr/>
      </p:nvGrpSpPr>
      <p:grpSpPr>
        <a:xfrm>
          <a:off x="0" y="0"/>
          <a:ext cx="0" cy="0"/>
          <a:chOff x="0" y="0"/>
          <a:chExt cx="0" cy="0"/>
        </a:xfrm>
      </p:grpSpPr>
      <p:sp>
        <p:nvSpPr>
          <p:cNvPr id="3191" name="Google Shape;3191;g14233de0195_0_2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2" name="Google Shape;3192;g14233de0195_0_2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5"/>
        <p:cNvGrpSpPr/>
        <p:nvPr/>
      </p:nvGrpSpPr>
      <p:grpSpPr>
        <a:xfrm>
          <a:off x="0" y="0"/>
          <a:ext cx="0" cy="0"/>
          <a:chOff x="0" y="0"/>
          <a:chExt cx="0" cy="0"/>
        </a:xfrm>
      </p:grpSpPr>
      <p:sp>
        <p:nvSpPr>
          <p:cNvPr id="3246" name="Google Shape;3246;g14216966e73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7" name="Google Shape;3247;g14216966e73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7"/>
        <p:cNvGrpSpPr/>
        <p:nvPr/>
      </p:nvGrpSpPr>
      <p:grpSpPr>
        <a:xfrm>
          <a:off x="0" y="0"/>
          <a:ext cx="0" cy="0"/>
          <a:chOff x="0" y="0"/>
          <a:chExt cx="0" cy="0"/>
        </a:xfrm>
      </p:grpSpPr>
      <p:sp>
        <p:nvSpPr>
          <p:cNvPr id="3308" name="Google Shape;3308;g10bb4914468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9" name="Google Shape;3309;g10bb4914468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2"/>
        <p:cNvGrpSpPr/>
        <p:nvPr/>
      </p:nvGrpSpPr>
      <p:grpSpPr>
        <a:xfrm>
          <a:off x="0" y="0"/>
          <a:ext cx="0" cy="0"/>
          <a:chOff x="0" y="0"/>
          <a:chExt cx="0" cy="0"/>
        </a:xfrm>
      </p:grpSpPr>
      <p:sp>
        <p:nvSpPr>
          <p:cNvPr id="3323" name="Google Shape;3323;g14216966e73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4" name="Google Shape;3324;g14216966e73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5"/>
        <p:cNvGrpSpPr/>
        <p:nvPr/>
      </p:nvGrpSpPr>
      <p:grpSpPr>
        <a:xfrm>
          <a:off x="0" y="0"/>
          <a:ext cx="0" cy="0"/>
          <a:chOff x="0" y="0"/>
          <a:chExt cx="0" cy="0"/>
        </a:xfrm>
      </p:grpSpPr>
      <p:sp>
        <p:nvSpPr>
          <p:cNvPr id="3336" name="Google Shape;3336;g10bb4914468_1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7" name="Google Shape;3337;g10bb4914468_1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3"/>
        <p:cNvGrpSpPr/>
        <p:nvPr/>
      </p:nvGrpSpPr>
      <p:grpSpPr>
        <a:xfrm>
          <a:off x="0" y="0"/>
          <a:ext cx="0" cy="0"/>
          <a:chOff x="0" y="0"/>
          <a:chExt cx="0" cy="0"/>
        </a:xfrm>
      </p:grpSpPr>
      <p:sp>
        <p:nvSpPr>
          <p:cNvPr id="4314" name="Google Shape;4314;g10bb4914468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5" name="Google Shape;4315;g10bb491446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9"/>
        <p:cNvGrpSpPr/>
        <p:nvPr/>
      </p:nvGrpSpPr>
      <p:grpSpPr>
        <a:xfrm>
          <a:off x="0" y="0"/>
          <a:ext cx="0" cy="0"/>
          <a:chOff x="0" y="0"/>
          <a:chExt cx="0" cy="0"/>
        </a:xfrm>
      </p:grpSpPr>
      <p:sp>
        <p:nvSpPr>
          <p:cNvPr id="4320" name="Google Shape;4320;g14233de01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1" name="Google Shape;4321;g14233de01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14216966e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14216966e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9"/>
        <p:cNvGrpSpPr/>
        <p:nvPr/>
      </p:nvGrpSpPr>
      <p:grpSpPr>
        <a:xfrm>
          <a:off x="0" y="0"/>
          <a:ext cx="0" cy="0"/>
          <a:chOff x="0" y="0"/>
          <a:chExt cx="0" cy="0"/>
        </a:xfrm>
      </p:grpSpPr>
      <p:sp>
        <p:nvSpPr>
          <p:cNvPr id="4330" name="Google Shape;4330;g14233de0195_0_1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1" name="Google Shape;4331;g14233de0195_0_1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0"/>
        <p:cNvGrpSpPr/>
        <p:nvPr/>
      </p:nvGrpSpPr>
      <p:grpSpPr>
        <a:xfrm>
          <a:off x="0" y="0"/>
          <a:ext cx="0" cy="0"/>
          <a:chOff x="0" y="0"/>
          <a:chExt cx="0" cy="0"/>
        </a:xfrm>
      </p:grpSpPr>
      <p:sp>
        <p:nvSpPr>
          <p:cNvPr id="4391" name="Google Shape;4391;g10bb491446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2" name="Google Shape;4392;g10bb491446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6"/>
        <p:cNvGrpSpPr/>
        <p:nvPr/>
      </p:nvGrpSpPr>
      <p:grpSpPr>
        <a:xfrm>
          <a:off x="0" y="0"/>
          <a:ext cx="0" cy="0"/>
          <a:chOff x="0" y="0"/>
          <a:chExt cx="0" cy="0"/>
        </a:xfrm>
      </p:grpSpPr>
      <p:sp>
        <p:nvSpPr>
          <p:cNvPr id="4397" name="Google Shape;4397;g14233de019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8" name="Google Shape;4398;g14233de019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10bb4914468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10bb4914468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10b7282084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10b7282084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1082596ee1b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1082596ee1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1082596ee1b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1082596ee1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15.png"/><Relationship Id="rId12"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41650" y="614675"/>
            <a:ext cx="4098600" cy="3411300"/>
          </a:xfrm>
          <a:prstGeom prst="rect">
            <a:avLst/>
          </a:prstGeom>
        </p:spPr>
        <p:txBody>
          <a:bodyPr spcFirstLastPara="1" wrap="square" lIns="91425" tIns="91425" rIns="91425" bIns="91425" anchor="t" anchorCtr="0">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41695" y="4026025"/>
            <a:ext cx="4098600" cy="502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atin typeface="Raleway"/>
                <a:ea typeface="Raleway"/>
                <a:cs typeface="Raleway"/>
                <a:sym typeface="Raleway"/>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1" name="Google Shape;11;p2"/>
          <p:cNvPicPr preferRelativeResize="0"/>
          <p:nvPr/>
        </p:nvPicPr>
        <p:blipFill rotWithShape="1">
          <a:blip r:embed="rId2">
            <a:alphaModFix/>
          </a:blip>
          <a:srcRect/>
          <a:stretch/>
        </p:blipFill>
        <p:spPr>
          <a:xfrm>
            <a:off x="0" y="-6294"/>
            <a:ext cx="9144000" cy="5156088"/>
          </a:xfrm>
          <a:prstGeom prst="rect">
            <a:avLst/>
          </a:prstGeom>
          <a:noFill/>
          <a:ln>
            <a:noFill/>
          </a:ln>
        </p:spPr>
      </p:pic>
      <p:pic>
        <p:nvPicPr>
          <p:cNvPr id="12" name="Google Shape;12;p2"/>
          <p:cNvPicPr preferRelativeResize="0"/>
          <p:nvPr/>
        </p:nvPicPr>
        <p:blipFill>
          <a:blip r:embed="rId3">
            <a:alphaModFix/>
          </a:blip>
          <a:stretch>
            <a:fillRect/>
          </a:stretch>
        </p:blipFill>
        <p:spPr>
          <a:xfrm>
            <a:off x="-41251" y="407500"/>
            <a:ext cx="1313251" cy="2247950"/>
          </a:xfrm>
          <a:prstGeom prst="rect">
            <a:avLst/>
          </a:prstGeom>
          <a:noFill/>
          <a:ln>
            <a:noFill/>
          </a:ln>
        </p:spPr>
      </p:pic>
      <p:grpSp>
        <p:nvGrpSpPr>
          <p:cNvPr id="13" name="Google Shape;13;p2"/>
          <p:cNvGrpSpPr/>
          <p:nvPr/>
        </p:nvGrpSpPr>
        <p:grpSpPr>
          <a:xfrm rot="10800000">
            <a:off x="324243" y="146093"/>
            <a:ext cx="8495525" cy="2247967"/>
            <a:chOff x="245800" y="1896900"/>
            <a:chExt cx="7086100" cy="1875025"/>
          </a:xfrm>
        </p:grpSpPr>
        <p:sp>
          <p:nvSpPr>
            <p:cNvPr id="14" name="Google Shape;14;p2"/>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324243" y="2743143"/>
            <a:ext cx="8495525" cy="2247967"/>
            <a:chOff x="245800" y="1896900"/>
            <a:chExt cx="7086100" cy="1875025"/>
          </a:xfrm>
        </p:grpSpPr>
        <p:sp>
          <p:nvSpPr>
            <p:cNvPr id="23" name="Google Shape;23;p2"/>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1">
  <p:cSld name="CUSTOM_7">
    <p:spTree>
      <p:nvGrpSpPr>
        <p:cNvPr id="1" name="Shape 288"/>
        <p:cNvGrpSpPr/>
        <p:nvPr/>
      </p:nvGrpSpPr>
      <p:grpSpPr>
        <a:xfrm>
          <a:off x="0" y="0"/>
          <a:ext cx="0" cy="0"/>
          <a:chOff x="0" y="0"/>
          <a:chExt cx="0" cy="0"/>
        </a:xfrm>
      </p:grpSpPr>
      <p:pic>
        <p:nvPicPr>
          <p:cNvPr id="289" name="Google Shape;289;p14"/>
          <p:cNvPicPr preferRelativeResize="0"/>
          <p:nvPr/>
        </p:nvPicPr>
        <p:blipFill rotWithShape="1">
          <a:blip r:embed="rId2">
            <a:alphaModFix/>
          </a:blip>
          <a:srcRect/>
          <a:stretch/>
        </p:blipFill>
        <p:spPr>
          <a:xfrm rot="10800000">
            <a:off x="0" y="-6294"/>
            <a:ext cx="9144000" cy="5156088"/>
          </a:xfrm>
          <a:prstGeom prst="rect">
            <a:avLst/>
          </a:prstGeom>
          <a:noFill/>
          <a:ln>
            <a:noFill/>
          </a:ln>
        </p:spPr>
      </p:pic>
      <p:pic>
        <p:nvPicPr>
          <p:cNvPr id="290" name="Google Shape;290;p14"/>
          <p:cNvPicPr preferRelativeResize="0"/>
          <p:nvPr/>
        </p:nvPicPr>
        <p:blipFill>
          <a:blip r:embed="rId3">
            <a:alphaModFix/>
          </a:blip>
          <a:stretch>
            <a:fillRect/>
          </a:stretch>
        </p:blipFill>
        <p:spPr>
          <a:xfrm rot="-827048">
            <a:off x="7763212" y="1178176"/>
            <a:ext cx="1731677" cy="960898"/>
          </a:xfrm>
          <a:prstGeom prst="rect">
            <a:avLst/>
          </a:prstGeom>
          <a:noFill/>
          <a:ln>
            <a:noFill/>
          </a:ln>
          <a:effectLst>
            <a:outerShdw blurRad="14288" dist="28575" dir="5400000" algn="bl" rotWithShape="0">
              <a:srgbClr val="000000">
                <a:alpha val="9000"/>
              </a:srgbClr>
            </a:outerShdw>
          </a:effectLst>
        </p:spPr>
      </p:pic>
      <p:sp>
        <p:nvSpPr>
          <p:cNvPr id="291" name="Google Shape;291;p14"/>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Grand Hotel"/>
              <a:buNone/>
              <a:defRPr>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sp>
        <p:nvSpPr>
          <p:cNvPr id="292" name="Google Shape;292;p14"/>
          <p:cNvSpPr txBox="1">
            <a:spLocks noGrp="1"/>
          </p:cNvSpPr>
          <p:nvPr>
            <p:ph type="title" idx="2" hasCustomPrompt="1"/>
          </p:nvPr>
        </p:nvSpPr>
        <p:spPr>
          <a:xfrm>
            <a:off x="1438475" y="1225036"/>
            <a:ext cx="649200" cy="52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6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93" name="Google Shape;293;p14"/>
          <p:cNvSpPr txBox="1">
            <a:spLocks noGrp="1"/>
          </p:cNvSpPr>
          <p:nvPr>
            <p:ph type="subTitle" idx="1"/>
          </p:nvPr>
        </p:nvSpPr>
        <p:spPr>
          <a:xfrm>
            <a:off x="4920675" y="1223536"/>
            <a:ext cx="2859900" cy="529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94" name="Google Shape;294;p14"/>
          <p:cNvSpPr txBox="1">
            <a:spLocks noGrp="1"/>
          </p:cNvSpPr>
          <p:nvPr>
            <p:ph type="title" idx="3" hasCustomPrompt="1"/>
          </p:nvPr>
        </p:nvSpPr>
        <p:spPr>
          <a:xfrm>
            <a:off x="1438483" y="3286421"/>
            <a:ext cx="649200" cy="52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6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95" name="Google Shape;295;p14"/>
          <p:cNvSpPr txBox="1">
            <a:spLocks noGrp="1"/>
          </p:cNvSpPr>
          <p:nvPr>
            <p:ph type="subTitle" idx="4"/>
          </p:nvPr>
        </p:nvSpPr>
        <p:spPr>
          <a:xfrm>
            <a:off x="4920677" y="3284734"/>
            <a:ext cx="28599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96" name="Google Shape;296;p14"/>
          <p:cNvSpPr txBox="1">
            <a:spLocks noGrp="1"/>
          </p:cNvSpPr>
          <p:nvPr>
            <p:ph type="title" idx="5" hasCustomPrompt="1"/>
          </p:nvPr>
        </p:nvSpPr>
        <p:spPr>
          <a:xfrm>
            <a:off x="1438474" y="1911964"/>
            <a:ext cx="649200" cy="52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6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97" name="Google Shape;297;p14"/>
          <p:cNvSpPr txBox="1">
            <a:spLocks noGrp="1"/>
          </p:cNvSpPr>
          <p:nvPr>
            <p:ph type="subTitle" idx="6"/>
          </p:nvPr>
        </p:nvSpPr>
        <p:spPr>
          <a:xfrm>
            <a:off x="4920677" y="1910202"/>
            <a:ext cx="28599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98" name="Google Shape;298;p14"/>
          <p:cNvSpPr txBox="1">
            <a:spLocks noGrp="1"/>
          </p:cNvSpPr>
          <p:nvPr>
            <p:ph type="title" idx="7" hasCustomPrompt="1"/>
          </p:nvPr>
        </p:nvSpPr>
        <p:spPr>
          <a:xfrm>
            <a:off x="1438483" y="3973650"/>
            <a:ext cx="649200" cy="52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99" name="Google Shape;299;p14"/>
          <p:cNvSpPr txBox="1">
            <a:spLocks noGrp="1"/>
          </p:cNvSpPr>
          <p:nvPr>
            <p:ph type="subTitle" idx="8"/>
          </p:nvPr>
        </p:nvSpPr>
        <p:spPr>
          <a:xfrm>
            <a:off x="4920677" y="3972000"/>
            <a:ext cx="28599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00" name="Google Shape;300;p14"/>
          <p:cNvSpPr txBox="1">
            <a:spLocks noGrp="1"/>
          </p:cNvSpPr>
          <p:nvPr>
            <p:ph type="title" idx="9" hasCustomPrompt="1"/>
          </p:nvPr>
        </p:nvSpPr>
        <p:spPr>
          <a:xfrm>
            <a:off x="1438474" y="2599193"/>
            <a:ext cx="649200" cy="52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6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01" name="Google Shape;301;p14"/>
          <p:cNvSpPr txBox="1">
            <a:spLocks noGrp="1"/>
          </p:cNvSpPr>
          <p:nvPr>
            <p:ph type="subTitle" idx="13"/>
          </p:nvPr>
        </p:nvSpPr>
        <p:spPr>
          <a:xfrm>
            <a:off x="4920677" y="2597468"/>
            <a:ext cx="28599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302" name="Google Shape;302;p14"/>
          <p:cNvGrpSpPr/>
          <p:nvPr/>
        </p:nvGrpSpPr>
        <p:grpSpPr>
          <a:xfrm flipH="1">
            <a:off x="324237" y="2743143"/>
            <a:ext cx="8495525" cy="2247967"/>
            <a:chOff x="245800" y="1896900"/>
            <a:chExt cx="7086100" cy="1875025"/>
          </a:xfrm>
        </p:grpSpPr>
        <p:sp>
          <p:nvSpPr>
            <p:cNvPr id="303" name="Google Shape;303;p14"/>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4"/>
          <p:cNvGrpSpPr/>
          <p:nvPr/>
        </p:nvGrpSpPr>
        <p:grpSpPr>
          <a:xfrm rot="10800000" flipH="1">
            <a:off x="324237" y="146093"/>
            <a:ext cx="8495525" cy="2247967"/>
            <a:chOff x="245800" y="1896900"/>
            <a:chExt cx="7086100" cy="1875025"/>
          </a:xfrm>
        </p:grpSpPr>
        <p:sp>
          <p:nvSpPr>
            <p:cNvPr id="312" name="Google Shape;312;p14"/>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4"/>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4"/>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4"/>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4"/>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4"/>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4"/>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4"/>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0" name="Google Shape;320;p14"/>
          <p:cNvPicPr preferRelativeResize="0"/>
          <p:nvPr/>
        </p:nvPicPr>
        <p:blipFill rotWithShape="1">
          <a:blip r:embed="rId4">
            <a:alphaModFix/>
          </a:blip>
          <a:srcRect/>
          <a:stretch/>
        </p:blipFill>
        <p:spPr>
          <a:xfrm>
            <a:off x="7878113" y="1289550"/>
            <a:ext cx="1105300" cy="1309875"/>
          </a:xfrm>
          <a:prstGeom prst="rect">
            <a:avLst/>
          </a:prstGeom>
          <a:noFill/>
          <a:ln>
            <a:noFill/>
          </a:ln>
        </p:spPr>
      </p:pic>
      <p:pic>
        <p:nvPicPr>
          <p:cNvPr id="321" name="Google Shape;321;p14"/>
          <p:cNvPicPr preferRelativeResize="0"/>
          <p:nvPr/>
        </p:nvPicPr>
        <p:blipFill>
          <a:blip r:embed="rId3">
            <a:alphaModFix/>
          </a:blip>
          <a:stretch>
            <a:fillRect/>
          </a:stretch>
        </p:blipFill>
        <p:spPr>
          <a:xfrm rot="1746121">
            <a:off x="-678488" y="1525402"/>
            <a:ext cx="1731677" cy="960898"/>
          </a:xfrm>
          <a:prstGeom prst="rect">
            <a:avLst/>
          </a:prstGeom>
          <a:noFill/>
          <a:ln>
            <a:noFill/>
          </a:ln>
          <a:effectLst>
            <a:outerShdw blurRad="14288" dist="28575" dir="5400000" algn="bl" rotWithShape="0">
              <a:srgbClr val="000000">
                <a:alpha val="9000"/>
              </a:srgbClr>
            </a:outerShdw>
          </a:effectLst>
        </p:spPr>
      </p:pic>
      <p:pic>
        <p:nvPicPr>
          <p:cNvPr id="322" name="Google Shape;322;p14"/>
          <p:cNvPicPr preferRelativeResize="0"/>
          <p:nvPr/>
        </p:nvPicPr>
        <p:blipFill>
          <a:blip r:embed="rId5">
            <a:alphaModFix/>
          </a:blip>
          <a:stretch>
            <a:fillRect/>
          </a:stretch>
        </p:blipFill>
        <p:spPr>
          <a:xfrm rot="2559648">
            <a:off x="-197656" y="1539339"/>
            <a:ext cx="1268762" cy="1358172"/>
          </a:xfrm>
          <a:prstGeom prst="rect">
            <a:avLst/>
          </a:prstGeom>
          <a:noFill/>
          <a:ln>
            <a:noFill/>
          </a:ln>
        </p:spPr>
      </p:pic>
      <p:grpSp>
        <p:nvGrpSpPr>
          <p:cNvPr id="323" name="Google Shape;323;p14"/>
          <p:cNvGrpSpPr/>
          <p:nvPr/>
        </p:nvGrpSpPr>
        <p:grpSpPr>
          <a:xfrm>
            <a:off x="-446400" y="376012"/>
            <a:ext cx="1853400" cy="2729038"/>
            <a:chOff x="-446400" y="376012"/>
            <a:chExt cx="1853400" cy="2729038"/>
          </a:xfrm>
        </p:grpSpPr>
        <p:pic>
          <p:nvPicPr>
            <p:cNvPr id="324" name="Google Shape;324;p14"/>
            <p:cNvPicPr preferRelativeResize="0"/>
            <p:nvPr/>
          </p:nvPicPr>
          <p:blipFill>
            <a:blip r:embed="rId6">
              <a:alphaModFix/>
            </a:blip>
            <a:stretch>
              <a:fillRect/>
            </a:stretch>
          </p:blipFill>
          <p:spPr>
            <a:xfrm rot="-750190" flipH="1">
              <a:off x="-315150" y="536550"/>
              <a:ext cx="1590900" cy="984300"/>
            </a:xfrm>
            <a:prstGeom prst="rect">
              <a:avLst/>
            </a:prstGeom>
            <a:noFill/>
            <a:ln>
              <a:noFill/>
            </a:ln>
          </p:spPr>
        </p:pic>
        <p:pic>
          <p:nvPicPr>
            <p:cNvPr id="325" name="Google Shape;325;p14"/>
            <p:cNvPicPr preferRelativeResize="0"/>
            <p:nvPr/>
          </p:nvPicPr>
          <p:blipFill>
            <a:blip r:embed="rId5">
              <a:alphaModFix/>
            </a:blip>
            <a:stretch>
              <a:fillRect/>
            </a:stretch>
          </p:blipFill>
          <p:spPr>
            <a:xfrm rot="2559648">
              <a:off x="-154081" y="1496689"/>
              <a:ext cx="1268762" cy="1358172"/>
            </a:xfrm>
            <a:prstGeom prst="rect">
              <a:avLst/>
            </a:prstGeom>
            <a:noFill/>
            <a:ln>
              <a:noFill/>
            </a:ln>
          </p:spPr>
        </p:pic>
      </p:grpSp>
      <p:sp>
        <p:nvSpPr>
          <p:cNvPr id="326" name="Google Shape;326;p14"/>
          <p:cNvSpPr txBox="1">
            <a:spLocks noGrp="1"/>
          </p:cNvSpPr>
          <p:nvPr>
            <p:ph type="subTitle" idx="14"/>
          </p:nvPr>
        </p:nvSpPr>
        <p:spPr>
          <a:xfrm>
            <a:off x="2269675" y="3973800"/>
            <a:ext cx="2469000" cy="5268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Grand Hotel"/>
              <a:buNone/>
              <a:defRPr sz="2400">
                <a:latin typeface="Grand Hotel"/>
                <a:ea typeface="Grand Hotel"/>
                <a:cs typeface="Grand Hotel"/>
                <a:sym typeface="Grand Hote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27" name="Google Shape;327;p14"/>
          <p:cNvSpPr txBox="1">
            <a:spLocks noGrp="1"/>
          </p:cNvSpPr>
          <p:nvPr>
            <p:ph type="subTitle" idx="15"/>
          </p:nvPr>
        </p:nvSpPr>
        <p:spPr>
          <a:xfrm>
            <a:off x="2269675" y="3286609"/>
            <a:ext cx="2469000" cy="526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Grand Hotel"/>
              <a:buNone/>
              <a:defRPr sz="2400">
                <a:solidFill>
                  <a:schemeClr val="hlink"/>
                </a:solidFill>
                <a:latin typeface="Grand Hotel"/>
                <a:ea typeface="Grand Hotel"/>
                <a:cs typeface="Grand Hotel"/>
                <a:sym typeface="Grand Hote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28" name="Google Shape;328;p14"/>
          <p:cNvSpPr txBox="1">
            <a:spLocks noGrp="1"/>
          </p:cNvSpPr>
          <p:nvPr>
            <p:ph type="subTitle" idx="16"/>
          </p:nvPr>
        </p:nvSpPr>
        <p:spPr>
          <a:xfrm>
            <a:off x="2269675" y="2599418"/>
            <a:ext cx="2469000" cy="526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Grand Hotel"/>
              <a:buNone/>
              <a:defRPr sz="2400">
                <a:solidFill>
                  <a:schemeClr val="hlink"/>
                </a:solidFill>
                <a:latin typeface="Grand Hotel"/>
                <a:ea typeface="Grand Hotel"/>
                <a:cs typeface="Grand Hotel"/>
                <a:sym typeface="Grand Hote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29" name="Google Shape;329;p14"/>
          <p:cNvSpPr txBox="1">
            <a:spLocks noGrp="1"/>
          </p:cNvSpPr>
          <p:nvPr>
            <p:ph type="subTitle" idx="17"/>
          </p:nvPr>
        </p:nvSpPr>
        <p:spPr>
          <a:xfrm>
            <a:off x="2269675" y="1912227"/>
            <a:ext cx="2469000" cy="526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Grand Hotel"/>
              <a:buNone/>
              <a:defRPr sz="2400">
                <a:solidFill>
                  <a:schemeClr val="hlink"/>
                </a:solidFill>
                <a:latin typeface="Grand Hotel"/>
                <a:ea typeface="Grand Hotel"/>
                <a:cs typeface="Grand Hotel"/>
                <a:sym typeface="Grand Hote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30" name="Google Shape;330;p14"/>
          <p:cNvSpPr txBox="1">
            <a:spLocks noGrp="1"/>
          </p:cNvSpPr>
          <p:nvPr>
            <p:ph type="subTitle" idx="18"/>
          </p:nvPr>
        </p:nvSpPr>
        <p:spPr>
          <a:xfrm>
            <a:off x="2269675" y="1225036"/>
            <a:ext cx="2469000" cy="526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Grand Hotel"/>
              <a:buNone/>
              <a:defRPr sz="2400">
                <a:solidFill>
                  <a:schemeClr val="hlink"/>
                </a:solidFill>
                <a:latin typeface="Grand Hotel"/>
                <a:ea typeface="Grand Hotel"/>
                <a:cs typeface="Grand Hotel"/>
                <a:sym typeface="Grand Hote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2">
  <p:cSld name="CUSTOM_12">
    <p:spTree>
      <p:nvGrpSpPr>
        <p:cNvPr id="1" name="Shape 331"/>
        <p:cNvGrpSpPr/>
        <p:nvPr/>
      </p:nvGrpSpPr>
      <p:grpSpPr>
        <a:xfrm>
          <a:off x="0" y="0"/>
          <a:ext cx="0" cy="0"/>
          <a:chOff x="0" y="0"/>
          <a:chExt cx="0" cy="0"/>
        </a:xfrm>
      </p:grpSpPr>
      <p:pic>
        <p:nvPicPr>
          <p:cNvPr id="332" name="Google Shape;332;p15"/>
          <p:cNvPicPr preferRelativeResize="0"/>
          <p:nvPr/>
        </p:nvPicPr>
        <p:blipFill rotWithShape="1">
          <a:blip r:embed="rId2">
            <a:alphaModFix/>
          </a:blip>
          <a:srcRect/>
          <a:stretch/>
        </p:blipFill>
        <p:spPr>
          <a:xfrm flipH="1">
            <a:off x="13" y="-6294"/>
            <a:ext cx="9144000" cy="5156088"/>
          </a:xfrm>
          <a:prstGeom prst="rect">
            <a:avLst/>
          </a:prstGeom>
          <a:noFill/>
          <a:ln>
            <a:noFill/>
          </a:ln>
        </p:spPr>
      </p:pic>
      <p:sp>
        <p:nvSpPr>
          <p:cNvPr id="333" name="Google Shape;333;p15"/>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Grand Hotel"/>
              <a:buNone/>
              <a:defRPr>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grpSp>
        <p:nvGrpSpPr>
          <p:cNvPr id="334" name="Google Shape;334;p15"/>
          <p:cNvGrpSpPr/>
          <p:nvPr/>
        </p:nvGrpSpPr>
        <p:grpSpPr>
          <a:xfrm>
            <a:off x="324243" y="2743143"/>
            <a:ext cx="8495525" cy="2247967"/>
            <a:chOff x="245800" y="1896900"/>
            <a:chExt cx="7086100" cy="1875025"/>
          </a:xfrm>
        </p:grpSpPr>
        <p:sp>
          <p:nvSpPr>
            <p:cNvPr id="335" name="Google Shape;335;p15"/>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15"/>
          <p:cNvGrpSpPr/>
          <p:nvPr/>
        </p:nvGrpSpPr>
        <p:grpSpPr>
          <a:xfrm rot="10800000">
            <a:off x="324255" y="146093"/>
            <a:ext cx="8495525" cy="2247967"/>
            <a:chOff x="245800" y="1896900"/>
            <a:chExt cx="7086100" cy="1875025"/>
          </a:xfrm>
        </p:grpSpPr>
        <p:sp>
          <p:nvSpPr>
            <p:cNvPr id="344" name="Google Shape;344;p15"/>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15"/>
          <p:cNvSpPr txBox="1">
            <a:spLocks noGrp="1"/>
          </p:cNvSpPr>
          <p:nvPr>
            <p:ph type="title" idx="2" hasCustomPrompt="1"/>
          </p:nvPr>
        </p:nvSpPr>
        <p:spPr>
          <a:xfrm>
            <a:off x="2998150" y="1300100"/>
            <a:ext cx="6480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36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53" name="Google Shape;353;p15"/>
          <p:cNvSpPr txBox="1">
            <a:spLocks noGrp="1"/>
          </p:cNvSpPr>
          <p:nvPr>
            <p:ph type="subTitle" idx="1"/>
          </p:nvPr>
        </p:nvSpPr>
        <p:spPr>
          <a:xfrm>
            <a:off x="716650" y="2262867"/>
            <a:ext cx="2929500" cy="63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54" name="Google Shape;354;p15"/>
          <p:cNvSpPr txBox="1">
            <a:spLocks noGrp="1"/>
          </p:cNvSpPr>
          <p:nvPr>
            <p:ph type="title" idx="3" hasCustomPrompt="1"/>
          </p:nvPr>
        </p:nvSpPr>
        <p:spPr>
          <a:xfrm>
            <a:off x="2998150" y="3012213"/>
            <a:ext cx="6480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36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55" name="Google Shape;355;p15"/>
          <p:cNvSpPr txBox="1">
            <a:spLocks noGrp="1"/>
          </p:cNvSpPr>
          <p:nvPr>
            <p:ph type="subTitle" idx="4"/>
          </p:nvPr>
        </p:nvSpPr>
        <p:spPr>
          <a:xfrm>
            <a:off x="716650" y="3974975"/>
            <a:ext cx="2929500" cy="63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56" name="Google Shape;356;p15"/>
          <p:cNvSpPr txBox="1">
            <a:spLocks noGrp="1"/>
          </p:cNvSpPr>
          <p:nvPr>
            <p:ph type="title" idx="5" hasCustomPrompt="1"/>
          </p:nvPr>
        </p:nvSpPr>
        <p:spPr>
          <a:xfrm>
            <a:off x="5497850" y="1300100"/>
            <a:ext cx="6480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36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57" name="Google Shape;357;p15"/>
          <p:cNvSpPr txBox="1">
            <a:spLocks noGrp="1"/>
          </p:cNvSpPr>
          <p:nvPr>
            <p:ph type="subTitle" idx="6"/>
          </p:nvPr>
        </p:nvSpPr>
        <p:spPr>
          <a:xfrm>
            <a:off x="5497850" y="2262867"/>
            <a:ext cx="2929500" cy="633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58" name="Google Shape;358;p15"/>
          <p:cNvSpPr txBox="1">
            <a:spLocks noGrp="1"/>
          </p:cNvSpPr>
          <p:nvPr>
            <p:ph type="title" idx="7" hasCustomPrompt="1"/>
          </p:nvPr>
        </p:nvSpPr>
        <p:spPr>
          <a:xfrm>
            <a:off x="5497850" y="3012213"/>
            <a:ext cx="6480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36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59" name="Google Shape;359;p15"/>
          <p:cNvSpPr txBox="1">
            <a:spLocks noGrp="1"/>
          </p:cNvSpPr>
          <p:nvPr>
            <p:ph type="subTitle" idx="8"/>
          </p:nvPr>
        </p:nvSpPr>
        <p:spPr>
          <a:xfrm>
            <a:off x="5497850" y="3974975"/>
            <a:ext cx="2929500" cy="633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pic>
        <p:nvPicPr>
          <p:cNvPr id="360" name="Google Shape;360;p15"/>
          <p:cNvPicPr preferRelativeResize="0"/>
          <p:nvPr/>
        </p:nvPicPr>
        <p:blipFill rotWithShape="1">
          <a:blip r:embed="rId3">
            <a:alphaModFix/>
          </a:blip>
          <a:srcRect/>
          <a:stretch/>
        </p:blipFill>
        <p:spPr>
          <a:xfrm>
            <a:off x="7878113" y="2478275"/>
            <a:ext cx="1105300" cy="1309875"/>
          </a:xfrm>
          <a:prstGeom prst="rect">
            <a:avLst/>
          </a:prstGeom>
          <a:noFill/>
          <a:ln>
            <a:noFill/>
          </a:ln>
        </p:spPr>
      </p:pic>
      <p:pic>
        <p:nvPicPr>
          <p:cNvPr id="361" name="Google Shape;361;p15"/>
          <p:cNvPicPr preferRelativeResize="0"/>
          <p:nvPr/>
        </p:nvPicPr>
        <p:blipFill>
          <a:blip r:embed="rId4">
            <a:alphaModFix/>
          </a:blip>
          <a:stretch>
            <a:fillRect/>
          </a:stretch>
        </p:blipFill>
        <p:spPr>
          <a:xfrm rot="827048" flipH="1">
            <a:off x="-656888" y="1018151"/>
            <a:ext cx="1731677" cy="960898"/>
          </a:xfrm>
          <a:prstGeom prst="rect">
            <a:avLst/>
          </a:prstGeom>
          <a:noFill/>
          <a:ln>
            <a:noFill/>
          </a:ln>
          <a:effectLst>
            <a:outerShdw blurRad="14288" dist="28575" dir="5400000" algn="bl" rotWithShape="0">
              <a:srgbClr val="000000">
                <a:alpha val="9000"/>
              </a:srgbClr>
            </a:outerShdw>
          </a:effectLst>
        </p:spPr>
      </p:pic>
      <p:pic>
        <p:nvPicPr>
          <p:cNvPr id="362" name="Google Shape;362;p15"/>
          <p:cNvPicPr preferRelativeResize="0"/>
          <p:nvPr/>
        </p:nvPicPr>
        <p:blipFill rotWithShape="1">
          <a:blip r:embed="rId3">
            <a:alphaModFix/>
          </a:blip>
          <a:srcRect/>
          <a:stretch/>
        </p:blipFill>
        <p:spPr>
          <a:xfrm flipH="1">
            <a:off x="-145412" y="1129525"/>
            <a:ext cx="1105300" cy="1309875"/>
          </a:xfrm>
          <a:prstGeom prst="rect">
            <a:avLst/>
          </a:prstGeom>
          <a:noFill/>
          <a:ln>
            <a:noFill/>
          </a:ln>
        </p:spPr>
      </p:pic>
      <p:pic>
        <p:nvPicPr>
          <p:cNvPr id="363" name="Google Shape;363;p15"/>
          <p:cNvPicPr preferRelativeResize="0"/>
          <p:nvPr/>
        </p:nvPicPr>
        <p:blipFill>
          <a:blip r:embed="rId5">
            <a:alphaModFix/>
          </a:blip>
          <a:stretch>
            <a:fillRect/>
          </a:stretch>
        </p:blipFill>
        <p:spPr>
          <a:xfrm>
            <a:off x="31923" y="720569"/>
            <a:ext cx="1505203" cy="1505201"/>
          </a:xfrm>
          <a:prstGeom prst="rect">
            <a:avLst/>
          </a:prstGeom>
          <a:noFill/>
          <a:ln>
            <a:noFill/>
          </a:ln>
        </p:spPr>
      </p:pic>
      <p:sp>
        <p:nvSpPr>
          <p:cNvPr id="364" name="Google Shape;364;p15"/>
          <p:cNvSpPr txBox="1">
            <a:spLocks noGrp="1"/>
          </p:cNvSpPr>
          <p:nvPr>
            <p:ph type="subTitle" idx="9"/>
          </p:nvPr>
        </p:nvSpPr>
        <p:spPr>
          <a:xfrm>
            <a:off x="716650" y="3520250"/>
            <a:ext cx="2929500" cy="52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Grand Hotel"/>
              <a:buNone/>
              <a:defRPr sz="2400">
                <a:solidFill>
                  <a:schemeClr val="hlink"/>
                </a:solidFill>
                <a:latin typeface="Grand Hotel"/>
                <a:ea typeface="Grand Hotel"/>
                <a:cs typeface="Grand Hotel"/>
                <a:sym typeface="Grand Hotel"/>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365" name="Google Shape;365;p15"/>
          <p:cNvSpPr txBox="1">
            <a:spLocks noGrp="1"/>
          </p:cNvSpPr>
          <p:nvPr>
            <p:ph type="subTitle" idx="13"/>
          </p:nvPr>
        </p:nvSpPr>
        <p:spPr>
          <a:xfrm>
            <a:off x="716650" y="1805750"/>
            <a:ext cx="2929500" cy="52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Grand Hotel"/>
              <a:buNone/>
              <a:defRPr sz="2400">
                <a:solidFill>
                  <a:schemeClr val="hlink"/>
                </a:solidFill>
                <a:latin typeface="Grand Hotel"/>
                <a:ea typeface="Grand Hotel"/>
                <a:cs typeface="Grand Hotel"/>
                <a:sym typeface="Grand Hotel"/>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366" name="Google Shape;366;p15"/>
          <p:cNvSpPr txBox="1">
            <a:spLocks noGrp="1"/>
          </p:cNvSpPr>
          <p:nvPr>
            <p:ph type="subTitle" idx="14"/>
          </p:nvPr>
        </p:nvSpPr>
        <p:spPr>
          <a:xfrm>
            <a:off x="5497850" y="3520250"/>
            <a:ext cx="2929500" cy="52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Grand Hotel"/>
              <a:buNone/>
              <a:defRPr sz="2400">
                <a:solidFill>
                  <a:schemeClr val="hlink"/>
                </a:solidFill>
                <a:latin typeface="Grand Hotel"/>
                <a:ea typeface="Grand Hotel"/>
                <a:cs typeface="Grand Hotel"/>
                <a:sym typeface="Grand Hote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67" name="Google Shape;367;p15"/>
          <p:cNvSpPr txBox="1">
            <a:spLocks noGrp="1"/>
          </p:cNvSpPr>
          <p:nvPr>
            <p:ph type="subTitle" idx="15"/>
          </p:nvPr>
        </p:nvSpPr>
        <p:spPr>
          <a:xfrm>
            <a:off x="5497850" y="1805750"/>
            <a:ext cx="2929500" cy="52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Grand Hotel"/>
              <a:buNone/>
              <a:defRPr sz="2400">
                <a:solidFill>
                  <a:schemeClr val="hlink"/>
                </a:solidFill>
                <a:latin typeface="Grand Hotel"/>
                <a:ea typeface="Grand Hotel"/>
                <a:cs typeface="Grand Hotel"/>
                <a:sym typeface="Grand Hote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CUSTOM_9">
    <p:spTree>
      <p:nvGrpSpPr>
        <p:cNvPr id="1" name="Shape 368"/>
        <p:cNvGrpSpPr/>
        <p:nvPr/>
      </p:nvGrpSpPr>
      <p:grpSpPr>
        <a:xfrm>
          <a:off x="0" y="0"/>
          <a:ext cx="0" cy="0"/>
          <a:chOff x="0" y="0"/>
          <a:chExt cx="0" cy="0"/>
        </a:xfrm>
      </p:grpSpPr>
      <p:pic>
        <p:nvPicPr>
          <p:cNvPr id="369" name="Google Shape;369;p16"/>
          <p:cNvPicPr preferRelativeResize="0"/>
          <p:nvPr/>
        </p:nvPicPr>
        <p:blipFill rotWithShape="1">
          <a:blip r:embed="rId2">
            <a:alphaModFix/>
          </a:blip>
          <a:srcRect/>
          <a:stretch/>
        </p:blipFill>
        <p:spPr>
          <a:xfrm rot="10800000">
            <a:off x="0" y="-6294"/>
            <a:ext cx="9144000" cy="5156088"/>
          </a:xfrm>
          <a:prstGeom prst="rect">
            <a:avLst/>
          </a:prstGeom>
          <a:noFill/>
          <a:ln>
            <a:noFill/>
          </a:ln>
        </p:spPr>
      </p:pic>
      <p:sp>
        <p:nvSpPr>
          <p:cNvPr id="370" name="Google Shape;370;p16"/>
          <p:cNvSpPr txBox="1">
            <a:spLocks noGrp="1"/>
          </p:cNvSpPr>
          <p:nvPr>
            <p:ph type="subTitle" idx="1"/>
          </p:nvPr>
        </p:nvSpPr>
        <p:spPr>
          <a:xfrm>
            <a:off x="4534363" y="2007650"/>
            <a:ext cx="3021300" cy="824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71" name="Google Shape;371;p16"/>
          <p:cNvSpPr txBox="1">
            <a:spLocks noGrp="1"/>
          </p:cNvSpPr>
          <p:nvPr>
            <p:ph type="subTitle" idx="2"/>
          </p:nvPr>
        </p:nvSpPr>
        <p:spPr>
          <a:xfrm>
            <a:off x="1588338" y="3660850"/>
            <a:ext cx="3017400" cy="824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72" name="Google Shape;372;p16"/>
          <p:cNvSpPr txBox="1">
            <a:spLocks noGrp="1"/>
          </p:cNvSpPr>
          <p:nvPr>
            <p:ph type="subTitle" idx="3"/>
          </p:nvPr>
        </p:nvSpPr>
        <p:spPr>
          <a:xfrm>
            <a:off x="4534363" y="1468250"/>
            <a:ext cx="3017400" cy="5394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Grand Hotel"/>
              <a:buNone/>
              <a:defRPr sz="2400">
                <a:latin typeface="Grand Hotel"/>
                <a:ea typeface="Grand Hotel"/>
                <a:cs typeface="Grand Hotel"/>
                <a:sym typeface="Grand Hotel"/>
              </a:defRPr>
            </a:lvl1pPr>
            <a:lvl2pPr lvl="1">
              <a:spcBef>
                <a:spcPts val="0"/>
              </a:spcBef>
              <a:spcAft>
                <a:spcPts val="0"/>
              </a:spcAft>
              <a:buSzPts val="2400"/>
              <a:buFont typeface="Grand Hotel"/>
              <a:buNone/>
              <a:defRPr sz="2400">
                <a:latin typeface="Grand Hotel"/>
                <a:ea typeface="Grand Hotel"/>
                <a:cs typeface="Grand Hotel"/>
                <a:sym typeface="Grand Hotel"/>
              </a:defRPr>
            </a:lvl2pPr>
            <a:lvl3pPr lvl="2">
              <a:spcBef>
                <a:spcPts val="0"/>
              </a:spcBef>
              <a:spcAft>
                <a:spcPts val="0"/>
              </a:spcAft>
              <a:buSzPts val="2400"/>
              <a:buFont typeface="Grand Hotel"/>
              <a:buNone/>
              <a:defRPr sz="2400">
                <a:latin typeface="Grand Hotel"/>
                <a:ea typeface="Grand Hotel"/>
                <a:cs typeface="Grand Hotel"/>
                <a:sym typeface="Grand Hotel"/>
              </a:defRPr>
            </a:lvl3pPr>
            <a:lvl4pPr lvl="3">
              <a:spcBef>
                <a:spcPts val="0"/>
              </a:spcBef>
              <a:spcAft>
                <a:spcPts val="0"/>
              </a:spcAft>
              <a:buSzPts val="2400"/>
              <a:buFont typeface="Grand Hotel"/>
              <a:buNone/>
              <a:defRPr sz="2400">
                <a:latin typeface="Grand Hotel"/>
                <a:ea typeface="Grand Hotel"/>
                <a:cs typeface="Grand Hotel"/>
                <a:sym typeface="Grand Hotel"/>
              </a:defRPr>
            </a:lvl4pPr>
            <a:lvl5pPr lvl="4">
              <a:spcBef>
                <a:spcPts val="0"/>
              </a:spcBef>
              <a:spcAft>
                <a:spcPts val="0"/>
              </a:spcAft>
              <a:buSzPts val="2400"/>
              <a:buFont typeface="Grand Hotel"/>
              <a:buNone/>
              <a:defRPr sz="2400">
                <a:latin typeface="Grand Hotel"/>
                <a:ea typeface="Grand Hotel"/>
                <a:cs typeface="Grand Hotel"/>
                <a:sym typeface="Grand Hotel"/>
              </a:defRPr>
            </a:lvl5pPr>
            <a:lvl6pPr lvl="5">
              <a:spcBef>
                <a:spcPts val="0"/>
              </a:spcBef>
              <a:spcAft>
                <a:spcPts val="0"/>
              </a:spcAft>
              <a:buSzPts val="2400"/>
              <a:buFont typeface="Grand Hotel"/>
              <a:buNone/>
              <a:defRPr sz="2400">
                <a:latin typeface="Grand Hotel"/>
                <a:ea typeface="Grand Hotel"/>
                <a:cs typeface="Grand Hotel"/>
                <a:sym typeface="Grand Hotel"/>
              </a:defRPr>
            </a:lvl6pPr>
            <a:lvl7pPr lvl="6">
              <a:spcBef>
                <a:spcPts val="0"/>
              </a:spcBef>
              <a:spcAft>
                <a:spcPts val="0"/>
              </a:spcAft>
              <a:buSzPts val="2400"/>
              <a:buFont typeface="Grand Hotel"/>
              <a:buNone/>
              <a:defRPr sz="2400">
                <a:latin typeface="Grand Hotel"/>
                <a:ea typeface="Grand Hotel"/>
                <a:cs typeface="Grand Hotel"/>
                <a:sym typeface="Grand Hotel"/>
              </a:defRPr>
            </a:lvl7pPr>
            <a:lvl8pPr lvl="7">
              <a:spcBef>
                <a:spcPts val="0"/>
              </a:spcBef>
              <a:spcAft>
                <a:spcPts val="0"/>
              </a:spcAft>
              <a:buSzPts val="2400"/>
              <a:buFont typeface="Grand Hotel"/>
              <a:buNone/>
              <a:defRPr sz="2400">
                <a:latin typeface="Grand Hotel"/>
                <a:ea typeface="Grand Hotel"/>
                <a:cs typeface="Grand Hotel"/>
                <a:sym typeface="Grand Hotel"/>
              </a:defRPr>
            </a:lvl8pPr>
            <a:lvl9pPr lvl="8">
              <a:spcBef>
                <a:spcPts val="0"/>
              </a:spcBef>
              <a:spcAft>
                <a:spcPts val="0"/>
              </a:spcAft>
              <a:buSzPts val="2400"/>
              <a:buFont typeface="Grand Hotel"/>
              <a:buNone/>
              <a:defRPr sz="2400">
                <a:latin typeface="Grand Hotel"/>
                <a:ea typeface="Grand Hotel"/>
                <a:cs typeface="Grand Hotel"/>
                <a:sym typeface="Grand Hotel"/>
              </a:defRPr>
            </a:lvl9pPr>
          </a:lstStyle>
          <a:p>
            <a:endParaRPr/>
          </a:p>
        </p:txBody>
      </p:sp>
      <p:sp>
        <p:nvSpPr>
          <p:cNvPr id="373" name="Google Shape;373;p16"/>
          <p:cNvSpPr txBox="1">
            <a:spLocks noGrp="1"/>
          </p:cNvSpPr>
          <p:nvPr>
            <p:ph type="subTitle" idx="4"/>
          </p:nvPr>
        </p:nvSpPr>
        <p:spPr>
          <a:xfrm>
            <a:off x="1588338" y="3125050"/>
            <a:ext cx="3017400" cy="535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Grand Hotel"/>
              <a:buNone/>
              <a:defRPr sz="2400">
                <a:latin typeface="Grand Hotel"/>
                <a:ea typeface="Grand Hotel"/>
                <a:cs typeface="Grand Hotel"/>
                <a:sym typeface="Grand Hotel"/>
              </a:defRPr>
            </a:lvl1pPr>
            <a:lvl2pPr lvl="1" rtl="0">
              <a:spcBef>
                <a:spcPts val="0"/>
              </a:spcBef>
              <a:spcAft>
                <a:spcPts val="0"/>
              </a:spcAft>
              <a:buSzPts val="2400"/>
              <a:buFont typeface="Grand Hotel"/>
              <a:buNone/>
              <a:defRPr sz="2400">
                <a:latin typeface="Grand Hotel"/>
                <a:ea typeface="Grand Hotel"/>
                <a:cs typeface="Grand Hotel"/>
                <a:sym typeface="Grand Hotel"/>
              </a:defRPr>
            </a:lvl2pPr>
            <a:lvl3pPr lvl="2" rtl="0">
              <a:spcBef>
                <a:spcPts val="0"/>
              </a:spcBef>
              <a:spcAft>
                <a:spcPts val="0"/>
              </a:spcAft>
              <a:buSzPts val="2400"/>
              <a:buFont typeface="Grand Hotel"/>
              <a:buNone/>
              <a:defRPr sz="2400">
                <a:latin typeface="Grand Hotel"/>
                <a:ea typeface="Grand Hotel"/>
                <a:cs typeface="Grand Hotel"/>
                <a:sym typeface="Grand Hotel"/>
              </a:defRPr>
            </a:lvl3pPr>
            <a:lvl4pPr lvl="3" rtl="0">
              <a:spcBef>
                <a:spcPts val="0"/>
              </a:spcBef>
              <a:spcAft>
                <a:spcPts val="0"/>
              </a:spcAft>
              <a:buSzPts val="2400"/>
              <a:buFont typeface="Grand Hotel"/>
              <a:buNone/>
              <a:defRPr sz="2400">
                <a:latin typeface="Grand Hotel"/>
                <a:ea typeface="Grand Hotel"/>
                <a:cs typeface="Grand Hotel"/>
                <a:sym typeface="Grand Hotel"/>
              </a:defRPr>
            </a:lvl4pPr>
            <a:lvl5pPr lvl="4" rtl="0">
              <a:spcBef>
                <a:spcPts val="0"/>
              </a:spcBef>
              <a:spcAft>
                <a:spcPts val="0"/>
              </a:spcAft>
              <a:buSzPts val="2400"/>
              <a:buFont typeface="Grand Hotel"/>
              <a:buNone/>
              <a:defRPr sz="2400">
                <a:latin typeface="Grand Hotel"/>
                <a:ea typeface="Grand Hotel"/>
                <a:cs typeface="Grand Hotel"/>
                <a:sym typeface="Grand Hotel"/>
              </a:defRPr>
            </a:lvl5pPr>
            <a:lvl6pPr lvl="5" rtl="0">
              <a:spcBef>
                <a:spcPts val="0"/>
              </a:spcBef>
              <a:spcAft>
                <a:spcPts val="0"/>
              </a:spcAft>
              <a:buSzPts val="2400"/>
              <a:buFont typeface="Grand Hotel"/>
              <a:buNone/>
              <a:defRPr sz="2400">
                <a:latin typeface="Grand Hotel"/>
                <a:ea typeface="Grand Hotel"/>
                <a:cs typeface="Grand Hotel"/>
                <a:sym typeface="Grand Hotel"/>
              </a:defRPr>
            </a:lvl6pPr>
            <a:lvl7pPr lvl="6" rtl="0">
              <a:spcBef>
                <a:spcPts val="0"/>
              </a:spcBef>
              <a:spcAft>
                <a:spcPts val="0"/>
              </a:spcAft>
              <a:buSzPts val="2400"/>
              <a:buFont typeface="Grand Hotel"/>
              <a:buNone/>
              <a:defRPr sz="2400">
                <a:latin typeface="Grand Hotel"/>
                <a:ea typeface="Grand Hotel"/>
                <a:cs typeface="Grand Hotel"/>
                <a:sym typeface="Grand Hotel"/>
              </a:defRPr>
            </a:lvl7pPr>
            <a:lvl8pPr lvl="7" rtl="0">
              <a:spcBef>
                <a:spcPts val="0"/>
              </a:spcBef>
              <a:spcAft>
                <a:spcPts val="0"/>
              </a:spcAft>
              <a:buSzPts val="2400"/>
              <a:buFont typeface="Grand Hotel"/>
              <a:buNone/>
              <a:defRPr sz="2400">
                <a:latin typeface="Grand Hotel"/>
                <a:ea typeface="Grand Hotel"/>
                <a:cs typeface="Grand Hotel"/>
                <a:sym typeface="Grand Hotel"/>
              </a:defRPr>
            </a:lvl8pPr>
            <a:lvl9pPr lvl="8" rtl="0">
              <a:spcBef>
                <a:spcPts val="0"/>
              </a:spcBef>
              <a:spcAft>
                <a:spcPts val="0"/>
              </a:spcAft>
              <a:buSzPts val="2400"/>
              <a:buFont typeface="Grand Hotel"/>
              <a:buNone/>
              <a:defRPr sz="2400">
                <a:latin typeface="Grand Hotel"/>
                <a:ea typeface="Grand Hotel"/>
                <a:cs typeface="Grand Hotel"/>
                <a:sym typeface="Grand Hotel"/>
              </a:defRPr>
            </a:lvl9pPr>
          </a:lstStyle>
          <a:p>
            <a:endParaRPr/>
          </a:p>
        </p:txBody>
      </p:sp>
      <p:grpSp>
        <p:nvGrpSpPr>
          <p:cNvPr id="374" name="Google Shape;374;p16"/>
          <p:cNvGrpSpPr/>
          <p:nvPr/>
        </p:nvGrpSpPr>
        <p:grpSpPr>
          <a:xfrm>
            <a:off x="324243" y="2743143"/>
            <a:ext cx="8495525" cy="2247967"/>
            <a:chOff x="245800" y="1896900"/>
            <a:chExt cx="7086100" cy="1875025"/>
          </a:xfrm>
        </p:grpSpPr>
        <p:sp>
          <p:nvSpPr>
            <p:cNvPr id="375" name="Google Shape;375;p16"/>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6"/>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16"/>
          <p:cNvGrpSpPr/>
          <p:nvPr/>
        </p:nvGrpSpPr>
        <p:grpSpPr>
          <a:xfrm rot="10800000">
            <a:off x="324243" y="146093"/>
            <a:ext cx="8495525" cy="2247967"/>
            <a:chOff x="245800" y="1896900"/>
            <a:chExt cx="7086100" cy="1875025"/>
          </a:xfrm>
        </p:grpSpPr>
        <p:sp>
          <p:nvSpPr>
            <p:cNvPr id="384" name="Google Shape;384;p16"/>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2" name="Google Shape;392;p16"/>
          <p:cNvPicPr preferRelativeResize="0"/>
          <p:nvPr/>
        </p:nvPicPr>
        <p:blipFill>
          <a:blip r:embed="rId3">
            <a:alphaModFix/>
          </a:blip>
          <a:stretch>
            <a:fillRect/>
          </a:stretch>
        </p:blipFill>
        <p:spPr>
          <a:xfrm rot="3991906">
            <a:off x="7970975" y="2510525"/>
            <a:ext cx="1074100" cy="2008250"/>
          </a:xfrm>
          <a:prstGeom prst="rect">
            <a:avLst/>
          </a:prstGeom>
          <a:noFill/>
          <a:ln>
            <a:noFill/>
          </a:ln>
        </p:spPr>
      </p:pic>
      <p:pic>
        <p:nvPicPr>
          <p:cNvPr id="393" name="Google Shape;393;p16"/>
          <p:cNvPicPr preferRelativeResize="0"/>
          <p:nvPr/>
        </p:nvPicPr>
        <p:blipFill>
          <a:blip r:embed="rId4">
            <a:alphaModFix/>
          </a:blip>
          <a:stretch>
            <a:fillRect/>
          </a:stretch>
        </p:blipFill>
        <p:spPr>
          <a:xfrm rot="-450450">
            <a:off x="-96920" y="609835"/>
            <a:ext cx="1212794" cy="2075939"/>
          </a:xfrm>
          <a:prstGeom prst="rect">
            <a:avLst/>
          </a:prstGeom>
          <a:noFill/>
          <a:ln>
            <a:noFill/>
          </a:ln>
        </p:spPr>
      </p:pic>
      <p:sp>
        <p:nvSpPr>
          <p:cNvPr id="394" name="Google Shape;394;p16"/>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Grand Hotel"/>
              <a:buNone/>
              <a:defRPr>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pic>
        <p:nvPicPr>
          <p:cNvPr id="395" name="Google Shape;395;p16"/>
          <p:cNvPicPr preferRelativeResize="0"/>
          <p:nvPr/>
        </p:nvPicPr>
        <p:blipFill>
          <a:blip r:embed="rId5">
            <a:alphaModFix/>
          </a:blip>
          <a:stretch>
            <a:fillRect/>
          </a:stretch>
        </p:blipFill>
        <p:spPr>
          <a:xfrm>
            <a:off x="7581149" y="2735225"/>
            <a:ext cx="1506126" cy="2185374"/>
          </a:xfrm>
          <a:prstGeom prst="rect">
            <a:avLst/>
          </a:prstGeom>
          <a:noFill/>
          <a:ln>
            <a:noFill/>
          </a:ln>
        </p:spPr>
      </p:pic>
      <p:pic>
        <p:nvPicPr>
          <p:cNvPr id="396" name="Google Shape;396;p16"/>
          <p:cNvPicPr preferRelativeResize="0"/>
          <p:nvPr/>
        </p:nvPicPr>
        <p:blipFill>
          <a:blip r:embed="rId6">
            <a:alphaModFix/>
          </a:blip>
          <a:stretch>
            <a:fillRect/>
          </a:stretch>
        </p:blipFill>
        <p:spPr>
          <a:xfrm>
            <a:off x="6855925" y="3973979"/>
            <a:ext cx="1192054" cy="870058"/>
          </a:xfrm>
          <a:prstGeom prst="rect">
            <a:avLst/>
          </a:prstGeom>
          <a:noFill/>
          <a:ln>
            <a:noFill/>
          </a:ln>
        </p:spPr>
      </p:pic>
      <p:pic>
        <p:nvPicPr>
          <p:cNvPr id="397" name="Google Shape;397;p16"/>
          <p:cNvPicPr preferRelativeResize="0"/>
          <p:nvPr/>
        </p:nvPicPr>
        <p:blipFill>
          <a:blip r:embed="rId7">
            <a:alphaModFix/>
          </a:blip>
          <a:stretch>
            <a:fillRect/>
          </a:stretch>
        </p:blipFill>
        <p:spPr>
          <a:xfrm>
            <a:off x="-152506" y="1099325"/>
            <a:ext cx="2359318" cy="1733024"/>
          </a:xfrm>
          <a:prstGeom prst="rect">
            <a:avLst/>
          </a:prstGeom>
          <a:noFill/>
          <a:ln>
            <a:noFill/>
          </a:ln>
        </p:spPr>
      </p:pic>
      <p:pic>
        <p:nvPicPr>
          <p:cNvPr id="398" name="Google Shape;398;p16"/>
          <p:cNvPicPr preferRelativeResize="0"/>
          <p:nvPr/>
        </p:nvPicPr>
        <p:blipFill>
          <a:blip r:embed="rId8">
            <a:alphaModFix/>
          </a:blip>
          <a:stretch>
            <a:fillRect/>
          </a:stretch>
        </p:blipFill>
        <p:spPr>
          <a:xfrm>
            <a:off x="1098698" y="756212"/>
            <a:ext cx="452201" cy="452234"/>
          </a:xfrm>
          <a:prstGeom prst="rect">
            <a:avLst/>
          </a:prstGeom>
          <a:noFill/>
          <a:ln>
            <a:noFill/>
          </a:ln>
        </p:spPr>
      </p:pic>
      <p:pic>
        <p:nvPicPr>
          <p:cNvPr id="399" name="Google Shape;399;p16"/>
          <p:cNvPicPr preferRelativeResize="0"/>
          <p:nvPr/>
        </p:nvPicPr>
        <p:blipFill>
          <a:blip r:embed="rId9">
            <a:alphaModFix/>
          </a:blip>
          <a:stretch>
            <a:fillRect/>
          </a:stretch>
        </p:blipFill>
        <p:spPr>
          <a:xfrm>
            <a:off x="1550909" y="1039201"/>
            <a:ext cx="371983" cy="371988"/>
          </a:xfrm>
          <a:prstGeom prst="rect">
            <a:avLst/>
          </a:prstGeom>
          <a:noFill/>
          <a:ln>
            <a:noFill/>
          </a:ln>
        </p:spPr>
      </p:pic>
      <p:pic>
        <p:nvPicPr>
          <p:cNvPr id="400" name="Google Shape;400;p16"/>
          <p:cNvPicPr preferRelativeResize="0"/>
          <p:nvPr/>
        </p:nvPicPr>
        <p:blipFill>
          <a:blip r:embed="rId10">
            <a:alphaModFix/>
          </a:blip>
          <a:stretch>
            <a:fillRect/>
          </a:stretch>
        </p:blipFill>
        <p:spPr>
          <a:xfrm>
            <a:off x="1386308" y="450013"/>
            <a:ext cx="371983" cy="37198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3">
  <p:cSld name="CUSTOM_18">
    <p:spTree>
      <p:nvGrpSpPr>
        <p:cNvPr id="1" name="Shape 401"/>
        <p:cNvGrpSpPr/>
        <p:nvPr/>
      </p:nvGrpSpPr>
      <p:grpSpPr>
        <a:xfrm>
          <a:off x="0" y="0"/>
          <a:ext cx="0" cy="0"/>
          <a:chOff x="0" y="0"/>
          <a:chExt cx="0" cy="0"/>
        </a:xfrm>
      </p:grpSpPr>
      <p:pic>
        <p:nvPicPr>
          <p:cNvPr id="402" name="Google Shape;402;p17"/>
          <p:cNvPicPr preferRelativeResize="0"/>
          <p:nvPr/>
        </p:nvPicPr>
        <p:blipFill rotWithShape="1">
          <a:blip r:embed="rId2">
            <a:alphaModFix/>
          </a:blip>
          <a:srcRect/>
          <a:stretch/>
        </p:blipFill>
        <p:spPr>
          <a:xfrm rot="10800000">
            <a:off x="0" y="-6294"/>
            <a:ext cx="9144000" cy="5156088"/>
          </a:xfrm>
          <a:prstGeom prst="rect">
            <a:avLst/>
          </a:prstGeom>
          <a:noFill/>
          <a:ln>
            <a:noFill/>
          </a:ln>
        </p:spPr>
      </p:pic>
      <p:pic>
        <p:nvPicPr>
          <p:cNvPr id="403" name="Google Shape;403;p17"/>
          <p:cNvPicPr preferRelativeResize="0"/>
          <p:nvPr/>
        </p:nvPicPr>
        <p:blipFill rotWithShape="1">
          <a:blip r:embed="rId3">
            <a:alphaModFix/>
          </a:blip>
          <a:srcRect/>
          <a:stretch/>
        </p:blipFill>
        <p:spPr>
          <a:xfrm rot="845967" flipH="1">
            <a:off x="8271860" y="552980"/>
            <a:ext cx="864630" cy="1024641"/>
          </a:xfrm>
          <a:prstGeom prst="rect">
            <a:avLst/>
          </a:prstGeom>
          <a:noFill/>
          <a:ln>
            <a:noFill/>
          </a:ln>
        </p:spPr>
      </p:pic>
      <p:pic>
        <p:nvPicPr>
          <p:cNvPr id="404" name="Google Shape;404;p17"/>
          <p:cNvPicPr preferRelativeResize="0"/>
          <p:nvPr/>
        </p:nvPicPr>
        <p:blipFill>
          <a:blip r:embed="rId4">
            <a:alphaModFix/>
          </a:blip>
          <a:stretch>
            <a:fillRect/>
          </a:stretch>
        </p:blipFill>
        <p:spPr>
          <a:xfrm rot="10800000">
            <a:off x="-99875" y="2558100"/>
            <a:ext cx="1074100" cy="2008249"/>
          </a:xfrm>
          <a:prstGeom prst="rect">
            <a:avLst/>
          </a:prstGeom>
          <a:noFill/>
          <a:ln>
            <a:noFill/>
          </a:ln>
        </p:spPr>
      </p:pic>
      <p:pic>
        <p:nvPicPr>
          <p:cNvPr id="405" name="Google Shape;405;p17"/>
          <p:cNvPicPr preferRelativeResize="0"/>
          <p:nvPr/>
        </p:nvPicPr>
        <p:blipFill>
          <a:blip r:embed="rId5">
            <a:alphaModFix/>
          </a:blip>
          <a:stretch>
            <a:fillRect/>
          </a:stretch>
        </p:blipFill>
        <p:spPr>
          <a:xfrm rot="5400000">
            <a:off x="-1136526" y="-215250"/>
            <a:ext cx="3147423" cy="2011904"/>
          </a:xfrm>
          <a:prstGeom prst="rect">
            <a:avLst/>
          </a:prstGeom>
          <a:noFill/>
          <a:ln>
            <a:noFill/>
          </a:ln>
        </p:spPr>
      </p:pic>
      <p:pic>
        <p:nvPicPr>
          <p:cNvPr id="406" name="Google Shape;406;p17"/>
          <p:cNvPicPr preferRelativeResize="0"/>
          <p:nvPr/>
        </p:nvPicPr>
        <p:blipFill>
          <a:blip r:embed="rId5">
            <a:alphaModFix/>
          </a:blip>
          <a:stretch>
            <a:fillRect/>
          </a:stretch>
        </p:blipFill>
        <p:spPr>
          <a:xfrm rot="-5400000">
            <a:off x="6998224" y="3319050"/>
            <a:ext cx="3147423" cy="2011904"/>
          </a:xfrm>
          <a:prstGeom prst="rect">
            <a:avLst/>
          </a:prstGeom>
          <a:noFill/>
          <a:ln>
            <a:noFill/>
          </a:ln>
        </p:spPr>
      </p:pic>
      <p:pic>
        <p:nvPicPr>
          <p:cNvPr id="407" name="Google Shape;407;p17"/>
          <p:cNvPicPr preferRelativeResize="0"/>
          <p:nvPr/>
        </p:nvPicPr>
        <p:blipFill>
          <a:blip r:embed="rId6">
            <a:alphaModFix/>
          </a:blip>
          <a:stretch>
            <a:fillRect/>
          </a:stretch>
        </p:blipFill>
        <p:spPr>
          <a:xfrm rot="4900021">
            <a:off x="7022635" y="2631727"/>
            <a:ext cx="3361466" cy="2011903"/>
          </a:xfrm>
          <a:prstGeom prst="rect">
            <a:avLst/>
          </a:prstGeom>
          <a:noFill/>
          <a:ln>
            <a:noFill/>
          </a:ln>
        </p:spPr>
      </p:pic>
      <p:pic>
        <p:nvPicPr>
          <p:cNvPr id="408" name="Google Shape;408;p17"/>
          <p:cNvPicPr preferRelativeResize="0"/>
          <p:nvPr/>
        </p:nvPicPr>
        <p:blipFill>
          <a:blip r:embed="rId7">
            <a:alphaModFix/>
          </a:blip>
          <a:stretch>
            <a:fillRect/>
          </a:stretch>
        </p:blipFill>
        <p:spPr>
          <a:xfrm rot="4900021">
            <a:off x="8337569" y="3777684"/>
            <a:ext cx="1505204" cy="1505201"/>
          </a:xfrm>
          <a:prstGeom prst="rect">
            <a:avLst/>
          </a:prstGeom>
          <a:noFill/>
          <a:ln>
            <a:noFill/>
          </a:ln>
        </p:spPr>
      </p:pic>
      <p:pic>
        <p:nvPicPr>
          <p:cNvPr id="409" name="Google Shape;409;p17"/>
          <p:cNvPicPr preferRelativeResize="0"/>
          <p:nvPr/>
        </p:nvPicPr>
        <p:blipFill>
          <a:blip r:embed="rId8">
            <a:alphaModFix/>
          </a:blip>
          <a:stretch>
            <a:fillRect/>
          </a:stretch>
        </p:blipFill>
        <p:spPr>
          <a:xfrm>
            <a:off x="-648026" y="463075"/>
            <a:ext cx="1506126" cy="2185374"/>
          </a:xfrm>
          <a:prstGeom prst="rect">
            <a:avLst/>
          </a:prstGeom>
          <a:noFill/>
          <a:ln>
            <a:noFill/>
          </a:ln>
        </p:spPr>
      </p:pic>
      <p:sp>
        <p:nvSpPr>
          <p:cNvPr id="410" name="Google Shape;410;p17"/>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11" name="Google Shape;411;p17"/>
          <p:cNvSpPr txBox="1">
            <a:spLocks noGrp="1"/>
          </p:cNvSpPr>
          <p:nvPr>
            <p:ph type="body" idx="1"/>
          </p:nvPr>
        </p:nvSpPr>
        <p:spPr>
          <a:xfrm>
            <a:off x="713225" y="1246900"/>
            <a:ext cx="3858600" cy="33618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412" name="Google Shape;412;p17"/>
          <p:cNvSpPr txBox="1">
            <a:spLocks noGrp="1"/>
          </p:cNvSpPr>
          <p:nvPr>
            <p:ph type="body" idx="2"/>
          </p:nvPr>
        </p:nvSpPr>
        <p:spPr>
          <a:xfrm>
            <a:off x="4572000" y="1246900"/>
            <a:ext cx="3858600" cy="33618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grpSp>
        <p:nvGrpSpPr>
          <p:cNvPr id="413" name="Google Shape;413;p17"/>
          <p:cNvGrpSpPr/>
          <p:nvPr/>
        </p:nvGrpSpPr>
        <p:grpSpPr>
          <a:xfrm>
            <a:off x="324243" y="2743143"/>
            <a:ext cx="8495525" cy="2247967"/>
            <a:chOff x="245800" y="1896900"/>
            <a:chExt cx="7086100" cy="1875025"/>
          </a:xfrm>
        </p:grpSpPr>
        <p:sp>
          <p:nvSpPr>
            <p:cNvPr id="414" name="Google Shape;414;p17"/>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7"/>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7"/>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7"/>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7"/>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17"/>
          <p:cNvGrpSpPr/>
          <p:nvPr/>
        </p:nvGrpSpPr>
        <p:grpSpPr>
          <a:xfrm rot="10800000">
            <a:off x="324255" y="146093"/>
            <a:ext cx="8495525" cy="2247967"/>
            <a:chOff x="245800" y="1896900"/>
            <a:chExt cx="7086100" cy="1875025"/>
          </a:xfrm>
        </p:grpSpPr>
        <p:sp>
          <p:nvSpPr>
            <p:cNvPr id="423" name="Google Shape;423;p17"/>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7"/>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7"/>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431"/>
        <p:cNvGrpSpPr/>
        <p:nvPr/>
      </p:nvGrpSpPr>
      <p:grpSpPr>
        <a:xfrm>
          <a:off x="0" y="0"/>
          <a:ext cx="0" cy="0"/>
          <a:chOff x="0" y="0"/>
          <a:chExt cx="0" cy="0"/>
        </a:xfrm>
      </p:grpSpPr>
      <p:sp>
        <p:nvSpPr>
          <p:cNvPr id="432" name="Google Shape;432;p18"/>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marR="38100" lvl="0" algn="ctr" rtl="0">
              <a:spcBef>
                <a:spcPts val="0"/>
              </a:spcBef>
              <a:spcAft>
                <a:spcPts val="0"/>
              </a:spcAft>
              <a:buClr>
                <a:schemeClr val="dk1"/>
              </a:buClr>
              <a:buSzPts val="2800"/>
              <a:buFont typeface="Grand Hotel"/>
              <a:buNone/>
              <a:defRPr>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sp>
        <p:nvSpPr>
          <p:cNvPr id="433" name="Google Shape;433;p18"/>
          <p:cNvSpPr txBox="1">
            <a:spLocks noGrp="1"/>
          </p:cNvSpPr>
          <p:nvPr>
            <p:ph type="title" idx="2"/>
          </p:nvPr>
        </p:nvSpPr>
        <p:spPr>
          <a:xfrm>
            <a:off x="713225" y="2440900"/>
            <a:ext cx="255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434" name="Google Shape;434;p18"/>
          <p:cNvSpPr txBox="1">
            <a:spLocks noGrp="1"/>
          </p:cNvSpPr>
          <p:nvPr>
            <p:ph type="subTitle" idx="1"/>
          </p:nvPr>
        </p:nvSpPr>
        <p:spPr>
          <a:xfrm>
            <a:off x="713225" y="2830970"/>
            <a:ext cx="2550900" cy="86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35" name="Google Shape;435;p18"/>
          <p:cNvSpPr txBox="1">
            <a:spLocks noGrp="1"/>
          </p:cNvSpPr>
          <p:nvPr>
            <p:ph type="title" idx="3"/>
          </p:nvPr>
        </p:nvSpPr>
        <p:spPr>
          <a:xfrm>
            <a:off x="3296525" y="2440900"/>
            <a:ext cx="255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436" name="Google Shape;436;p18"/>
          <p:cNvSpPr txBox="1">
            <a:spLocks noGrp="1"/>
          </p:cNvSpPr>
          <p:nvPr>
            <p:ph type="subTitle" idx="4"/>
          </p:nvPr>
        </p:nvSpPr>
        <p:spPr>
          <a:xfrm>
            <a:off x="3296525" y="2830967"/>
            <a:ext cx="2550900" cy="86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37" name="Google Shape;437;p18"/>
          <p:cNvSpPr txBox="1">
            <a:spLocks noGrp="1"/>
          </p:cNvSpPr>
          <p:nvPr>
            <p:ph type="title" idx="5"/>
          </p:nvPr>
        </p:nvSpPr>
        <p:spPr>
          <a:xfrm>
            <a:off x="5879825" y="2440900"/>
            <a:ext cx="255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438" name="Google Shape;438;p18"/>
          <p:cNvSpPr txBox="1">
            <a:spLocks noGrp="1"/>
          </p:cNvSpPr>
          <p:nvPr>
            <p:ph type="subTitle" idx="6"/>
          </p:nvPr>
        </p:nvSpPr>
        <p:spPr>
          <a:xfrm>
            <a:off x="5879825" y="2830967"/>
            <a:ext cx="2550900" cy="86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pic>
        <p:nvPicPr>
          <p:cNvPr id="439" name="Google Shape;439;p18"/>
          <p:cNvPicPr preferRelativeResize="0"/>
          <p:nvPr/>
        </p:nvPicPr>
        <p:blipFill rotWithShape="1">
          <a:blip r:embed="rId2">
            <a:alphaModFix/>
          </a:blip>
          <a:srcRect/>
          <a:stretch/>
        </p:blipFill>
        <p:spPr>
          <a:xfrm rot="10800000">
            <a:off x="0" y="-6294"/>
            <a:ext cx="9144000" cy="5156088"/>
          </a:xfrm>
          <a:prstGeom prst="rect">
            <a:avLst/>
          </a:prstGeom>
          <a:noFill/>
          <a:ln>
            <a:noFill/>
          </a:ln>
        </p:spPr>
      </p:pic>
      <p:grpSp>
        <p:nvGrpSpPr>
          <p:cNvPr id="440" name="Google Shape;440;p18"/>
          <p:cNvGrpSpPr/>
          <p:nvPr/>
        </p:nvGrpSpPr>
        <p:grpSpPr>
          <a:xfrm>
            <a:off x="324243" y="2743143"/>
            <a:ext cx="8495525" cy="2247967"/>
            <a:chOff x="245800" y="1896900"/>
            <a:chExt cx="7086100" cy="1875025"/>
          </a:xfrm>
        </p:grpSpPr>
        <p:sp>
          <p:nvSpPr>
            <p:cNvPr id="441" name="Google Shape;441;p18"/>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8"/>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8"/>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8"/>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8"/>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8"/>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8"/>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8"/>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18"/>
          <p:cNvGrpSpPr/>
          <p:nvPr/>
        </p:nvGrpSpPr>
        <p:grpSpPr>
          <a:xfrm rot="10800000">
            <a:off x="324243" y="146093"/>
            <a:ext cx="8495525" cy="2247967"/>
            <a:chOff x="245800" y="1896900"/>
            <a:chExt cx="7086100" cy="1875025"/>
          </a:xfrm>
        </p:grpSpPr>
        <p:sp>
          <p:nvSpPr>
            <p:cNvPr id="450" name="Google Shape;450;p18"/>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8"/>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8"/>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8"/>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8"/>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8"/>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8"/>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8"/>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8" name="Google Shape;458;p18"/>
          <p:cNvPicPr preferRelativeResize="0"/>
          <p:nvPr/>
        </p:nvPicPr>
        <p:blipFill>
          <a:blip r:embed="rId3">
            <a:alphaModFix/>
          </a:blip>
          <a:stretch>
            <a:fillRect/>
          </a:stretch>
        </p:blipFill>
        <p:spPr>
          <a:xfrm rot="10800000">
            <a:off x="-55400" y="539500"/>
            <a:ext cx="1074100" cy="2008249"/>
          </a:xfrm>
          <a:prstGeom prst="rect">
            <a:avLst/>
          </a:prstGeom>
          <a:noFill/>
          <a:ln>
            <a:noFill/>
          </a:ln>
        </p:spPr>
      </p:pic>
      <p:pic>
        <p:nvPicPr>
          <p:cNvPr id="459" name="Google Shape;459;p18"/>
          <p:cNvPicPr preferRelativeResize="0"/>
          <p:nvPr/>
        </p:nvPicPr>
        <p:blipFill>
          <a:blip r:embed="rId4">
            <a:alphaModFix/>
          </a:blip>
          <a:stretch>
            <a:fillRect/>
          </a:stretch>
        </p:blipFill>
        <p:spPr>
          <a:xfrm>
            <a:off x="8478275" y="2511226"/>
            <a:ext cx="1006650" cy="2073699"/>
          </a:xfrm>
          <a:prstGeom prst="rect">
            <a:avLst/>
          </a:prstGeom>
          <a:noFill/>
          <a:ln>
            <a:noFill/>
          </a:ln>
        </p:spPr>
      </p:pic>
      <p:pic>
        <p:nvPicPr>
          <p:cNvPr id="460" name="Google Shape;460;p18"/>
          <p:cNvPicPr preferRelativeResize="0"/>
          <p:nvPr/>
        </p:nvPicPr>
        <p:blipFill>
          <a:blip r:embed="rId5">
            <a:alphaModFix/>
          </a:blip>
          <a:stretch>
            <a:fillRect/>
          </a:stretch>
        </p:blipFill>
        <p:spPr>
          <a:xfrm>
            <a:off x="7909400" y="4203137"/>
            <a:ext cx="408475" cy="70383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32">
    <p:spTree>
      <p:nvGrpSpPr>
        <p:cNvPr id="1" name="Shape 461"/>
        <p:cNvGrpSpPr/>
        <p:nvPr/>
      </p:nvGrpSpPr>
      <p:grpSpPr>
        <a:xfrm>
          <a:off x="0" y="0"/>
          <a:ext cx="0" cy="0"/>
          <a:chOff x="0" y="0"/>
          <a:chExt cx="0" cy="0"/>
        </a:xfrm>
      </p:grpSpPr>
      <p:pic>
        <p:nvPicPr>
          <p:cNvPr id="462" name="Google Shape;462;p19"/>
          <p:cNvPicPr preferRelativeResize="0"/>
          <p:nvPr/>
        </p:nvPicPr>
        <p:blipFill rotWithShape="1">
          <a:blip r:embed="rId2">
            <a:alphaModFix/>
          </a:blip>
          <a:srcRect/>
          <a:stretch/>
        </p:blipFill>
        <p:spPr>
          <a:xfrm rot="10800000">
            <a:off x="0" y="-6294"/>
            <a:ext cx="9144000" cy="5156088"/>
          </a:xfrm>
          <a:prstGeom prst="rect">
            <a:avLst/>
          </a:prstGeom>
          <a:noFill/>
          <a:ln>
            <a:noFill/>
          </a:ln>
        </p:spPr>
      </p:pic>
      <p:sp>
        <p:nvSpPr>
          <p:cNvPr id="463" name="Google Shape;463;p19"/>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marR="38100" lvl="0" algn="ctr" rtl="0">
              <a:spcBef>
                <a:spcPts val="0"/>
              </a:spcBef>
              <a:spcAft>
                <a:spcPts val="0"/>
              </a:spcAft>
              <a:buClr>
                <a:schemeClr val="dk1"/>
              </a:buClr>
              <a:buSzPts val="2800"/>
              <a:buFont typeface="Grand Hotel"/>
              <a:buNone/>
              <a:defRPr>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sp>
        <p:nvSpPr>
          <p:cNvPr id="464" name="Google Shape;464;p19"/>
          <p:cNvSpPr txBox="1">
            <a:spLocks noGrp="1"/>
          </p:cNvSpPr>
          <p:nvPr>
            <p:ph type="subTitle" idx="1"/>
          </p:nvPr>
        </p:nvSpPr>
        <p:spPr>
          <a:xfrm>
            <a:off x="713225" y="1367296"/>
            <a:ext cx="2550900" cy="86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65" name="Google Shape;465;p19"/>
          <p:cNvSpPr txBox="1">
            <a:spLocks noGrp="1"/>
          </p:cNvSpPr>
          <p:nvPr>
            <p:ph type="subTitle" idx="2"/>
          </p:nvPr>
        </p:nvSpPr>
        <p:spPr>
          <a:xfrm>
            <a:off x="3325375" y="2431427"/>
            <a:ext cx="2550900" cy="86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66" name="Google Shape;466;p19"/>
          <p:cNvSpPr txBox="1">
            <a:spLocks noGrp="1"/>
          </p:cNvSpPr>
          <p:nvPr>
            <p:ph type="subTitle" idx="3"/>
          </p:nvPr>
        </p:nvSpPr>
        <p:spPr>
          <a:xfrm>
            <a:off x="713225" y="3495558"/>
            <a:ext cx="2550900" cy="86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467" name="Google Shape;467;p19"/>
          <p:cNvGrpSpPr/>
          <p:nvPr/>
        </p:nvGrpSpPr>
        <p:grpSpPr>
          <a:xfrm>
            <a:off x="324243" y="2743143"/>
            <a:ext cx="8495525" cy="2247967"/>
            <a:chOff x="245800" y="1896900"/>
            <a:chExt cx="7086100" cy="1875025"/>
          </a:xfrm>
        </p:grpSpPr>
        <p:sp>
          <p:nvSpPr>
            <p:cNvPr id="468" name="Google Shape;468;p19"/>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9"/>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19"/>
          <p:cNvGrpSpPr/>
          <p:nvPr/>
        </p:nvGrpSpPr>
        <p:grpSpPr>
          <a:xfrm rot="10800000">
            <a:off x="324243" y="146093"/>
            <a:ext cx="8495525" cy="2247967"/>
            <a:chOff x="245800" y="1896900"/>
            <a:chExt cx="7086100" cy="1875025"/>
          </a:xfrm>
        </p:grpSpPr>
        <p:sp>
          <p:nvSpPr>
            <p:cNvPr id="477" name="Google Shape;477;p19"/>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9"/>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5" name="Google Shape;485;p19"/>
          <p:cNvPicPr preferRelativeResize="0"/>
          <p:nvPr/>
        </p:nvPicPr>
        <p:blipFill>
          <a:blip r:embed="rId3">
            <a:alphaModFix/>
          </a:blip>
          <a:stretch>
            <a:fillRect/>
          </a:stretch>
        </p:blipFill>
        <p:spPr>
          <a:xfrm rot="10800000">
            <a:off x="8343550" y="2743150"/>
            <a:ext cx="1074100" cy="2008249"/>
          </a:xfrm>
          <a:prstGeom prst="rect">
            <a:avLst/>
          </a:prstGeom>
          <a:noFill/>
          <a:ln>
            <a:noFill/>
          </a:ln>
        </p:spPr>
      </p:pic>
      <p:pic>
        <p:nvPicPr>
          <p:cNvPr id="486" name="Google Shape;486;p19"/>
          <p:cNvPicPr preferRelativeResize="0"/>
          <p:nvPr/>
        </p:nvPicPr>
        <p:blipFill>
          <a:blip r:embed="rId4">
            <a:alphaModFix/>
          </a:blip>
          <a:stretch>
            <a:fillRect/>
          </a:stretch>
        </p:blipFill>
        <p:spPr>
          <a:xfrm>
            <a:off x="133600" y="1062887"/>
            <a:ext cx="408475" cy="703834"/>
          </a:xfrm>
          <a:prstGeom prst="rect">
            <a:avLst/>
          </a:prstGeom>
          <a:noFill/>
          <a:ln>
            <a:noFill/>
          </a:ln>
        </p:spPr>
      </p:pic>
      <p:sp>
        <p:nvSpPr>
          <p:cNvPr id="487" name="Google Shape;487;p19"/>
          <p:cNvSpPr txBox="1">
            <a:spLocks noGrp="1"/>
          </p:cNvSpPr>
          <p:nvPr>
            <p:ph type="subTitle" idx="4"/>
          </p:nvPr>
        </p:nvSpPr>
        <p:spPr>
          <a:xfrm>
            <a:off x="3264125" y="1582546"/>
            <a:ext cx="2554500" cy="432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Grand Hotel"/>
              <a:buNone/>
              <a:defRPr sz="2400">
                <a:latin typeface="Grand Hotel"/>
                <a:ea typeface="Grand Hotel"/>
                <a:cs typeface="Grand Hotel"/>
                <a:sym typeface="Grand Hotel"/>
              </a:defRPr>
            </a:lvl1pPr>
            <a:lvl2pPr lvl="1" algn="r" rtl="0">
              <a:spcBef>
                <a:spcPts val="0"/>
              </a:spcBef>
              <a:spcAft>
                <a:spcPts val="0"/>
              </a:spcAft>
              <a:buSzPts val="2400"/>
              <a:buFont typeface="Grand Hotel"/>
              <a:buNone/>
              <a:defRPr sz="2400">
                <a:latin typeface="Grand Hotel"/>
                <a:ea typeface="Grand Hotel"/>
                <a:cs typeface="Grand Hotel"/>
                <a:sym typeface="Grand Hotel"/>
              </a:defRPr>
            </a:lvl2pPr>
            <a:lvl3pPr lvl="2" algn="r" rtl="0">
              <a:spcBef>
                <a:spcPts val="0"/>
              </a:spcBef>
              <a:spcAft>
                <a:spcPts val="0"/>
              </a:spcAft>
              <a:buSzPts val="2400"/>
              <a:buFont typeface="Grand Hotel"/>
              <a:buNone/>
              <a:defRPr sz="2400">
                <a:latin typeface="Grand Hotel"/>
                <a:ea typeface="Grand Hotel"/>
                <a:cs typeface="Grand Hotel"/>
                <a:sym typeface="Grand Hotel"/>
              </a:defRPr>
            </a:lvl3pPr>
            <a:lvl4pPr lvl="3" algn="r" rtl="0">
              <a:spcBef>
                <a:spcPts val="0"/>
              </a:spcBef>
              <a:spcAft>
                <a:spcPts val="0"/>
              </a:spcAft>
              <a:buSzPts val="2400"/>
              <a:buFont typeface="Grand Hotel"/>
              <a:buNone/>
              <a:defRPr sz="2400">
                <a:latin typeface="Grand Hotel"/>
                <a:ea typeface="Grand Hotel"/>
                <a:cs typeface="Grand Hotel"/>
                <a:sym typeface="Grand Hotel"/>
              </a:defRPr>
            </a:lvl4pPr>
            <a:lvl5pPr lvl="4" algn="r" rtl="0">
              <a:spcBef>
                <a:spcPts val="0"/>
              </a:spcBef>
              <a:spcAft>
                <a:spcPts val="0"/>
              </a:spcAft>
              <a:buSzPts val="2400"/>
              <a:buFont typeface="Grand Hotel"/>
              <a:buNone/>
              <a:defRPr sz="2400">
                <a:latin typeface="Grand Hotel"/>
                <a:ea typeface="Grand Hotel"/>
                <a:cs typeface="Grand Hotel"/>
                <a:sym typeface="Grand Hotel"/>
              </a:defRPr>
            </a:lvl5pPr>
            <a:lvl6pPr lvl="5" algn="r" rtl="0">
              <a:spcBef>
                <a:spcPts val="0"/>
              </a:spcBef>
              <a:spcAft>
                <a:spcPts val="0"/>
              </a:spcAft>
              <a:buSzPts val="2400"/>
              <a:buFont typeface="Grand Hotel"/>
              <a:buNone/>
              <a:defRPr sz="2400">
                <a:latin typeface="Grand Hotel"/>
                <a:ea typeface="Grand Hotel"/>
                <a:cs typeface="Grand Hotel"/>
                <a:sym typeface="Grand Hotel"/>
              </a:defRPr>
            </a:lvl6pPr>
            <a:lvl7pPr lvl="6" algn="r" rtl="0">
              <a:spcBef>
                <a:spcPts val="0"/>
              </a:spcBef>
              <a:spcAft>
                <a:spcPts val="0"/>
              </a:spcAft>
              <a:buSzPts val="2400"/>
              <a:buFont typeface="Grand Hotel"/>
              <a:buNone/>
              <a:defRPr sz="2400">
                <a:latin typeface="Grand Hotel"/>
                <a:ea typeface="Grand Hotel"/>
                <a:cs typeface="Grand Hotel"/>
                <a:sym typeface="Grand Hotel"/>
              </a:defRPr>
            </a:lvl7pPr>
            <a:lvl8pPr lvl="7" algn="r" rtl="0">
              <a:spcBef>
                <a:spcPts val="0"/>
              </a:spcBef>
              <a:spcAft>
                <a:spcPts val="0"/>
              </a:spcAft>
              <a:buSzPts val="2400"/>
              <a:buFont typeface="Grand Hotel"/>
              <a:buNone/>
              <a:defRPr sz="2400">
                <a:latin typeface="Grand Hotel"/>
                <a:ea typeface="Grand Hotel"/>
                <a:cs typeface="Grand Hotel"/>
                <a:sym typeface="Grand Hotel"/>
              </a:defRPr>
            </a:lvl8pPr>
            <a:lvl9pPr lvl="8" algn="r" rtl="0">
              <a:spcBef>
                <a:spcPts val="0"/>
              </a:spcBef>
              <a:spcAft>
                <a:spcPts val="0"/>
              </a:spcAft>
              <a:buSzPts val="2400"/>
              <a:buFont typeface="Grand Hotel"/>
              <a:buNone/>
              <a:defRPr sz="2400">
                <a:latin typeface="Grand Hotel"/>
                <a:ea typeface="Grand Hotel"/>
                <a:cs typeface="Grand Hotel"/>
                <a:sym typeface="Grand Hotel"/>
              </a:defRPr>
            </a:lvl9pPr>
          </a:lstStyle>
          <a:p>
            <a:endParaRPr/>
          </a:p>
        </p:txBody>
      </p:sp>
      <p:sp>
        <p:nvSpPr>
          <p:cNvPr id="488" name="Google Shape;488;p19"/>
          <p:cNvSpPr txBox="1">
            <a:spLocks noGrp="1"/>
          </p:cNvSpPr>
          <p:nvPr>
            <p:ph type="subTitle" idx="5"/>
          </p:nvPr>
        </p:nvSpPr>
        <p:spPr>
          <a:xfrm>
            <a:off x="5876275" y="2646677"/>
            <a:ext cx="2554500" cy="432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Grand Hotel"/>
              <a:buNone/>
              <a:defRPr sz="2400">
                <a:latin typeface="Grand Hotel"/>
                <a:ea typeface="Grand Hotel"/>
                <a:cs typeface="Grand Hotel"/>
                <a:sym typeface="Grand Hotel"/>
              </a:defRPr>
            </a:lvl1pPr>
            <a:lvl2pPr lvl="1" algn="r" rtl="0">
              <a:spcBef>
                <a:spcPts val="0"/>
              </a:spcBef>
              <a:spcAft>
                <a:spcPts val="0"/>
              </a:spcAft>
              <a:buSzPts val="2400"/>
              <a:buFont typeface="Grand Hotel"/>
              <a:buNone/>
              <a:defRPr sz="2400">
                <a:latin typeface="Grand Hotel"/>
                <a:ea typeface="Grand Hotel"/>
                <a:cs typeface="Grand Hotel"/>
                <a:sym typeface="Grand Hotel"/>
              </a:defRPr>
            </a:lvl2pPr>
            <a:lvl3pPr lvl="2" algn="r" rtl="0">
              <a:spcBef>
                <a:spcPts val="0"/>
              </a:spcBef>
              <a:spcAft>
                <a:spcPts val="0"/>
              </a:spcAft>
              <a:buSzPts val="2400"/>
              <a:buFont typeface="Grand Hotel"/>
              <a:buNone/>
              <a:defRPr sz="2400">
                <a:latin typeface="Grand Hotel"/>
                <a:ea typeface="Grand Hotel"/>
                <a:cs typeface="Grand Hotel"/>
                <a:sym typeface="Grand Hotel"/>
              </a:defRPr>
            </a:lvl3pPr>
            <a:lvl4pPr lvl="3" algn="r" rtl="0">
              <a:spcBef>
                <a:spcPts val="0"/>
              </a:spcBef>
              <a:spcAft>
                <a:spcPts val="0"/>
              </a:spcAft>
              <a:buSzPts val="2400"/>
              <a:buFont typeface="Grand Hotel"/>
              <a:buNone/>
              <a:defRPr sz="2400">
                <a:latin typeface="Grand Hotel"/>
                <a:ea typeface="Grand Hotel"/>
                <a:cs typeface="Grand Hotel"/>
                <a:sym typeface="Grand Hotel"/>
              </a:defRPr>
            </a:lvl4pPr>
            <a:lvl5pPr lvl="4" algn="r" rtl="0">
              <a:spcBef>
                <a:spcPts val="0"/>
              </a:spcBef>
              <a:spcAft>
                <a:spcPts val="0"/>
              </a:spcAft>
              <a:buSzPts val="2400"/>
              <a:buFont typeface="Grand Hotel"/>
              <a:buNone/>
              <a:defRPr sz="2400">
                <a:latin typeface="Grand Hotel"/>
                <a:ea typeface="Grand Hotel"/>
                <a:cs typeface="Grand Hotel"/>
                <a:sym typeface="Grand Hotel"/>
              </a:defRPr>
            </a:lvl5pPr>
            <a:lvl6pPr lvl="5" algn="r" rtl="0">
              <a:spcBef>
                <a:spcPts val="0"/>
              </a:spcBef>
              <a:spcAft>
                <a:spcPts val="0"/>
              </a:spcAft>
              <a:buSzPts val="2400"/>
              <a:buFont typeface="Grand Hotel"/>
              <a:buNone/>
              <a:defRPr sz="2400">
                <a:latin typeface="Grand Hotel"/>
                <a:ea typeface="Grand Hotel"/>
                <a:cs typeface="Grand Hotel"/>
                <a:sym typeface="Grand Hotel"/>
              </a:defRPr>
            </a:lvl6pPr>
            <a:lvl7pPr lvl="6" algn="r" rtl="0">
              <a:spcBef>
                <a:spcPts val="0"/>
              </a:spcBef>
              <a:spcAft>
                <a:spcPts val="0"/>
              </a:spcAft>
              <a:buSzPts val="2400"/>
              <a:buFont typeface="Grand Hotel"/>
              <a:buNone/>
              <a:defRPr sz="2400">
                <a:latin typeface="Grand Hotel"/>
                <a:ea typeface="Grand Hotel"/>
                <a:cs typeface="Grand Hotel"/>
                <a:sym typeface="Grand Hotel"/>
              </a:defRPr>
            </a:lvl7pPr>
            <a:lvl8pPr lvl="7" algn="r" rtl="0">
              <a:spcBef>
                <a:spcPts val="0"/>
              </a:spcBef>
              <a:spcAft>
                <a:spcPts val="0"/>
              </a:spcAft>
              <a:buSzPts val="2400"/>
              <a:buFont typeface="Grand Hotel"/>
              <a:buNone/>
              <a:defRPr sz="2400">
                <a:latin typeface="Grand Hotel"/>
                <a:ea typeface="Grand Hotel"/>
                <a:cs typeface="Grand Hotel"/>
                <a:sym typeface="Grand Hotel"/>
              </a:defRPr>
            </a:lvl8pPr>
            <a:lvl9pPr lvl="8" algn="r" rtl="0">
              <a:spcBef>
                <a:spcPts val="0"/>
              </a:spcBef>
              <a:spcAft>
                <a:spcPts val="0"/>
              </a:spcAft>
              <a:buSzPts val="2400"/>
              <a:buFont typeface="Grand Hotel"/>
              <a:buNone/>
              <a:defRPr sz="2400">
                <a:latin typeface="Grand Hotel"/>
                <a:ea typeface="Grand Hotel"/>
                <a:cs typeface="Grand Hotel"/>
                <a:sym typeface="Grand Hotel"/>
              </a:defRPr>
            </a:lvl9pPr>
          </a:lstStyle>
          <a:p>
            <a:endParaRPr/>
          </a:p>
        </p:txBody>
      </p:sp>
      <p:sp>
        <p:nvSpPr>
          <p:cNvPr id="489" name="Google Shape;489;p19"/>
          <p:cNvSpPr txBox="1">
            <a:spLocks noGrp="1"/>
          </p:cNvSpPr>
          <p:nvPr>
            <p:ph type="subTitle" idx="6"/>
          </p:nvPr>
        </p:nvSpPr>
        <p:spPr>
          <a:xfrm>
            <a:off x="3264125" y="3710808"/>
            <a:ext cx="2554500" cy="432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Grand Hotel"/>
              <a:buNone/>
              <a:defRPr sz="2400">
                <a:latin typeface="Grand Hotel"/>
                <a:ea typeface="Grand Hotel"/>
                <a:cs typeface="Grand Hotel"/>
                <a:sym typeface="Grand Hotel"/>
              </a:defRPr>
            </a:lvl1pPr>
            <a:lvl2pPr lvl="1" algn="r" rtl="0">
              <a:spcBef>
                <a:spcPts val="0"/>
              </a:spcBef>
              <a:spcAft>
                <a:spcPts val="0"/>
              </a:spcAft>
              <a:buSzPts val="2400"/>
              <a:buFont typeface="Grand Hotel"/>
              <a:buNone/>
              <a:defRPr sz="2400">
                <a:latin typeface="Grand Hotel"/>
                <a:ea typeface="Grand Hotel"/>
                <a:cs typeface="Grand Hotel"/>
                <a:sym typeface="Grand Hotel"/>
              </a:defRPr>
            </a:lvl2pPr>
            <a:lvl3pPr lvl="2" algn="r" rtl="0">
              <a:spcBef>
                <a:spcPts val="0"/>
              </a:spcBef>
              <a:spcAft>
                <a:spcPts val="0"/>
              </a:spcAft>
              <a:buSzPts val="2400"/>
              <a:buFont typeface="Grand Hotel"/>
              <a:buNone/>
              <a:defRPr sz="2400">
                <a:latin typeface="Grand Hotel"/>
                <a:ea typeface="Grand Hotel"/>
                <a:cs typeface="Grand Hotel"/>
                <a:sym typeface="Grand Hotel"/>
              </a:defRPr>
            </a:lvl3pPr>
            <a:lvl4pPr lvl="3" algn="r" rtl="0">
              <a:spcBef>
                <a:spcPts val="0"/>
              </a:spcBef>
              <a:spcAft>
                <a:spcPts val="0"/>
              </a:spcAft>
              <a:buSzPts val="2400"/>
              <a:buFont typeface="Grand Hotel"/>
              <a:buNone/>
              <a:defRPr sz="2400">
                <a:latin typeface="Grand Hotel"/>
                <a:ea typeface="Grand Hotel"/>
                <a:cs typeface="Grand Hotel"/>
                <a:sym typeface="Grand Hotel"/>
              </a:defRPr>
            </a:lvl4pPr>
            <a:lvl5pPr lvl="4" algn="r" rtl="0">
              <a:spcBef>
                <a:spcPts val="0"/>
              </a:spcBef>
              <a:spcAft>
                <a:spcPts val="0"/>
              </a:spcAft>
              <a:buSzPts val="2400"/>
              <a:buFont typeface="Grand Hotel"/>
              <a:buNone/>
              <a:defRPr sz="2400">
                <a:latin typeface="Grand Hotel"/>
                <a:ea typeface="Grand Hotel"/>
                <a:cs typeface="Grand Hotel"/>
                <a:sym typeface="Grand Hotel"/>
              </a:defRPr>
            </a:lvl5pPr>
            <a:lvl6pPr lvl="5" algn="r" rtl="0">
              <a:spcBef>
                <a:spcPts val="0"/>
              </a:spcBef>
              <a:spcAft>
                <a:spcPts val="0"/>
              </a:spcAft>
              <a:buSzPts val="2400"/>
              <a:buFont typeface="Grand Hotel"/>
              <a:buNone/>
              <a:defRPr sz="2400">
                <a:latin typeface="Grand Hotel"/>
                <a:ea typeface="Grand Hotel"/>
                <a:cs typeface="Grand Hotel"/>
                <a:sym typeface="Grand Hotel"/>
              </a:defRPr>
            </a:lvl6pPr>
            <a:lvl7pPr lvl="6" algn="r" rtl="0">
              <a:spcBef>
                <a:spcPts val="0"/>
              </a:spcBef>
              <a:spcAft>
                <a:spcPts val="0"/>
              </a:spcAft>
              <a:buSzPts val="2400"/>
              <a:buFont typeface="Grand Hotel"/>
              <a:buNone/>
              <a:defRPr sz="2400">
                <a:latin typeface="Grand Hotel"/>
                <a:ea typeface="Grand Hotel"/>
                <a:cs typeface="Grand Hotel"/>
                <a:sym typeface="Grand Hotel"/>
              </a:defRPr>
            </a:lvl7pPr>
            <a:lvl8pPr lvl="7" algn="r" rtl="0">
              <a:spcBef>
                <a:spcPts val="0"/>
              </a:spcBef>
              <a:spcAft>
                <a:spcPts val="0"/>
              </a:spcAft>
              <a:buSzPts val="2400"/>
              <a:buFont typeface="Grand Hotel"/>
              <a:buNone/>
              <a:defRPr sz="2400">
                <a:latin typeface="Grand Hotel"/>
                <a:ea typeface="Grand Hotel"/>
                <a:cs typeface="Grand Hotel"/>
                <a:sym typeface="Grand Hotel"/>
              </a:defRPr>
            </a:lvl8pPr>
            <a:lvl9pPr lvl="8" algn="r" rtl="0">
              <a:spcBef>
                <a:spcPts val="0"/>
              </a:spcBef>
              <a:spcAft>
                <a:spcPts val="0"/>
              </a:spcAft>
              <a:buSzPts val="2400"/>
              <a:buFont typeface="Grand Hotel"/>
              <a:buNone/>
              <a:defRPr sz="2400">
                <a:latin typeface="Grand Hotel"/>
                <a:ea typeface="Grand Hotel"/>
                <a:cs typeface="Grand Hotel"/>
                <a:sym typeface="Grand Hote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2_1">
    <p:spTree>
      <p:nvGrpSpPr>
        <p:cNvPr id="1" name="Shape 521"/>
        <p:cNvGrpSpPr/>
        <p:nvPr/>
      </p:nvGrpSpPr>
      <p:grpSpPr>
        <a:xfrm>
          <a:off x="0" y="0"/>
          <a:ext cx="0" cy="0"/>
          <a:chOff x="0" y="0"/>
          <a:chExt cx="0" cy="0"/>
        </a:xfrm>
      </p:grpSpPr>
      <p:pic>
        <p:nvPicPr>
          <p:cNvPr id="522" name="Google Shape;522;p21"/>
          <p:cNvPicPr preferRelativeResize="0"/>
          <p:nvPr/>
        </p:nvPicPr>
        <p:blipFill rotWithShape="1">
          <a:blip r:embed="rId2">
            <a:alphaModFix/>
          </a:blip>
          <a:srcRect/>
          <a:stretch/>
        </p:blipFill>
        <p:spPr>
          <a:xfrm rot="10800000" flipH="1">
            <a:off x="0" y="-6294"/>
            <a:ext cx="9144000" cy="5156088"/>
          </a:xfrm>
          <a:prstGeom prst="rect">
            <a:avLst/>
          </a:prstGeom>
          <a:noFill/>
          <a:ln>
            <a:noFill/>
          </a:ln>
        </p:spPr>
      </p:pic>
      <p:sp>
        <p:nvSpPr>
          <p:cNvPr id="523" name="Google Shape;523;p21"/>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marR="38100" lvl="0" algn="ctr" rtl="0">
              <a:spcBef>
                <a:spcPts val="0"/>
              </a:spcBef>
              <a:spcAft>
                <a:spcPts val="0"/>
              </a:spcAft>
              <a:buClr>
                <a:schemeClr val="dk1"/>
              </a:buClr>
              <a:buSzPts val="2800"/>
              <a:buFont typeface="Grand Hotel"/>
              <a:buNone/>
              <a:defRPr>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sp>
        <p:nvSpPr>
          <p:cNvPr id="524" name="Google Shape;524;p21"/>
          <p:cNvSpPr txBox="1">
            <a:spLocks noGrp="1"/>
          </p:cNvSpPr>
          <p:nvPr>
            <p:ph type="title" idx="2"/>
          </p:nvPr>
        </p:nvSpPr>
        <p:spPr>
          <a:xfrm>
            <a:off x="1731700" y="1649500"/>
            <a:ext cx="26226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28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525" name="Google Shape;525;p21"/>
          <p:cNvSpPr txBox="1">
            <a:spLocks noGrp="1"/>
          </p:cNvSpPr>
          <p:nvPr>
            <p:ph type="subTitle" idx="1"/>
          </p:nvPr>
        </p:nvSpPr>
        <p:spPr>
          <a:xfrm>
            <a:off x="1731700" y="2100250"/>
            <a:ext cx="2622600" cy="633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26" name="Google Shape;526;p21"/>
          <p:cNvSpPr txBox="1">
            <a:spLocks noGrp="1"/>
          </p:cNvSpPr>
          <p:nvPr>
            <p:ph type="title" idx="3"/>
          </p:nvPr>
        </p:nvSpPr>
        <p:spPr>
          <a:xfrm>
            <a:off x="4794149" y="1649500"/>
            <a:ext cx="2622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8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527" name="Google Shape;527;p21"/>
          <p:cNvSpPr txBox="1">
            <a:spLocks noGrp="1"/>
          </p:cNvSpPr>
          <p:nvPr>
            <p:ph type="subTitle" idx="4"/>
          </p:nvPr>
        </p:nvSpPr>
        <p:spPr>
          <a:xfrm>
            <a:off x="4794150" y="2100251"/>
            <a:ext cx="2622600" cy="63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28" name="Google Shape;528;p21"/>
          <p:cNvSpPr txBox="1">
            <a:spLocks noGrp="1"/>
          </p:cNvSpPr>
          <p:nvPr>
            <p:ph type="title" idx="5"/>
          </p:nvPr>
        </p:nvSpPr>
        <p:spPr>
          <a:xfrm>
            <a:off x="1731700" y="3208923"/>
            <a:ext cx="26226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28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529" name="Google Shape;529;p21"/>
          <p:cNvSpPr txBox="1">
            <a:spLocks noGrp="1"/>
          </p:cNvSpPr>
          <p:nvPr>
            <p:ph type="subTitle" idx="6"/>
          </p:nvPr>
        </p:nvSpPr>
        <p:spPr>
          <a:xfrm>
            <a:off x="1731700" y="3659675"/>
            <a:ext cx="2622600" cy="633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30" name="Google Shape;530;p21"/>
          <p:cNvSpPr txBox="1">
            <a:spLocks noGrp="1"/>
          </p:cNvSpPr>
          <p:nvPr>
            <p:ph type="title" idx="7"/>
          </p:nvPr>
        </p:nvSpPr>
        <p:spPr>
          <a:xfrm>
            <a:off x="4794149" y="3208924"/>
            <a:ext cx="2622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8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531" name="Google Shape;531;p21"/>
          <p:cNvSpPr txBox="1">
            <a:spLocks noGrp="1"/>
          </p:cNvSpPr>
          <p:nvPr>
            <p:ph type="subTitle" idx="8"/>
          </p:nvPr>
        </p:nvSpPr>
        <p:spPr>
          <a:xfrm>
            <a:off x="4794150" y="3659675"/>
            <a:ext cx="2622600" cy="63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532" name="Google Shape;532;p21"/>
          <p:cNvGrpSpPr/>
          <p:nvPr/>
        </p:nvGrpSpPr>
        <p:grpSpPr>
          <a:xfrm>
            <a:off x="324243" y="2743143"/>
            <a:ext cx="8495525" cy="2247967"/>
            <a:chOff x="245800" y="1896900"/>
            <a:chExt cx="7086100" cy="1875025"/>
          </a:xfrm>
        </p:grpSpPr>
        <p:sp>
          <p:nvSpPr>
            <p:cNvPr id="533" name="Google Shape;533;p21"/>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1"/>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1"/>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1"/>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1"/>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1"/>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1"/>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1"/>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21"/>
          <p:cNvGrpSpPr/>
          <p:nvPr/>
        </p:nvGrpSpPr>
        <p:grpSpPr>
          <a:xfrm rot="10800000">
            <a:off x="324243" y="146093"/>
            <a:ext cx="8495525" cy="2247967"/>
            <a:chOff x="245800" y="1896900"/>
            <a:chExt cx="7086100" cy="1875025"/>
          </a:xfrm>
        </p:grpSpPr>
        <p:sp>
          <p:nvSpPr>
            <p:cNvPr id="542" name="Google Shape;542;p21"/>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1"/>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1"/>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1"/>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1"/>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1"/>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1"/>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1"/>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0" name="Google Shape;550;p21"/>
          <p:cNvPicPr preferRelativeResize="0"/>
          <p:nvPr/>
        </p:nvPicPr>
        <p:blipFill>
          <a:blip r:embed="rId3">
            <a:alphaModFix/>
          </a:blip>
          <a:stretch>
            <a:fillRect/>
          </a:stretch>
        </p:blipFill>
        <p:spPr>
          <a:xfrm>
            <a:off x="8072899" y="2349200"/>
            <a:ext cx="1313251" cy="2247950"/>
          </a:xfrm>
          <a:prstGeom prst="rect">
            <a:avLst/>
          </a:prstGeom>
          <a:noFill/>
          <a:ln>
            <a:noFill/>
          </a:ln>
        </p:spPr>
      </p:pic>
      <p:pic>
        <p:nvPicPr>
          <p:cNvPr id="551" name="Google Shape;551;p21"/>
          <p:cNvPicPr preferRelativeResize="0"/>
          <p:nvPr/>
        </p:nvPicPr>
        <p:blipFill rotWithShape="1">
          <a:blip r:embed="rId4">
            <a:alphaModFix/>
          </a:blip>
          <a:srcRect/>
          <a:stretch/>
        </p:blipFill>
        <p:spPr>
          <a:xfrm rot="14">
            <a:off x="326078" y="2227254"/>
            <a:ext cx="911918" cy="1080692"/>
          </a:xfrm>
          <a:prstGeom prst="rect">
            <a:avLst/>
          </a:prstGeom>
          <a:noFill/>
          <a:ln>
            <a:noFill/>
          </a:ln>
        </p:spPr>
      </p:pic>
      <p:pic>
        <p:nvPicPr>
          <p:cNvPr id="552" name="Google Shape;552;p21"/>
          <p:cNvPicPr preferRelativeResize="0"/>
          <p:nvPr/>
        </p:nvPicPr>
        <p:blipFill>
          <a:blip r:embed="rId5">
            <a:alphaModFix/>
          </a:blip>
          <a:stretch>
            <a:fillRect/>
          </a:stretch>
        </p:blipFill>
        <p:spPr>
          <a:xfrm>
            <a:off x="-81950" y="539500"/>
            <a:ext cx="1074100" cy="20082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1">
  <p:cSld name="CUSTOM_17">
    <p:spTree>
      <p:nvGrpSpPr>
        <p:cNvPr id="1" name="Shape 553"/>
        <p:cNvGrpSpPr/>
        <p:nvPr/>
      </p:nvGrpSpPr>
      <p:grpSpPr>
        <a:xfrm>
          <a:off x="0" y="0"/>
          <a:ext cx="0" cy="0"/>
          <a:chOff x="0" y="0"/>
          <a:chExt cx="0" cy="0"/>
        </a:xfrm>
      </p:grpSpPr>
      <p:pic>
        <p:nvPicPr>
          <p:cNvPr id="554" name="Google Shape;554;p22"/>
          <p:cNvPicPr preferRelativeResize="0"/>
          <p:nvPr/>
        </p:nvPicPr>
        <p:blipFill rotWithShape="1">
          <a:blip r:embed="rId2">
            <a:alphaModFix/>
          </a:blip>
          <a:srcRect/>
          <a:stretch/>
        </p:blipFill>
        <p:spPr>
          <a:xfrm rot="10800000">
            <a:off x="0" y="-6294"/>
            <a:ext cx="9144000" cy="5156088"/>
          </a:xfrm>
          <a:prstGeom prst="rect">
            <a:avLst/>
          </a:prstGeom>
          <a:noFill/>
          <a:ln>
            <a:noFill/>
          </a:ln>
        </p:spPr>
      </p:pic>
      <p:sp>
        <p:nvSpPr>
          <p:cNvPr id="555" name="Google Shape;555;p22"/>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marR="38100" lvl="0" algn="ctr" rtl="0">
              <a:spcBef>
                <a:spcPts val="0"/>
              </a:spcBef>
              <a:spcAft>
                <a:spcPts val="0"/>
              </a:spcAft>
              <a:buClr>
                <a:schemeClr val="dk1"/>
              </a:buClr>
              <a:buSzPts val="2800"/>
              <a:buFont typeface="Grand Hotel"/>
              <a:buNone/>
              <a:defRPr>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grpSp>
        <p:nvGrpSpPr>
          <p:cNvPr id="556" name="Google Shape;556;p22"/>
          <p:cNvGrpSpPr/>
          <p:nvPr/>
        </p:nvGrpSpPr>
        <p:grpSpPr>
          <a:xfrm flipH="1">
            <a:off x="324237" y="2743143"/>
            <a:ext cx="8495525" cy="2247967"/>
            <a:chOff x="245800" y="1896900"/>
            <a:chExt cx="7086100" cy="1875025"/>
          </a:xfrm>
        </p:grpSpPr>
        <p:sp>
          <p:nvSpPr>
            <p:cNvPr id="557" name="Google Shape;557;p22"/>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2"/>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2"/>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22"/>
          <p:cNvGrpSpPr/>
          <p:nvPr/>
        </p:nvGrpSpPr>
        <p:grpSpPr>
          <a:xfrm rot="10800000" flipH="1">
            <a:off x="324237" y="146093"/>
            <a:ext cx="8495525" cy="2247967"/>
            <a:chOff x="245800" y="1896900"/>
            <a:chExt cx="7086100" cy="1875025"/>
          </a:xfrm>
        </p:grpSpPr>
        <p:sp>
          <p:nvSpPr>
            <p:cNvPr id="566" name="Google Shape;566;p22"/>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2"/>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2"/>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2"/>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4" name="Google Shape;574;p22"/>
          <p:cNvPicPr preferRelativeResize="0"/>
          <p:nvPr/>
        </p:nvPicPr>
        <p:blipFill>
          <a:blip r:embed="rId3">
            <a:alphaModFix/>
          </a:blip>
          <a:stretch>
            <a:fillRect/>
          </a:stretch>
        </p:blipFill>
        <p:spPr>
          <a:xfrm>
            <a:off x="-115525" y="2600325"/>
            <a:ext cx="1074100" cy="2008249"/>
          </a:xfrm>
          <a:prstGeom prst="rect">
            <a:avLst/>
          </a:prstGeom>
          <a:noFill/>
          <a:ln>
            <a:noFill/>
          </a:ln>
        </p:spPr>
      </p:pic>
      <p:sp>
        <p:nvSpPr>
          <p:cNvPr id="575" name="Google Shape;575;p22"/>
          <p:cNvSpPr txBox="1">
            <a:spLocks noGrp="1"/>
          </p:cNvSpPr>
          <p:nvPr>
            <p:ph type="subTitle" idx="1"/>
          </p:nvPr>
        </p:nvSpPr>
        <p:spPr>
          <a:xfrm>
            <a:off x="5778875" y="2604246"/>
            <a:ext cx="2554500" cy="594600"/>
          </a:xfrm>
          <a:prstGeom prst="rect">
            <a:avLst/>
          </a:prstGeom>
        </p:spPr>
        <p:txBody>
          <a:bodyPr spcFirstLastPara="1" wrap="square" lIns="36000"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576" name="Google Shape;576;p22"/>
          <p:cNvSpPr txBox="1">
            <a:spLocks noGrp="1"/>
          </p:cNvSpPr>
          <p:nvPr>
            <p:ph type="subTitle" idx="2"/>
          </p:nvPr>
        </p:nvSpPr>
        <p:spPr>
          <a:xfrm>
            <a:off x="5778875" y="2227975"/>
            <a:ext cx="2554500" cy="4320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Grand Hotel"/>
              <a:buNone/>
              <a:defRPr sz="2400">
                <a:latin typeface="Grand Hotel"/>
                <a:ea typeface="Grand Hotel"/>
                <a:cs typeface="Grand Hotel"/>
                <a:sym typeface="Grand Hotel"/>
              </a:defRPr>
            </a:lvl1pPr>
            <a:lvl2pPr lvl="1">
              <a:spcBef>
                <a:spcPts val="0"/>
              </a:spcBef>
              <a:spcAft>
                <a:spcPts val="0"/>
              </a:spcAft>
              <a:buSzPts val="2400"/>
              <a:buFont typeface="Grand Hotel"/>
              <a:buNone/>
              <a:defRPr sz="2400">
                <a:latin typeface="Grand Hotel"/>
                <a:ea typeface="Grand Hotel"/>
                <a:cs typeface="Grand Hotel"/>
                <a:sym typeface="Grand Hotel"/>
              </a:defRPr>
            </a:lvl2pPr>
            <a:lvl3pPr lvl="2">
              <a:spcBef>
                <a:spcPts val="0"/>
              </a:spcBef>
              <a:spcAft>
                <a:spcPts val="0"/>
              </a:spcAft>
              <a:buSzPts val="2400"/>
              <a:buFont typeface="Grand Hotel"/>
              <a:buNone/>
              <a:defRPr sz="2400">
                <a:latin typeface="Grand Hotel"/>
                <a:ea typeface="Grand Hotel"/>
                <a:cs typeface="Grand Hotel"/>
                <a:sym typeface="Grand Hotel"/>
              </a:defRPr>
            </a:lvl3pPr>
            <a:lvl4pPr lvl="3">
              <a:spcBef>
                <a:spcPts val="0"/>
              </a:spcBef>
              <a:spcAft>
                <a:spcPts val="0"/>
              </a:spcAft>
              <a:buSzPts val="2400"/>
              <a:buFont typeface="Grand Hotel"/>
              <a:buNone/>
              <a:defRPr sz="2400">
                <a:latin typeface="Grand Hotel"/>
                <a:ea typeface="Grand Hotel"/>
                <a:cs typeface="Grand Hotel"/>
                <a:sym typeface="Grand Hotel"/>
              </a:defRPr>
            </a:lvl4pPr>
            <a:lvl5pPr lvl="4">
              <a:spcBef>
                <a:spcPts val="0"/>
              </a:spcBef>
              <a:spcAft>
                <a:spcPts val="0"/>
              </a:spcAft>
              <a:buSzPts val="2400"/>
              <a:buFont typeface="Grand Hotel"/>
              <a:buNone/>
              <a:defRPr sz="2400">
                <a:latin typeface="Grand Hotel"/>
                <a:ea typeface="Grand Hotel"/>
                <a:cs typeface="Grand Hotel"/>
                <a:sym typeface="Grand Hotel"/>
              </a:defRPr>
            </a:lvl5pPr>
            <a:lvl6pPr lvl="5">
              <a:spcBef>
                <a:spcPts val="0"/>
              </a:spcBef>
              <a:spcAft>
                <a:spcPts val="0"/>
              </a:spcAft>
              <a:buSzPts val="2400"/>
              <a:buFont typeface="Grand Hotel"/>
              <a:buNone/>
              <a:defRPr sz="2400">
                <a:latin typeface="Grand Hotel"/>
                <a:ea typeface="Grand Hotel"/>
                <a:cs typeface="Grand Hotel"/>
                <a:sym typeface="Grand Hotel"/>
              </a:defRPr>
            </a:lvl6pPr>
            <a:lvl7pPr lvl="6">
              <a:spcBef>
                <a:spcPts val="0"/>
              </a:spcBef>
              <a:spcAft>
                <a:spcPts val="0"/>
              </a:spcAft>
              <a:buSzPts val="2400"/>
              <a:buFont typeface="Grand Hotel"/>
              <a:buNone/>
              <a:defRPr sz="2400">
                <a:latin typeface="Grand Hotel"/>
                <a:ea typeface="Grand Hotel"/>
                <a:cs typeface="Grand Hotel"/>
                <a:sym typeface="Grand Hotel"/>
              </a:defRPr>
            </a:lvl7pPr>
            <a:lvl8pPr lvl="7">
              <a:spcBef>
                <a:spcPts val="0"/>
              </a:spcBef>
              <a:spcAft>
                <a:spcPts val="0"/>
              </a:spcAft>
              <a:buSzPts val="2400"/>
              <a:buFont typeface="Grand Hotel"/>
              <a:buNone/>
              <a:defRPr sz="2400">
                <a:latin typeface="Grand Hotel"/>
                <a:ea typeface="Grand Hotel"/>
                <a:cs typeface="Grand Hotel"/>
                <a:sym typeface="Grand Hotel"/>
              </a:defRPr>
            </a:lvl8pPr>
            <a:lvl9pPr lvl="8">
              <a:spcBef>
                <a:spcPts val="0"/>
              </a:spcBef>
              <a:spcAft>
                <a:spcPts val="0"/>
              </a:spcAft>
              <a:buSzPts val="2400"/>
              <a:buFont typeface="Grand Hotel"/>
              <a:buNone/>
              <a:defRPr sz="2400">
                <a:latin typeface="Grand Hotel"/>
                <a:ea typeface="Grand Hotel"/>
                <a:cs typeface="Grand Hotel"/>
                <a:sym typeface="Grand Hotel"/>
              </a:defRPr>
            </a:lvl9pPr>
          </a:lstStyle>
          <a:p>
            <a:endParaRPr/>
          </a:p>
        </p:txBody>
      </p:sp>
      <p:sp>
        <p:nvSpPr>
          <p:cNvPr id="577" name="Google Shape;577;p22"/>
          <p:cNvSpPr txBox="1">
            <a:spLocks noGrp="1"/>
          </p:cNvSpPr>
          <p:nvPr>
            <p:ph type="subTitle" idx="3"/>
          </p:nvPr>
        </p:nvSpPr>
        <p:spPr>
          <a:xfrm>
            <a:off x="5778875" y="3928046"/>
            <a:ext cx="2554500" cy="594600"/>
          </a:xfrm>
          <a:prstGeom prst="rect">
            <a:avLst/>
          </a:prstGeom>
        </p:spPr>
        <p:txBody>
          <a:bodyPr spcFirstLastPara="1" wrap="square" lIns="36000"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a:lvl2pPr>
            <a:lvl3pPr lvl="2" rtl="0">
              <a:lnSpc>
                <a:spcPct val="100000"/>
              </a:lnSpc>
              <a:spcBef>
                <a:spcPts val="1200"/>
              </a:spcBef>
              <a:spcAft>
                <a:spcPts val="0"/>
              </a:spcAft>
              <a:buNone/>
              <a:defRPr sz="1600"/>
            </a:lvl3pPr>
            <a:lvl4pPr lvl="3" rtl="0">
              <a:lnSpc>
                <a:spcPct val="100000"/>
              </a:lnSpc>
              <a:spcBef>
                <a:spcPts val="1200"/>
              </a:spcBef>
              <a:spcAft>
                <a:spcPts val="0"/>
              </a:spcAft>
              <a:buNone/>
              <a:defRPr sz="1600"/>
            </a:lvl4pPr>
            <a:lvl5pPr lvl="4" rtl="0">
              <a:lnSpc>
                <a:spcPct val="100000"/>
              </a:lnSpc>
              <a:spcBef>
                <a:spcPts val="1200"/>
              </a:spcBef>
              <a:spcAft>
                <a:spcPts val="0"/>
              </a:spcAft>
              <a:buNone/>
              <a:defRPr sz="1600"/>
            </a:lvl5pPr>
            <a:lvl6pPr lvl="5" rtl="0">
              <a:lnSpc>
                <a:spcPct val="100000"/>
              </a:lnSpc>
              <a:spcBef>
                <a:spcPts val="1200"/>
              </a:spcBef>
              <a:spcAft>
                <a:spcPts val="0"/>
              </a:spcAft>
              <a:buNone/>
              <a:defRPr sz="1600"/>
            </a:lvl6pPr>
            <a:lvl7pPr lvl="6" rtl="0">
              <a:lnSpc>
                <a:spcPct val="100000"/>
              </a:lnSpc>
              <a:spcBef>
                <a:spcPts val="1200"/>
              </a:spcBef>
              <a:spcAft>
                <a:spcPts val="0"/>
              </a:spcAft>
              <a:buNone/>
              <a:defRPr sz="1600"/>
            </a:lvl7pPr>
            <a:lvl8pPr lvl="7" rtl="0">
              <a:lnSpc>
                <a:spcPct val="100000"/>
              </a:lnSpc>
              <a:spcBef>
                <a:spcPts val="1200"/>
              </a:spcBef>
              <a:spcAft>
                <a:spcPts val="0"/>
              </a:spcAft>
              <a:buNone/>
              <a:defRPr sz="1600"/>
            </a:lvl8pPr>
            <a:lvl9pPr lvl="8" rtl="0">
              <a:lnSpc>
                <a:spcPct val="100000"/>
              </a:lnSpc>
              <a:spcBef>
                <a:spcPts val="1200"/>
              </a:spcBef>
              <a:spcAft>
                <a:spcPts val="1200"/>
              </a:spcAft>
              <a:buNone/>
              <a:defRPr sz="1600"/>
            </a:lvl9pPr>
          </a:lstStyle>
          <a:p>
            <a:endParaRPr/>
          </a:p>
        </p:txBody>
      </p:sp>
      <p:sp>
        <p:nvSpPr>
          <p:cNvPr id="578" name="Google Shape;578;p22"/>
          <p:cNvSpPr txBox="1">
            <a:spLocks noGrp="1"/>
          </p:cNvSpPr>
          <p:nvPr>
            <p:ph type="subTitle" idx="4"/>
          </p:nvPr>
        </p:nvSpPr>
        <p:spPr>
          <a:xfrm>
            <a:off x="5778875" y="3551775"/>
            <a:ext cx="2554500" cy="432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Grand Hotel"/>
              <a:buNone/>
              <a:defRPr sz="2400">
                <a:latin typeface="Grand Hotel"/>
                <a:ea typeface="Grand Hotel"/>
                <a:cs typeface="Grand Hotel"/>
                <a:sym typeface="Grand Hotel"/>
              </a:defRPr>
            </a:lvl1pPr>
            <a:lvl2pPr lvl="1" rtl="0">
              <a:spcBef>
                <a:spcPts val="0"/>
              </a:spcBef>
              <a:spcAft>
                <a:spcPts val="0"/>
              </a:spcAft>
              <a:buSzPts val="2400"/>
              <a:buFont typeface="Grand Hotel"/>
              <a:buNone/>
              <a:defRPr sz="2400">
                <a:latin typeface="Grand Hotel"/>
                <a:ea typeface="Grand Hotel"/>
                <a:cs typeface="Grand Hotel"/>
                <a:sym typeface="Grand Hotel"/>
              </a:defRPr>
            </a:lvl2pPr>
            <a:lvl3pPr lvl="2" rtl="0">
              <a:spcBef>
                <a:spcPts val="0"/>
              </a:spcBef>
              <a:spcAft>
                <a:spcPts val="0"/>
              </a:spcAft>
              <a:buSzPts val="2400"/>
              <a:buFont typeface="Grand Hotel"/>
              <a:buNone/>
              <a:defRPr sz="2400">
                <a:latin typeface="Grand Hotel"/>
                <a:ea typeface="Grand Hotel"/>
                <a:cs typeface="Grand Hotel"/>
                <a:sym typeface="Grand Hotel"/>
              </a:defRPr>
            </a:lvl3pPr>
            <a:lvl4pPr lvl="3" rtl="0">
              <a:spcBef>
                <a:spcPts val="0"/>
              </a:spcBef>
              <a:spcAft>
                <a:spcPts val="0"/>
              </a:spcAft>
              <a:buSzPts val="2400"/>
              <a:buFont typeface="Grand Hotel"/>
              <a:buNone/>
              <a:defRPr sz="2400">
                <a:latin typeface="Grand Hotel"/>
                <a:ea typeface="Grand Hotel"/>
                <a:cs typeface="Grand Hotel"/>
                <a:sym typeface="Grand Hotel"/>
              </a:defRPr>
            </a:lvl4pPr>
            <a:lvl5pPr lvl="4" rtl="0">
              <a:spcBef>
                <a:spcPts val="0"/>
              </a:spcBef>
              <a:spcAft>
                <a:spcPts val="0"/>
              </a:spcAft>
              <a:buSzPts val="2400"/>
              <a:buFont typeface="Grand Hotel"/>
              <a:buNone/>
              <a:defRPr sz="2400">
                <a:latin typeface="Grand Hotel"/>
                <a:ea typeface="Grand Hotel"/>
                <a:cs typeface="Grand Hotel"/>
                <a:sym typeface="Grand Hotel"/>
              </a:defRPr>
            </a:lvl5pPr>
            <a:lvl6pPr lvl="5" rtl="0">
              <a:spcBef>
                <a:spcPts val="0"/>
              </a:spcBef>
              <a:spcAft>
                <a:spcPts val="0"/>
              </a:spcAft>
              <a:buSzPts val="2400"/>
              <a:buFont typeface="Grand Hotel"/>
              <a:buNone/>
              <a:defRPr sz="2400">
                <a:latin typeface="Grand Hotel"/>
                <a:ea typeface="Grand Hotel"/>
                <a:cs typeface="Grand Hotel"/>
                <a:sym typeface="Grand Hotel"/>
              </a:defRPr>
            </a:lvl6pPr>
            <a:lvl7pPr lvl="6" rtl="0">
              <a:spcBef>
                <a:spcPts val="0"/>
              </a:spcBef>
              <a:spcAft>
                <a:spcPts val="0"/>
              </a:spcAft>
              <a:buSzPts val="2400"/>
              <a:buFont typeface="Grand Hotel"/>
              <a:buNone/>
              <a:defRPr sz="2400">
                <a:latin typeface="Grand Hotel"/>
                <a:ea typeface="Grand Hotel"/>
                <a:cs typeface="Grand Hotel"/>
                <a:sym typeface="Grand Hotel"/>
              </a:defRPr>
            </a:lvl7pPr>
            <a:lvl8pPr lvl="7" rtl="0">
              <a:spcBef>
                <a:spcPts val="0"/>
              </a:spcBef>
              <a:spcAft>
                <a:spcPts val="0"/>
              </a:spcAft>
              <a:buSzPts val="2400"/>
              <a:buFont typeface="Grand Hotel"/>
              <a:buNone/>
              <a:defRPr sz="2400">
                <a:latin typeface="Grand Hotel"/>
                <a:ea typeface="Grand Hotel"/>
                <a:cs typeface="Grand Hotel"/>
                <a:sym typeface="Grand Hotel"/>
              </a:defRPr>
            </a:lvl8pPr>
            <a:lvl9pPr lvl="8" rtl="0">
              <a:spcBef>
                <a:spcPts val="0"/>
              </a:spcBef>
              <a:spcAft>
                <a:spcPts val="0"/>
              </a:spcAft>
              <a:buSzPts val="2400"/>
              <a:buFont typeface="Grand Hotel"/>
              <a:buNone/>
              <a:defRPr sz="2400">
                <a:latin typeface="Grand Hotel"/>
                <a:ea typeface="Grand Hotel"/>
                <a:cs typeface="Grand Hotel"/>
                <a:sym typeface="Grand Hotel"/>
              </a:defRPr>
            </a:lvl9pPr>
          </a:lstStyle>
          <a:p>
            <a:endParaRPr/>
          </a:p>
        </p:txBody>
      </p:sp>
      <p:sp>
        <p:nvSpPr>
          <p:cNvPr id="579" name="Google Shape;579;p22"/>
          <p:cNvSpPr txBox="1">
            <a:spLocks noGrp="1"/>
          </p:cNvSpPr>
          <p:nvPr>
            <p:ph type="subTitle" idx="5"/>
          </p:nvPr>
        </p:nvSpPr>
        <p:spPr>
          <a:xfrm>
            <a:off x="810625" y="1942346"/>
            <a:ext cx="2554500" cy="594600"/>
          </a:xfrm>
          <a:prstGeom prst="rect">
            <a:avLst/>
          </a:prstGeom>
        </p:spPr>
        <p:txBody>
          <a:bodyPr spcFirstLastPara="1" wrap="square" lIns="36000" tIns="91425" rIns="91425" bIns="91425" anchor="t" anchorCtr="0">
            <a:noAutofit/>
          </a:bodyPr>
          <a:lstStyle>
            <a:lvl1pPr lvl="0" algn="r" rtl="0">
              <a:lnSpc>
                <a:spcPct val="100000"/>
              </a:lnSpc>
              <a:spcBef>
                <a:spcPts val="0"/>
              </a:spcBef>
              <a:spcAft>
                <a:spcPts val="0"/>
              </a:spcAft>
              <a:buNone/>
              <a:defRPr sz="1600"/>
            </a:lvl1pPr>
            <a:lvl2pPr lvl="1" algn="r" rtl="0">
              <a:lnSpc>
                <a:spcPct val="100000"/>
              </a:lnSpc>
              <a:spcBef>
                <a:spcPts val="1200"/>
              </a:spcBef>
              <a:spcAft>
                <a:spcPts val="0"/>
              </a:spcAft>
              <a:buNone/>
              <a:defRPr sz="1600"/>
            </a:lvl2pPr>
            <a:lvl3pPr lvl="2" algn="r" rtl="0">
              <a:lnSpc>
                <a:spcPct val="100000"/>
              </a:lnSpc>
              <a:spcBef>
                <a:spcPts val="1200"/>
              </a:spcBef>
              <a:spcAft>
                <a:spcPts val="0"/>
              </a:spcAft>
              <a:buNone/>
              <a:defRPr sz="1600"/>
            </a:lvl3pPr>
            <a:lvl4pPr lvl="3" algn="r" rtl="0">
              <a:lnSpc>
                <a:spcPct val="100000"/>
              </a:lnSpc>
              <a:spcBef>
                <a:spcPts val="1200"/>
              </a:spcBef>
              <a:spcAft>
                <a:spcPts val="0"/>
              </a:spcAft>
              <a:buNone/>
              <a:defRPr sz="1600"/>
            </a:lvl4pPr>
            <a:lvl5pPr lvl="4" algn="r" rtl="0">
              <a:lnSpc>
                <a:spcPct val="100000"/>
              </a:lnSpc>
              <a:spcBef>
                <a:spcPts val="1200"/>
              </a:spcBef>
              <a:spcAft>
                <a:spcPts val="0"/>
              </a:spcAft>
              <a:buNone/>
              <a:defRPr sz="1600"/>
            </a:lvl5pPr>
            <a:lvl6pPr lvl="5" algn="r" rtl="0">
              <a:lnSpc>
                <a:spcPct val="100000"/>
              </a:lnSpc>
              <a:spcBef>
                <a:spcPts val="1200"/>
              </a:spcBef>
              <a:spcAft>
                <a:spcPts val="0"/>
              </a:spcAft>
              <a:buNone/>
              <a:defRPr sz="1600"/>
            </a:lvl6pPr>
            <a:lvl7pPr lvl="6" algn="r" rtl="0">
              <a:lnSpc>
                <a:spcPct val="100000"/>
              </a:lnSpc>
              <a:spcBef>
                <a:spcPts val="1200"/>
              </a:spcBef>
              <a:spcAft>
                <a:spcPts val="0"/>
              </a:spcAft>
              <a:buNone/>
              <a:defRPr sz="1600"/>
            </a:lvl7pPr>
            <a:lvl8pPr lvl="7" algn="r" rtl="0">
              <a:lnSpc>
                <a:spcPct val="100000"/>
              </a:lnSpc>
              <a:spcBef>
                <a:spcPts val="1200"/>
              </a:spcBef>
              <a:spcAft>
                <a:spcPts val="0"/>
              </a:spcAft>
              <a:buNone/>
              <a:defRPr sz="1600"/>
            </a:lvl8pPr>
            <a:lvl9pPr lvl="8" algn="r" rtl="0">
              <a:lnSpc>
                <a:spcPct val="100000"/>
              </a:lnSpc>
              <a:spcBef>
                <a:spcPts val="1200"/>
              </a:spcBef>
              <a:spcAft>
                <a:spcPts val="1200"/>
              </a:spcAft>
              <a:buNone/>
              <a:defRPr sz="1600"/>
            </a:lvl9pPr>
          </a:lstStyle>
          <a:p>
            <a:endParaRPr/>
          </a:p>
        </p:txBody>
      </p:sp>
      <p:sp>
        <p:nvSpPr>
          <p:cNvPr id="580" name="Google Shape;580;p22"/>
          <p:cNvSpPr txBox="1">
            <a:spLocks noGrp="1"/>
          </p:cNvSpPr>
          <p:nvPr>
            <p:ph type="subTitle" idx="6"/>
          </p:nvPr>
        </p:nvSpPr>
        <p:spPr>
          <a:xfrm>
            <a:off x="810625" y="1566075"/>
            <a:ext cx="2554500" cy="432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Grand Hotel"/>
              <a:buNone/>
              <a:defRPr sz="2400">
                <a:latin typeface="Grand Hotel"/>
                <a:ea typeface="Grand Hotel"/>
                <a:cs typeface="Grand Hotel"/>
                <a:sym typeface="Grand Hotel"/>
              </a:defRPr>
            </a:lvl1pPr>
            <a:lvl2pPr lvl="1" algn="r" rtl="0">
              <a:spcBef>
                <a:spcPts val="0"/>
              </a:spcBef>
              <a:spcAft>
                <a:spcPts val="0"/>
              </a:spcAft>
              <a:buSzPts val="2400"/>
              <a:buFont typeface="Grand Hotel"/>
              <a:buNone/>
              <a:defRPr sz="2400">
                <a:latin typeface="Grand Hotel"/>
                <a:ea typeface="Grand Hotel"/>
                <a:cs typeface="Grand Hotel"/>
                <a:sym typeface="Grand Hotel"/>
              </a:defRPr>
            </a:lvl2pPr>
            <a:lvl3pPr lvl="2" algn="r" rtl="0">
              <a:spcBef>
                <a:spcPts val="0"/>
              </a:spcBef>
              <a:spcAft>
                <a:spcPts val="0"/>
              </a:spcAft>
              <a:buSzPts val="2400"/>
              <a:buFont typeface="Grand Hotel"/>
              <a:buNone/>
              <a:defRPr sz="2400">
                <a:latin typeface="Grand Hotel"/>
                <a:ea typeface="Grand Hotel"/>
                <a:cs typeface="Grand Hotel"/>
                <a:sym typeface="Grand Hotel"/>
              </a:defRPr>
            </a:lvl3pPr>
            <a:lvl4pPr lvl="3" algn="r" rtl="0">
              <a:spcBef>
                <a:spcPts val="0"/>
              </a:spcBef>
              <a:spcAft>
                <a:spcPts val="0"/>
              </a:spcAft>
              <a:buSzPts val="2400"/>
              <a:buFont typeface="Grand Hotel"/>
              <a:buNone/>
              <a:defRPr sz="2400">
                <a:latin typeface="Grand Hotel"/>
                <a:ea typeface="Grand Hotel"/>
                <a:cs typeface="Grand Hotel"/>
                <a:sym typeface="Grand Hotel"/>
              </a:defRPr>
            </a:lvl4pPr>
            <a:lvl5pPr lvl="4" algn="r" rtl="0">
              <a:spcBef>
                <a:spcPts val="0"/>
              </a:spcBef>
              <a:spcAft>
                <a:spcPts val="0"/>
              </a:spcAft>
              <a:buSzPts val="2400"/>
              <a:buFont typeface="Grand Hotel"/>
              <a:buNone/>
              <a:defRPr sz="2400">
                <a:latin typeface="Grand Hotel"/>
                <a:ea typeface="Grand Hotel"/>
                <a:cs typeface="Grand Hotel"/>
                <a:sym typeface="Grand Hotel"/>
              </a:defRPr>
            </a:lvl5pPr>
            <a:lvl6pPr lvl="5" algn="r" rtl="0">
              <a:spcBef>
                <a:spcPts val="0"/>
              </a:spcBef>
              <a:spcAft>
                <a:spcPts val="0"/>
              </a:spcAft>
              <a:buSzPts val="2400"/>
              <a:buFont typeface="Grand Hotel"/>
              <a:buNone/>
              <a:defRPr sz="2400">
                <a:latin typeface="Grand Hotel"/>
                <a:ea typeface="Grand Hotel"/>
                <a:cs typeface="Grand Hotel"/>
                <a:sym typeface="Grand Hotel"/>
              </a:defRPr>
            </a:lvl6pPr>
            <a:lvl7pPr lvl="6" algn="r" rtl="0">
              <a:spcBef>
                <a:spcPts val="0"/>
              </a:spcBef>
              <a:spcAft>
                <a:spcPts val="0"/>
              </a:spcAft>
              <a:buSzPts val="2400"/>
              <a:buFont typeface="Grand Hotel"/>
              <a:buNone/>
              <a:defRPr sz="2400">
                <a:latin typeface="Grand Hotel"/>
                <a:ea typeface="Grand Hotel"/>
                <a:cs typeface="Grand Hotel"/>
                <a:sym typeface="Grand Hotel"/>
              </a:defRPr>
            </a:lvl7pPr>
            <a:lvl8pPr lvl="7" algn="r" rtl="0">
              <a:spcBef>
                <a:spcPts val="0"/>
              </a:spcBef>
              <a:spcAft>
                <a:spcPts val="0"/>
              </a:spcAft>
              <a:buSzPts val="2400"/>
              <a:buFont typeface="Grand Hotel"/>
              <a:buNone/>
              <a:defRPr sz="2400">
                <a:latin typeface="Grand Hotel"/>
                <a:ea typeface="Grand Hotel"/>
                <a:cs typeface="Grand Hotel"/>
                <a:sym typeface="Grand Hotel"/>
              </a:defRPr>
            </a:lvl8pPr>
            <a:lvl9pPr lvl="8" algn="r" rtl="0">
              <a:spcBef>
                <a:spcPts val="0"/>
              </a:spcBef>
              <a:spcAft>
                <a:spcPts val="0"/>
              </a:spcAft>
              <a:buSzPts val="2400"/>
              <a:buFont typeface="Grand Hotel"/>
              <a:buNone/>
              <a:defRPr sz="2400">
                <a:latin typeface="Grand Hotel"/>
                <a:ea typeface="Grand Hotel"/>
                <a:cs typeface="Grand Hotel"/>
                <a:sym typeface="Grand Hotel"/>
              </a:defRPr>
            </a:lvl9pPr>
          </a:lstStyle>
          <a:p>
            <a:endParaRPr/>
          </a:p>
        </p:txBody>
      </p:sp>
      <p:sp>
        <p:nvSpPr>
          <p:cNvPr id="581" name="Google Shape;581;p22"/>
          <p:cNvSpPr txBox="1">
            <a:spLocks noGrp="1"/>
          </p:cNvSpPr>
          <p:nvPr>
            <p:ph type="subTitle" idx="7"/>
          </p:nvPr>
        </p:nvSpPr>
        <p:spPr>
          <a:xfrm>
            <a:off x="810625" y="3266146"/>
            <a:ext cx="2554500" cy="594600"/>
          </a:xfrm>
          <a:prstGeom prst="rect">
            <a:avLst/>
          </a:prstGeom>
        </p:spPr>
        <p:txBody>
          <a:bodyPr spcFirstLastPara="1" wrap="square" lIns="36000" tIns="91425" rIns="91425" bIns="91425" anchor="t" anchorCtr="0">
            <a:noAutofit/>
          </a:bodyPr>
          <a:lstStyle>
            <a:lvl1pPr lvl="0" algn="r" rtl="0">
              <a:lnSpc>
                <a:spcPct val="100000"/>
              </a:lnSpc>
              <a:spcBef>
                <a:spcPts val="0"/>
              </a:spcBef>
              <a:spcAft>
                <a:spcPts val="0"/>
              </a:spcAft>
              <a:buNone/>
              <a:defRPr sz="1600"/>
            </a:lvl1pPr>
            <a:lvl2pPr lvl="1" algn="r" rtl="0">
              <a:lnSpc>
                <a:spcPct val="100000"/>
              </a:lnSpc>
              <a:spcBef>
                <a:spcPts val="1200"/>
              </a:spcBef>
              <a:spcAft>
                <a:spcPts val="0"/>
              </a:spcAft>
              <a:buNone/>
              <a:defRPr sz="1600"/>
            </a:lvl2pPr>
            <a:lvl3pPr lvl="2" algn="r" rtl="0">
              <a:lnSpc>
                <a:spcPct val="100000"/>
              </a:lnSpc>
              <a:spcBef>
                <a:spcPts val="1200"/>
              </a:spcBef>
              <a:spcAft>
                <a:spcPts val="0"/>
              </a:spcAft>
              <a:buNone/>
              <a:defRPr sz="1600"/>
            </a:lvl3pPr>
            <a:lvl4pPr lvl="3" algn="r" rtl="0">
              <a:lnSpc>
                <a:spcPct val="100000"/>
              </a:lnSpc>
              <a:spcBef>
                <a:spcPts val="1200"/>
              </a:spcBef>
              <a:spcAft>
                <a:spcPts val="0"/>
              </a:spcAft>
              <a:buNone/>
              <a:defRPr sz="1600"/>
            </a:lvl4pPr>
            <a:lvl5pPr lvl="4" algn="r" rtl="0">
              <a:lnSpc>
                <a:spcPct val="100000"/>
              </a:lnSpc>
              <a:spcBef>
                <a:spcPts val="1200"/>
              </a:spcBef>
              <a:spcAft>
                <a:spcPts val="0"/>
              </a:spcAft>
              <a:buNone/>
              <a:defRPr sz="1600"/>
            </a:lvl5pPr>
            <a:lvl6pPr lvl="5" algn="r" rtl="0">
              <a:lnSpc>
                <a:spcPct val="100000"/>
              </a:lnSpc>
              <a:spcBef>
                <a:spcPts val="1200"/>
              </a:spcBef>
              <a:spcAft>
                <a:spcPts val="0"/>
              </a:spcAft>
              <a:buNone/>
              <a:defRPr sz="1600"/>
            </a:lvl6pPr>
            <a:lvl7pPr lvl="6" algn="r" rtl="0">
              <a:lnSpc>
                <a:spcPct val="100000"/>
              </a:lnSpc>
              <a:spcBef>
                <a:spcPts val="1200"/>
              </a:spcBef>
              <a:spcAft>
                <a:spcPts val="0"/>
              </a:spcAft>
              <a:buNone/>
              <a:defRPr sz="1600"/>
            </a:lvl7pPr>
            <a:lvl8pPr lvl="7" algn="r" rtl="0">
              <a:lnSpc>
                <a:spcPct val="100000"/>
              </a:lnSpc>
              <a:spcBef>
                <a:spcPts val="1200"/>
              </a:spcBef>
              <a:spcAft>
                <a:spcPts val="0"/>
              </a:spcAft>
              <a:buNone/>
              <a:defRPr sz="1600"/>
            </a:lvl8pPr>
            <a:lvl9pPr lvl="8" algn="r" rtl="0">
              <a:lnSpc>
                <a:spcPct val="100000"/>
              </a:lnSpc>
              <a:spcBef>
                <a:spcPts val="1200"/>
              </a:spcBef>
              <a:spcAft>
                <a:spcPts val="1200"/>
              </a:spcAft>
              <a:buNone/>
              <a:defRPr sz="1600"/>
            </a:lvl9pPr>
          </a:lstStyle>
          <a:p>
            <a:endParaRPr/>
          </a:p>
        </p:txBody>
      </p:sp>
      <p:sp>
        <p:nvSpPr>
          <p:cNvPr id="582" name="Google Shape;582;p22"/>
          <p:cNvSpPr txBox="1">
            <a:spLocks noGrp="1"/>
          </p:cNvSpPr>
          <p:nvPr>
            <p:ph type="subTitle" idx="8"/>
          </p:nvPr>
        </p:nvSpPr>
        <p:spPr>
          <a:xfrm>
            <a:off x="810625" y="2889875"/>
            <a:ext cx="2554500" cy="432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Grand Hotel"/>
              <a:buNone/>
              <a:defRPr sz="2400">
                <a:latin typeface="Grand Hotel"/>
                <a:ea typeface="Grand Hotel"/>
                <a:cs typeface="Grand Hotel"/>
                <a:sym typeface="Grand Hotel"/>
              </a:defRPr>
            </a:lvl1pPr>
            <a:lvl2pPr lvl="1" algn="r" rtl="0">
              <a:spcBef>
                <a:spcPts val="0"/>
              </a:spcBef>
              <a:spcAft>
                <a:spcPts val="0"/>
              </a:spcAft>
              <a:buSzPts val="2400"/>
              <a:buFont typeface="Grand Hotel"/>
              <a:buNone/>
              <a:defRPr sz="2400">
                <a:latin typeface="Grand Hotel"/>
                <a:ea typeface="Grand Hotel"/>
                <a:cs typeface="Grand Hotel"/>
                <a:sym typeface="Grand Hotel"/>
              </a:defRPr>
            </a:lvl2pPr>
            <a:lvl3pPr lvl="2" algn="r" rtl="0">
              <a:spcBef>
                <a:spcPts val="0"/>
              </a:spcBef>
              <a:spcAft>
                <a:spcPts val="0"/>
              </a:spcAft>
              <a:buSzPts val="2400"/>
              <a:buFont typeface="Grand Hotel"/>
              <a:buNone/>
              <a:defRPr sz="2400">
                <a:latin typeface="Grand Hotel"/>
                <a:ea typeface="Grand Hotel"/>
                <a:cs typeface="Grand Hotel"/>
                <a:sym typeface="Grand Hotel"/>
              </a:defRPr>
            </a:lvl3pPr>
            <a:lvl4pPr lvl="3" algn="r" rtl="0">
              <a:spcBef>
                <a:spcPts val="0"/>
              </a:spcBef>
              <a:spcAft>
                <a:spcPts val="0"/>
              </a:spcAft>
              <a:buSzPts val="2400"/>
              <a:buFont typeface="Grand Hotel"/>
              <a:buNone/>
              <a:defRPr sz="2400">
                <a:latin typeface="Grand Hotel"/>
                <a:ea typeface="Grand Hotel"/>
                <a:cs typeface="Grand Hotel"/>
                <a:sym typeface="Grand Hotel"/>
              </a:defRPr>
            </a:lvl4pPr>
            <a:lvl5pPr lvl="4" algn="r" rtl="0">
              <a:spcBef>
                <a:spcPts val="0"/>
              </a:spcBef>
              <a:spcAft>
                <a:spcPts val="0"/>
              </a:spcAft>
              <a:buSzPts val="2400"/>
              <a:buFont typeface="Grand Hotel"/>
              <a:buNone/>
              <a:defRPr sz="2400">
                <a:latin typeface="Grand Hotel"/>
                <a:ea typeface="Grand Hotel"/>
                <a:cs typeface="Grand Hotel"/>
                <a:sym typeface="Grand Hotel"/>
              </a:defRPr>
            </a:lvl5pPr>
            <a:lvl6pPr lvl="5" algn="r" rtl="0">
              <a:spcBef>
                <a:spcPts val="0"/>
              </a:spcBef>
              <a:spcAft>
                <a:spcPts val="0"/>
              </a:spcAft>
              <a:buSzPts val="2400"/>
              <a:buFont typeface="Grand Hotel"/>
              <a:buNone/>
              <a:defRPr sz="2400">
                <a:latin typeface="Grand Hotel"/>
                <a:ea typeface="Grand Hotel"/>
                <a:cs typeface="Grand Hotel"/>
                <a:sym typeface="Grand Hotel"/>
              </a:defRPr>
            </a:lvl6pPr>
            <a:lvl7pPr lvl="6" algn="r" rtl="0">
              <a:spcBef>
                <a:spcPts val="0"/>
              </a:spcBef>
              <a:spcAft>
                <a:spcPts val="0"/>
              </a:spcAft>
              <a:buSzPts val="2400"/>
              <a:buFont typeface="Grand Hotel"/>
              <a:buNone/>
              <a:defRPr sz="2400">
                <a:latin typeface="Grand Hotel"/>
                <a:ea typeface="Grand Hotel"/>
                <a:cs typeface="Grand Hotel"/>
                <a:sym typeface="Grand Hotel"/>
              </a:defRPr>
            </a:lvl7pPr>
            <a:lvl8pPr lvl="7" algn="r" rtl="0">
              <a:spcBef>
                <a:spcPts val="0"/>
              </a:spcBef>
              <a:spcAft>
                <a:spcPts val="0"/>
              </a:spcAft>
              <a:buSzPts val="2400"/>
              <a:buFont typeface="Grand Hotel"/>
              <a:buNone/>
              <a:defRPr sz="2400">
                <a:latin typeface="Grand Hotel"/>
                <a:ea typeface="Grand Hotel"/>
                <a:cs typeface="Grand Hotel"/>
                <a:sym typeface="Grand Hotel"/>
              </a:defRPr>
            </a:lvl8pPr>
            <a:lvl9pPr lvl="8" algn="r" rtl="0">
              <a:spcBef>
                <a:spcPts val="0"/>
              </a:spcBef>
              <a:spcAft>
                <a:spcPts val="0"/>
              </a:spcAft>
              <a:buSzPts val="2400"/>
              <a:buFont typeface="Grand Hotel"/>
              <a:buNone/>
              <a:defRPr sz="2400">
                <a:latin typeface="Grand Hotel"/>
                <a:ea typeface="Grand Hotel"/>
                <a:cs typeface="Grand Hotel"/>
                <a:sym typeface="Grand Hotel"/>
              </a:defRPr>
            </a:lvl9pPr>
          </a:lstStyle>
          <a:p>
            <a:endParaRPr/>
          </a:p>
        </p:txBody>
      </p:sp>
      <p:pic>
        <p:nvPicPr>
          <p:cNvPr id="583" name="Google Shape;583;p22"/>
          <p:cNvPicPr preferRelativeResize="0"/>
          <p:nvPr/>
        </p:nvPicPr>
        <p:blipFill>
          <a:blip r:embed="rId3">
            <a:alphaModFix/>
          </a:blip>
          <a:stretch>
            <a:fillRect/>
          </a:stretch>
        </p:blipFill>
        <p:spPr>
          <a:xfrm rot="-525344">
            <a:off x="8085725" y="609550"/>
            <a:ext cx="1074100" cy="2008250"/>
          </a:xfrm>
          <a:prstGeom prst="rect">
            <a:avLst/>
          </a:prstGeom>
          <a:noFill/>
          <a:ln>
            <a:noFill/>
          </a:ln>
        </p:spPr>
      </p:pic>
      <p:grpSp>
        <p:nvGrpSpPr>
          <p:cNvPr id="584" name="Google Shape;584;p22"/>
          <p:cNvGrpSpPr/>
          <p:nvPr/>
        </p:nvGrpSpPr>
        <p:grpSpPr>
          <a:xfrm rot="-976699">
            <a:off x="94320" y="3647321"/>
            <a:ext cx="864284" cy="961165"/>
            <a:chOff x="94273" y="3688763"/>
            <a:chExt cx="864294" cy="961176"/>
          </a:xfrm>
        </p:grpSpPr>
        <p:pic>
          <p:nvPicPr>
            <p:cNvPr id="585" name="Google Shape;585;p22"/>
            <p:cNvPicPr preferRelativeResize="0"/>
            <p:nvPr/>
          </p:nvPicPr>
          <p:blipFill>
            <a:blip r:embed="rId4">
              <a:alphaModFix/>
            </a:blip>
            <a:stretch>
              <a:fillRect/>
            </a:stretch>
          </p:blipFill>
          <p:spPr>
            <a:xfrm>
              <a:off x="94273" y="3994962"/>
              <a:ext cx="452201" cy="452234"/>
            </a:xfrm>
            <a:prstGeom prst="rect">
              <a:avLst/>
            </a:prstGeom>
            <a:noFill/>
            <a:ln>
              <a:noFill/>
            </a:ln>
          </p:spPr>
        </p:pic>
        <p:pic>
          <p:nvPicPr>
            <p:cNvPr id="586" name="Google Shape;586;p22"/>
            <p:cNvPicPr preferRelativeResize="0"/>
            <p:nvPr/>
          </p:nvPicPr>
          <p:blipFill>
            <a:blip r:embed="rId5">
              <a:alphaModFix/>
            </a:blip>
            <a:stretch>
              <a:fillRect/>
            </a:stretch>
          </p:blipFill>
          <p:spPr>
            <a:xfrm>
              <a:off x="586584" y="4277951"/>
              <a:ext cx="371983" cy="371988"/>
            </a:xfrm>
            <a:prstGeom prst="rect">
              <a:avLst/>
            </a:prstGeom>
            <a:noFill/>
            <a:ln>
              <a:noFill/>
            </a:ln>
          </p:spPr>
        </p:pic>
        <p:pic>
          <p:nvPicPr>
            <p:cNvPr id="587" name="Google Shape;587;p22"/>
            <p:cNvPicPr preferRelativeResize="0"/>
            <p:nvPr/>
          </p:nvPicPr>
          <p:blipFill>
            <a:blip r:embed="rId6">
              <a:alphaModFix/>
            </a:blip>
            <a:stretch>
              <a:fillRect/>
            </a:stretch>
          </p:blipFill>
          <p:spPr>
            <a:xfrm>
              <a:off x="381883" y="3688763"/>
              <a:ext cx="371983" cy="371988"/>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ive columns">
  <p:cSld name="CUSTOM_34">
    <p:spTree>
      <p:nvGrpSpPr>
        <p:cNvPr id="1" name="Shape 588"/>
        <p:cNvGrpSpPr/>
        <p:nvPr/>
      </p:nvGrpSpPr>
      <p:grpSpPr>
        <a:xfrm>
          <a:off x="0" y="0"/>
          <a:ext cx="0" cy="0"/>
          <a:chOff x="0" y="0"/>
          <a:chExt cx="0" cy="0"/>
        </a:xfrm>
      </p:grpSpPr>
      <p:pic>
        <p:nvPicPr>
          <p:cNvPr id="589" name="Google Shape;589;p23"/>
          <p:cNvPicPr preferRelativeResize="0"/>
          <p:nvPr/>
        </p:nvPicPr>
        <p:blipFill rotWithShape="1">
          <a:blip r:embed="rId2">
            <a:alphaModFix/>
          </a:blip>
          <a:srcRect/>
          <a:stretch/>
        </p:blipFill>
        <p:spPr>
          <a:xfrm rot="10800000" flipH="1">
            <a:off x="0" y="-6294"/>
            <a:ext cx="9144000" cy="5156088"/>
          </a:xfrm>
          <a:prstGeom prst="rect">
            <a:avLst/>
          </a:prstGeom>
          <a:noFill/>
          <a:ln>
            <a:noFill/>
          </a:ln>
        </p:spPr>
      </p:pic>
      <p:sp>
        <p:nvSpPr>
          <p:cNvPr id="590" name="Google Shape;590;p23"/>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sp>
        <p:nvSpPr>
          <p:cNvPr id="591" name="Google Shape;591;p23"/>
          <p:cNvSpPr txBox="1">
            <a:spLocks noGrp="1"/>
          </p:cNvSpPr>
          <p:nvPr>
            <p:ph type="title" idx="2"/>
          </p:nvPr>
        </p:nvSpPr>
        <p:spPr>
          <a:xfrm>
            <a:off x="713299" y="1823775"/>
            <a:ext cx="25419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8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592" name="Google Shape;592;p23"/>
          <p:cNvSpPr txBox="1">
            <a:spLocks noGrp="1"/>
          </p:cNvSpPr>
          <p:nvPr>
            <p:ph type="subTitle" idx="1"/>
          </p:nvPr>
        </p:nvSpPr>
        <p:spPr>
          <a:xfrm>
            <a:off x="713299" y="2372476"/>
            <a:ext cx="25419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93" name="Google Shape;593;p23"/>
          <p:cNvSpPr txBox="1">
            <a:spLocks noGrp="1"/>
          </p:cNvSpPr>
          <p:nvPr>
            <p:ph type="title" idx="3"/>
          </p:nvPr>
        </p:nvSpPr>
        <p:spPr>
          <a:xfrm>
            <a:off x="3301049" y="1823775"/>
            <a:ext cx="25419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8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594" name="Google Shape;594;p23"/>
          <p:cNvSpPr txBox="1">
            <a:spLocks noGrp="1"/>
          </p:cNvSpPr>
          <p:nvPr>
            <p:ph type="subTitle" idx="4"/>
          </p:nvPr>
        </p:nvSpPr>
        <p:spPr>
          <a:xfrm>
            <a:off x="3301050" y="2372476"/>
            <a:ext cx="25419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95" name="Google Shape;595;p23"/>
          <p:cNvSpPr txBox="1">
            <a:spLocks noGrp="1"/>
          </p:cNvSpPr>
          <p:nvPr>
            <p:ph type="title" idx="5"/>
          </p:nvPr>
        </p:nvSpPr>
        <p:spPr>
          <a:xfrm>
            <a:off x="2007174" y="3474227"/>
            <a:ext cx="25419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8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596" name="Google Shape;596;p23"/>
          <p:cNvSpPr txBox="1">
            <a:spLocks noGrp="1"/>
          </p:cNvSpPr>
          <p:nvPr>
            <p:ph type="subTitle" idx="6"/>
          </p:nvPr>
        </p:nvSpPr>
        <p:spPr>
          <a:xfrm>
            <a:off x="2007175" y="4022927"/>
            <a:ext cx="25419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97" name="Google Shape;597;p23"/>
          <p:cNvSpPr txBox="1">
            <a:spLocks noGrp="1"/>
          </p:cNvSpPr>
          <p:nvPr>
            <p:ph type="title" idx="7"/>
          </p:nvPr>
        </p:nvSpPr>
        <p:spPr>
          <a:xfrm>
            <a:off x="4594924" y="3474227"/>
            <a:ext cx="25419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8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598" name="Google Shape;598;p23"/>
          <p:cNvSpPr txBox="1">
            <a:spLocks noGrp="1"/>
          </p:cNvSpPr>
          <p:nvPr>
            <p:ph type="subTitle" idx="8"/>
          </p:nvPr>
        </p:nvSpPr>
        <p:spPr>
          <a:xfrm>
            <a:off x="4594925" y="4022927"/>
            <a:ext cx="25419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99" name="Google Shape;599;p23"/>
          <p:cNvSpPr txBox="1">
            <a:spLocks noGrp="1"/>
          </p:cNvSpPr>
          <p:nvPr>
            <p:ph type="title" idx="9"/>
          </p:nvPr>
        </p:nvSpPr>
        <p:spPr>
          <a:xfrm>
            <a:off x="5888799" y="1823775"/>
            <a:ext cx="25419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8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600" name="Google Shape;600;p23"/>
          <p:cNvSpPr txBox="1">
            <a:spLocks noGrp="1"/>
          </p:cNvSpPr>
          <p:nvPr>
            <p:ph type="subTitle" idx="13"/>
          </p:nvPr>
        </p:nvSpPr>
        <p:spPr>
          <a:xfrm>
            <a:off x="5888801" y="2372476"/>
            <a:ext cx="25419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601" name="Google Shape;601;p23"/>
          <p:cNvGrpSpPr/>
          <p:nvPr/>
        </p:nvGrpSpPr>
        <p:grpSpPr>
          <a:xfrm flipH="1">
            <a:off x="324243" y="2743143"/>
            <a:ext cx="8495525" cy="2247967"/>
            <a:chOff x="245800" y="1896900"/>
            <a:chExt cx="7086100" cy="1875025"/>
          </a:xfrm>
        </p:grpSpPr>
        <p:sp>
          <p:nvSpPr>
            <p:cNvPr id="602" name="Google Shape;602;p23"/>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3"/>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3"/>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3"/>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3"/>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3"/>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3"/>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23"/>
          <p:cNvGrpSpPr/>
          <p:nvPr/>
        </p:nvGrpSpPr>
        <p:grpSpPr>
          <a:xfrm rot="10800000" flipH="1">
            <a:off x="324243" y="146093"/>
            <a:ext cx="8495525" cy="2247967"/>
            <a:chOff x="245800" y="1896900"/>
            <a:chExt cx="7086100" cy="1875025"/>
          </a:xfrm>
        </p:grpSpPr>
        <p:sp>
          <p:nvSpPr>
            <p:cNvPr id="611" name="Google Shape;611;p23"/>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3"/>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3"/>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9" name="Google Shape;619;p23"/>
          <p:cNvPicPr preferRelativeResize="0"/>
          <p:nvPr/>
        </p:nvPicPr>
        <p:blipFill>
          <a:blip r:embed="rId3">
            <a:alphaModFix/>
          </a:blip>
          <a:stretch>
            <a:fillRect/>
          </a:stretch>
        </p:blipFill>
        <p:spPr>
          <a:xfrm rot="10800000">
            <a:off x="-99875" y="2558100"/>
            <a:ext cx="1074100" cy="200824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2_1_1">
    <p:spTree>
      <p:nvGrpSpPr>
        <p:cNvPr id="1" name="Shape 620"/>
        <p:cNvGrpSpPr/>
        <p:nvPr/>
      </p:nvGrpSpPr>
      <p:grpSpPr>
        <a:xfrm>
          <a:off x="0" y="0"/>
          <a:ext cx="0" cy="0"/>
          <a:chOff x="0" y="0"/>
          <a:chExt cx="0" cy="0"/>
        </a:xfrm>
      </p:grpSpPr>
      <p:pic>
        <p:nvPicPr>
          <p:cNvPr id="621" name="Google Shape;621;p24"/>
          <p:cNvPicPr preferRelativeResize="0"/>
          <p:nvPr/>
        </p:nvPicPr>
        <p:blipFill rotWithShape="1">
          <a:blip r:embed="rId2">
            <a:alphaModFix/>
          </a:blip>
          <a:srcRect/>
          <a:stretch/>
        </p:blipFill>
        <p:spPr>
          <a:xfrm rot="10800000" flipH="1">
            <a:off x="0" y="-6294"/>
            <a:ext cx="9144000" cy="5156088"/>
          </a:xfrm>
          <a:prstGeom prst="rect">
            <a:avLst/>
          </a:prstGeom>
          <a:noFill/>
          <a:ln>
            <a:noFill/>
          </a:ln>
        </p:spPr>
      </p:pic>
      <p:sp>
        <p:nvSpPr>
          <p:cNvPr id="622" name="Google Shape;622;p24"/>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marR="38100" lvl="0" algn="ctr" rtl="0">
              <a:spcBef>
                <a:spcPts val="0"/>
              </a:spcBef>
              <a:spcAft>
                <a:spcPts val="0"/>
              </a:spcAft>
              <a:buClr>
                <a:schemeClr val="dk1"/>
              </a:buClr>
              <a:buSzPts val="2800"/>
              <a:buFont typeface="Grand Hotel"/>
              <a:buNone/>
              <a:defRPr>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sp>
        <p:nvSpPr>
          <p:cNvPr id="623" name="Google Shape;623;p24"/>
          <p:cNvSpPr txBox="1">
            <a:spLocks noGrp="1"/>
          </p:cNvSpPr>
          <p:nvPr>
            <p:ph type="title" idx="2"/>
          </p:nvPr>
        </p:nvSpPr>
        <p:spPr>
          <a:xfrm>
            <a:off x="713225" y="1723575"/>
            <a:ext cx="254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8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624" name="Google Shape;624;p24"/>
          <p:cNvSpPr txBox="1">
            <a:spLocks noGrp="1"/>
          </p:cNvSpPr>
          <p:nvPr>
            <p:ph type="subTitle" idx="1"/>
          </p:nvPr>
        </p:nvSpPr>
        <p:spPr>
          <a:xfrm>
            <a:off x="713225" y="2174326"/>
            <a:ext cx="2541900" cy="67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25" name="Google Shape;625;p24"/>
          <p:cNvSpPr txBox="1">
            <a:spLocks noGrp="1"/>
          </p:cNvSpPr>
          <p:nvPr>
            <p:ph type="title" idx="3"/>
          </p:nvPr>
        </p:nvSpPr>
        <p:spPr>
          <a:xfrm>
            <a:off x="3300963" y="1723575"/>
            <a:ext cx="254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8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626" name="Google Shape;626;p24"/>
          <p:cNvSpPr txBox="1">
            <a:spLocks noGrp="1"/>
          </p:cNvSpPr>
          <p:nvPr>
            <p:ph type="subTitle" idx="4"/>
          </p:nvPr>
        </p:nvSpPr>
        <p:spPr>
          <a:xfrm>
            <a:off x="3300963" y="2174326"/>
            <a:ext cx="2541900" cy="67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27" name="Google Shape;627;p24"/>
          <p:cNvSpPr txBox="1">
            <a:spLocks noGrp="1"/>
          </p:cNvSpPr>
          <p:nvPr>
            <p:ph type="title" idx="5"/>
          </p:nvPr>
        </p:nvSpPr>
        <p:spPr>
          <a:xfrm>
            <a:off x="713225" y="3450227"/>
            <a:ext cx="254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8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628" name="Google Shape;628;p24"/>
          <p:cNvSpPr txBox="1">
            <a:spLocks noGrp="1"/>
          </p:cNvSpPr>
          <p:nvPr>
            <p:ph type="subTitle" idx="6"/>
          </p:nvPr>
        </p:nvSpPr>
        <p:spPr>
          <a:xfrm>
            <a:off x="713225" y="3900977"/>
            <a:ext cx="2541900" cy="67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29" name="Google Shape;629;p24"/>
          <p:cNvSpPr txBox="1">
            <a:spLocks noGrp="1"/>
          </p:cNvSpPr>
          <p:nvPr>
            <p:ph type="title" idx="7"/>
          </p:nvPr>
        </p:nvSpPr>
        <p:spPr>
          <a:xfrm>
            <a:off x="3300963" y="3450227"/>
            <a:ext cx="254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8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630" name="Google Shape;630;p24"/>
          <p:cNvSpPr txBox="1">
            <a:spLocks noGrp="1"/>
          </p:cNvSpPr>
          <p:nvPr>
            <p:ph type="subTitle" idx="8"/>
          </p:nvPr>
        </p:nvSpPr>
        <p:spPr>
          <a:xfrm>
            <a:off x="3300963" y="3900977"/>
            <a:ext cx="2541900" cy="67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31" name="Google Shape;631;p24"/>
          <p:cNvSpPr txBox="1">
            <a:spLocks noGrp="1"/>
          </p:cNvSpPr>
          <p:nvPr>
            <p:ph type="title" idx="9"/>
          </p:nvPr>
        </p:nvSpPr>
        <p:spPr>
          <a:xfrm>
            <a:off x="5888725" y="1723575"/>
            <a:ext cx="254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8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632" name="Google Shape;632;p24"/>
          <p:cNvSpPr txBox="1">
            <a:spLocks noGrp="1"/>
          </p:cNvSpPr>
          <p:nvPr>
            <p:ph type="subTitle" idx="13"/>
          </p:nvPr>
        </p:nvSpPr>
        <p:spPr>
          <a:xfrm>
            <a:off x="5888727" y="2174326"/>
            <a:ext cx="2541900" cy="67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33" name="Google Shape;633;p24"/>
          <p:cNvSpPr txBox="1">
            <a:spLocks noGrp="1"/>
          </p:cNvSpPr>
          <p:nvPr>
            <p:ph type="title" idx="14"/>
          </p:nvPr>
        </p:nvSpPr>
        <p:spPr>
          <a:xfrm>
            <a:off x="5888725" y="3450227"/>
            <a:ext cx="254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8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634" name="Google Shape;634;p24"/>
          <p:cNvSpPr txBox="1">
            <a:spLocks noGrp="1"/>
          </p:cNvSpPr>
          <p:nvPr>
            <p:ph type="subTitle" idx="15"/>
          </p:nvPr>
        </p:nvSpPr>
        <p:spPr>
          <a:xfrm>
            <a:off x="5888727" y="3900977"/>
            <a:ext cx="2541900" cy="67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635" name="Google Shape;635;p24"/>
          <p:cNvGrpSpPr/>
          <p:nvPr/>
        </p:nvGrpSpPr>
        <p:grpSpPr>
          <a:xfrm flipH="1">
            <a:off x="324243" y="2743143"/>
            <a:ext cx="8495525" cy="2247967"/>
            <a:chOff x="245800" y="1896900"/>
            <a:chExt cx="7086100" cy="1875025"/>
          </a:xfrm>
        </p:grpSpPr>
        <p:sp>
          <p:nvSpPr>
            <p:cNvPr id="636" name="Google Shape;636;p24"/>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4"/>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4"/>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4"/>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4"/>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4"/>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4"/>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4"/>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24"/>
          <p:cNvGrpSpPr/>
          <p:nvPr/>
        </p:nvGrpSpPr>
        <p:grpSpPr>
          <a:xfrm rot="10800000" flipH="1">
            <a:off x="324243" y="146093"/>
            <a:ext cx="8495525" cy="2247967"/>
            <a:chOff x="245800" y="1896900"/>
            <a:chExt cx="7086100" cy="1875025"/>
          </a:xfrm>
        </p:grpSpPr>
        <p:sp>
          <p:nvSpPr>
            <p:cNvPr id="645" name="Google Shape;645;p24"/>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4"/>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4"/>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4"/>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4"/>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4"/>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4"/>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4"/>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3" name="Google Shape;653;p24"/>
          <p:cNvPicPr preferRelativeResize="0"/>
          <p:nvPr/>
        </p:nvPicPr>
        <p:blipFill rotWithShape="1">
          <a:blip r:embed="rId3">
            <a:alphaModFix/>
          </a:blip>
          <a:srcRect/>
          <a:stretch/>
        </p:blipFill>
        <p:spPr>
          <a:xfrm rot="845967" flipH="1">
            <a:off x="8271860" y="552980"/>
            <a:ext cx="864630" cy="1024641"/>
          </a:xfrm>
          <a:prstGeom prst="rect">
            <a:avLst/>
          </a:prstGeom>
          <a:noFill/>
          <a:ln>
            <a:noFill/>
          </a:ln>
        </p:spPr>
      </p:pic>
      <p:pic>
        <p:nvPicPr>
          <p:cNvPr id="654" name="Google Shape;654;p24"/>
          <p:cNvPicPr preferRelativeResize="0"/>
          <p:nvPr/>
        </p:nvPicPr>
        <p:blipFill>
          <a:blip r:embed="rId4">
            <a:alphaModFix/>
          </a:blip>
          <a:stretch>
            <a:fillRect/>
          </a:stretch>
        </p:blipFill>
        <p:spPr>
          <a:xfrm rot="-450447">
            <a:off x="8274939" y="1144861"/>
            <a:ext cx="1068071" cy="1828201"/>
          </a:xfrm>
          <a:prstGeom prst="rect">
            <a:avLst/>
          </a:prstGeom>
          <a:noFill/>
          <a:ln>
            <a:noFill/>
          </a:ln>
        </p:spPr>
      </p:pic>
      <p:pic>
        <p:nvPicPr>
          <p:cNvPr id="655" name="Google Shape;655;p24"/>
          <p:cNvPicPr preferRelativeResize="0"/>
          <p:nvPr/>
        </p:nvPicPr>
        <p:blipFill>
          <a:blip r:embed="rId5">
            <a:alphaModFix/>
          </a:blip>
          <a:stretch>
            <a:fillRect/>
          </a:stretch>
        </p:blipFill>
        <p:spPr>
          <a:xfrm rot="10800000">
            <a:off x="-99875" y="2558100"/>
            <a:ext cx="1074100" cy="200824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pic>
        <p:nvPicPr>
          <p:cNvPr id="32" name="Google Shape;32;p3"/>
          <p:cNvPicPr preferRelativeResize="0"/>
          <p:nvPr/>
        </p:nvPicPr>
        <p:blipFill rotWithShape="1">
          <a:blip r:embed="rId2">
            <a:alphaModFix/>
          </a:blip>
          <a:srcRect/>
          <a:stretch/>
        </p:blipFill>
        <p:spPr>
          <a:xfrm>
            <a:off x="0" y="-6294"/>
            <a:ext cx="9144000" cy="5156088"/>
          </a:xfrm>
          <a:prstGeom prst="rect">
            <a:avLst/>
          </a:prstGeom>
          <a:noFill/>
          <a:ln>
            <a:noFill/>
          </a:ln>
        </p:spPr>
      </p:pic>
      <p:sp>
        <p:nvSpPr>
          <p:cNvPr id="33" name="Google Shape;33;p3"/>
          <p:cNvSpPr txBox="1">
            <a:spLocks noGrp="1"/>
          </p:cNvSpPr>
          <p:nvPr>
            <p:ph type="title"/>
          </p:nvPr>
        </p:nvSpPr>
        <p:spPr>
          <a:xfrm>
            <a:off x="1954350" y="2329138"/>
            <a:ext cx="5235300" cy="14172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7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3"/>
          <p:cNvSpPr txBox="1">
            <a:spLocks noGrp="1"/>
          </p:cNvSpPr>
          <p:nvPr>
            <p:ph type="subTitle" idx="1"/>
          </p:nvPr>
        </p:nvSpPr>
        <p:spPr>
          <a:xfrm>
            <a:off x="2982300" y="3631350"/>
            <a:ext cx="3179400" cy="653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 name="Google Shape;35;p3"/>
          <p:cNvSpPr txBox="1">
            <a:spLocks noGrp="1"/>
          </p:cNvSpPr>
          <p:nvPr>
            <p:ph type="title" idx="2" hasCustomPrompt="1"/>
          </p:nvPr>
        </p:nvSpPr>
        <p:spPr>
          <a:xfrm>
            <a:off x="3489975" y="1236038"/>
            <a:ext cx="2163900" cy="123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36" name="Google Shape;36;p3"/>
          <p:cNvGrpSpPr/>
          <p:nvPr/>
        </p:nvGrpSpPr>
        <p:grpSpPr>
          <a:xfrm rot="10800000" flipH="1">
            <a:off x="324243" y="146093"/>
            <a:ext cx="8495525" cy="2247967"/>
            <a:chOff x="245800" y="1896900"/>
            <a:chExt cx="7086100" cy="1875025"/>
          </a:xfrm>
        </p:grpSpPr>
        <p:sp>
          <p:nvSpPr>
            <p:cNvPr id="37" name="Google Shape;37;p3"/>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3"/>
          <p:cNvGrpSpPr/>
          <p:nvPr/>
        </p:nvGrpSpPr>
        <p:grpSpPr>
          <a:xfrm flipH="1">
            <a:off x="324243" y="2743143"/>
            <a:ext cx="8495525" cy="2247967"/>
            <a:chOff x="245800" y="1896900"/>
            <a:chExt cx="7086100" cy="1875025"/>
          </a:xfrm>
        </p:grpSpPr>
        <p:sp>
          <p:nvSpPr>
            <p:cNvPr id="46" name="Google Shape;46;p3"/>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 name="Google Shape;54;p3"/>
          <p:cNvPicPr preferRelativeResize="0"/>
          <p:nvPr/>
        </p:nvPicPr>
        <p:blipFill>
          <a:blip r:embed="rId3">
            <a:alphaModFix/>
          </a:blip>
          <a:stretch>
            <a:fillRect/>
          </a:stretch>
        </p:blipFill>
        <p:spPr>
          <a:xfrm rot="10800000">
            <a:off x="-94800" y="2482110"/>
            <a:ext cx="1076779" cy="2013265"/>
          </a:xfrm>
          <a:prstGeom prst="rect">
            <a:avLst/>
          </a:prstGeom>
          <a:noFill/>
          <a:ln>
            <a:noFill/>
          </a:ln>
        </p:spPr>
      </p:pic>
      <p:pic>
        <p:nvPicPr>
          <p:cNvPr id="55" name="Google Shape;55;p3"/>
          <p:cNvPicPr preferRelativeResize="0"/>
          <p:nvPr/>
        </p:nvPicPr>
        <p:blipFill rotWithShape="1">
          <a:blip r:embed="rId4">
            <a:alphaModFix/>
          </a:blip>
          <a:srcRect/>
          <a:stretch/>
        </p:blipFill>
        <p:spPr>
          <a:xfrm rot="-5400000">
            <a:off x="6787088" y="368662"/>
            <a:ext cx="1345450" cy="15944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1">
  <p:cSld name="CUSTOM_21">
    <p:spTree>
      <p:nvGrpSpPr>
        <p:cNvPr id="1" name="Shape 656"/>
        <p:cNvGrpSpPr/>
        <p:nvPr/>
      </p:nvGrpSpPr>
      <p:grpSpPr>
        <a:xfrm>
          <a:off x="0" y="0"/>
          <a:ext cx="0" cy="0"/>
          <a:chOff x="0" y="0"/>
          <a:chExt cx="0" cy="0"/>
        </a:xfrm>
      </p:grpSpPr>
      <p:pic>
        <p:nvPicPr>
          <p:cNvPr id="657" name="Google Shape;657;p25"/>
          <p:cNvPicPr preferRelativeResize="0"/>
          <p:nvPr/>
        </p:nvPicPr>
        <p:blipFill rotWithShape="1">
          <a:blip r:embed="rId2">
            <a:alphaModFix/>
          </a:blip>
          <a:srcRect/>
          <a:stretch/>
        </p:blipFill>
        <p:spPr>
          <a:xfrm rot="10800000">
            <a:off x="0" y="-6294"/>
            <a:ext cx="9144000" cy="5156088"/>
          </a:xfrm>
          <a:prstGeom prst="rect">
            <a:avLst/>
          </a:prstGeom>
          <a:noFill/>
          <a:ln>
            <a:noFill/>
          </a:ln>
        </p:spPr>
      </p:pic>
      <p:grpSp>
        <p:nvGrpSpPr>
          <p:cNvPr id="658" name="Google Shape;658;p25"/>
          <p:cNvGrpSpPr/>
          <p:nvPr/>
        </p:nvGrpSpPr>
        <p:grpSpPr>
          <a:xfrm flipH="1">
            <a:off x="324237" y="2743143"/>
            <a:ext cx="8495525" cy="2247967"/>
            <a:chOff x="245800" y="1896900"/>
            <a:chExt cx="7086100" cy="1875025"/>
          </a:xfrm>
        </p:grpSpPr>
        <p:sp>
          <p:nvSpPr>
            <p:cNvPr id="659" name="Google Shape;659;p25"/>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5"/>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5"/>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5"/>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5"/>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5"/>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5"/>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5"/>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67" name="Google Shape;667;p25"/>
          <p:cNvPicPr preferRelativeResize="0"/>
          <p:nvPr/>
        </p:nvPicPr>
        <p:blipFill>
          <a:blip r:embed="rId3">
            <a:alphaModFix/>
          </a:blip>
          <a:stretch>
            <a:fillRect/>
          </a:stretch>
        </p:blipFill>
        <p:spPr>
          <a:xfrm>
            <a:off x="-115525" y="2600325"/>
            <a:ext cx="1074100" cy="2008249"/>
          </a:xfrm>
          <a:prstGeom prst="rect">
            <a:avLst/>
          </a:prstGeom>
          <a:noFill/>
          <a:ln>
            <a:noFill/>
          </a:ln>
        </p:spPr>
      </p:pic>
      <p:pic>
        <p:nvPicPr>
          <p:cNvPr id="668" name="Google Shape;668;p25"/>
          <p:cNvPicPr preferRelativeResize="0"/>
          <p:nvPr/>
        </p:nvPicPr>
        <p:blipFill>
          <a:blip r:embed="rId4">
            <a:alphaModFix/>
          </a:blip>
          <a:stretch>
            <a:fillRect/>
          </a:stretch>
        </p:blipFill>
        <p:spPr>
          <a:xfrm rot="-5400000">
            <a:off x="6998249" y="396363"/>
            <a:ext cx="3147423" cy="2011904"/>
          </a:xfrm>
          <a:prstGeom prst="rect">
            <a:avLst/>
          </a:prstGeom>
          <a:noFill/>
          <a:ln>
            <a:noFill/>
          </a:ln>
        </p:spPr>
      </p:pic>
      <p:grpSp>
        <p:nvGrpSpPr>
          <p:cNvPr id="669" name="Google Shape;669;p25"/>
          <p:cNvGrpSpPr/>
          <p:nvPr/>
        </p:nvGrpSpPr>
        <p:grpSpPr>
          <a:xfrm rot="10800000" flipH="1">
            <a:off x="324237" y="146093"/>
            <a:ext cx="8495525" cy="2247967"/>
            <a:chOff x="245800" y="1896900"/>
            <a:chExt cx="7086100" cy="1875025"/>
          </a:xfrm>
        </p:grpSpPr>
        <p:sp>
          <p:nvSpPr>
            <p:cNvPr id="670" name="Google Shape;670;p25"/>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5"/>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5"/>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5"/>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5"/>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5"/>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5"/>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5"/>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 name="Google Shape;678;p25"/>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marR="38100" lvl="0" algn="ctr" rtl="0">
              <a:spcBef>
                <a:spcPts val="0"/>
              </a:spcBef>
              <a:spcAft>
                <a:spcPts val="0"/>
              </a:spcAft>
              <a:buClr>
                <a:schemeClr val="dk1"/>
              </a:buClr>
              <a:buSzPts val="2800"/>
              <a:buFont typeface="Grand Hotel"/>
              <a:buNone/>
              <a:defRPr>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sp>
        <p:nvSpPr>
          <p:cNvPr id="679" name="Google Shape;679;p25"/>
          <p:cNvSpPr txBox="1">
            <a:spLocks noGrp="1"/>
          </p:cNvSpPr>
          <p:nvPr>
            <p:ph type="title" idx="2"/>
          </p:nvPr>
        </p:nvSpPr>
        <p:spPr>
          <a:xfrm>
            <a:off x="4061856" y="1246900"/>
            <a:ext cx="16458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680" name="Google Shape;680;p25"/>
          <p:cNvSpPr txBox="1">
            <a:spLocks noGrp="1"/>
          </p:cNvSpPr>
          <p:nvPr>
            <p:ph type="subTitle" idx="1"/>
          </p:nvPr>
        </p:nvSpPr>
        <p:spPr>
          <a:xfrm>
            <a:off x="5707650" y="1246900"/>
            <a:ext cx="25602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81" name="Google Shape;681;p25"/>
          <p:cNvSpPr txBox="1">
            <a:spLocks noGrp="1"/>
          </p:cNvSpPr>
          <p:nvPr>
            <p:ph type="title" idx="3"/>
          </p:nvPr>
        </p:nvSpPr>
        <p:spPr>
          <a:xfrm>
            <a:off x="4061856" y="1809495"/>
            <a:ext cx="16458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682" name="Google Shape;682;p25"/>
          <p:cNvSpPr txBox="1">
            <a:spLocks noGrp="1"/>
          </p:cNvSpPr>
          <p:nvPr>
            <p:ph type="subTitle" idx="4"/>
          </p:nvPr>
        </p:nvSpPr>
        <p:spPr>
          <a:xfrm>
            <a:off x="5707650" y="1809495"/>
            <a:ext cx="25602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83" name="Google Shape;683;p25"/>
          <p:cNvSpPr txBox="1">
            <a:spLocks noGrp="1"/>
          </p:cNvSpPr>
          <p:nvPr>
            <p:ph type="title" idx="5"/>
          </p:nvPr>
        </p:nvSpPr>
        <p:spPr>
          <a:xfrm>
            <a:off x="4061856" y="2934685"/>
            <a:ext cx="16458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684" name="Google Shape;684;p25"/>
          <p:cNvSpPr txBox="1">
            <a:spLocks noGrp="1"/>
          </p:cNvSpPr>
          <p:nvPr>
            <p:ph type="subTitle" idx="6"/>
          </p:nvPr>
        </p:nvSpPr>
        <p:spPr>
          <a:xfrm>
            <a:off x="5707650" y="2934685"/>
            <a:ext cx="25602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85" name="Google Shape;685;p25"/>
          <p:cNvSpPr txBox="1">
            <a:spLocks noGrp="1"/>
          </p:cNvSpPr>
          <p:nvPr>
            <p:ph type="title" idx="7"/>
          </p:nvPr>
        </p:nvSpPr>
        <p:spPr>
          <a:xfrm>
            <a:off x="4061856" y="3497280"/>
            <a:ext cx="16458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686" name="Google Shape;686;p25"/>
          <p:cNvSpPr txBox="1">
            <a:spLocks noGrp="1"/>
          </p:cNvSpPr>
          <p:nvPr>
            <p:ph type="subTitle" idx="8"/>
          </p:nvPr>
        </p:nvSpPr>
        <p:spPr>
          <a:xfrm>
            <a:off x="5707650" y="3497280"/>
            <a:ext cx="25602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87" name="Google Shape;687;p25"/>
          <p:cNvSpPr txBox="1">
            <a:spLocks noGrp="1"/>
          </p:cNvSpPr>
          <p:nvPr>
            <p:ph type="title" idx="9"/>
          </p:nvPr>
        </p:nvSpPr>
        <p:spPr>
          <a:xfrm>
            <a:off x="4061856" y="2372090"/>
            <a:ext cx="16458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688" name="Google Shape;688;p25"/>
          <p:cNvSpPr txBox="1">
            <a:spLocks noGrp="1"/>
          </p:cNvSpPr>
          <p:nvPr>
            <p:ph type="subTitle" idx="13"/>
          </p:nvPr>
        </p:nvSpPr>
        <p:spPr>
          <a:xfrm>
            <a:off x="5707650" y="2372090"/>
            <a:ext cx="25602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89" name="Google Shape;689;p25"/>
          <p:cNvSpPr txBox="1">
            <a:spLocks noGrp="1"/>
          </p:cNvSpPr>
          <p:nvPr>
            <p:ph type="title" idx="14"/>
          </p:nvPr>
        </p:nvSpPr>
        <p:spPr>
          <a:xfrm>
            <a:off x="4061856" y="4059875"/>
            <a:ext cx="16458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690" name="Google Shape;690;p25"/>
          <p:cNvSpPr txBox="1">
            <a:spLocks noGrp="1"/>
          </p:cNvSpPr>
          <p:nvPr>
            <p:ph type="subTitle" idx="15"/>
          </p:nvPr>
        </p:nvSpPr>
        <p:spPr>
          <a:xfrm>
            <a:off x="5707650" y="4059875"/>
            <a:ext cx="25602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691"/>
        <p:cNvGrpSpPr/>
        <p:nvPr/>
      </p:nvGrpSpPr>
      <p:grpSpPr>
        <a:xfrm>
          <a:off x="0" y="0"/>
          <a:ext cx="0" cy="0"/>
          <a:chOff x="0" y="0"/>
          <a:chExt cx="0" cy="0"/>
        </a:xfrm>
      </p:grpSpPr>
      <p:sp>
        <p:nvSpPr>
          <p:cNvPr id="692" name="Google Shape;692;p26"/>
          <p:cNvSpPr txBox="1">
            <a:spLocks noGrp="1"/>
          </p:cNvSpPr>
          <p:nvPr>
            <p:ph type="title"/>
          </p:nvPr>
        </p:nvSpPr>
        <p:spPr>
          <a:xfrm>
            <a:off x="1732725" y="2721788"/>
            <a:ext cx="5678400" cy="720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Grand Hotel"/>
              <a:buNone/>
              <a:defRPr sz="3600">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sp>
        <p:nvSpPr>
          <p:cNvPr id="693" name="Google Shape;693;p26"/>
          <p:cNvSpPr txBox="1">
            <a:spLocks noGrp="1"/>
          </p:cNvSpPr>
          <p:nvPr>
            <p:ph type="subTitle" idx="1"/>
          </p:nvPr>
        </p:nvSpPr>
        <p:spPr>
          <a:xfrm>
            <a:off x="1732750" y="1700813"/>
            <a:ext cx="5678400" cy="102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0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pic>
        <p:nvPicPr>
          <p:cNvPr id="694" name="Google Shape;694;p26"/>
          <p:cNvPicPr preferRelativeResize="0"/>
          <p:nvPr/>
        </p:nvPicPr>
        <p:blipFill rotWithShape="1">
          <a:blip r:embed="rId2">
            <a:alphaModFix/>
          </a:blip>
          <a:srcRect/>
          <a:stretch/>
        </p:blipFill>
        <p:spPr>
          <a:xfrm>
            <a:off x="0" y="-6294"/>
            <a:ext cx="9144000" cy="5156088"/>
          </a:xfrm>
          <a:prstGeom prst="rect">
            <a:avLst/>
          </a:prstGeom>
          <a:noFill/>
          <a:ln>
            <a:noFill/>
          </a:ln>
        </p:spPr>
      </p:pic>
      <p:pic>
        <p:nvPicPr>
          <p:cNvPr id="695" name="Google Shape;695;p26"/>
          <p:cNvPicPr preferRelativeResize="0"/>
          <p:nvPr/>
        </p:nvPicPr>
        <p:blipFill>
          <a:blip r:embed="rId3">
            <a:alphaModFix/>
          </a:blip>
          <a:stretch>
            <a:fillRect/>
          </a:stretch>
        </p:blipFill>
        <p:spPr>
          <a:xfrm rot="-525344">
            <a:off x="176175" y="2078125"/>
            <a:ext cx="1074100" cy="2008250"/>
          </a:xfrm>
          <a:prstGeom prst="rect">
            <a:avLst/>
          </a:prstGeom>
          <a:noFill/>
          <a:ln>
            <a:noFill/>
          </a:ln>
        </p:spPr>
      </p:pic>
      <p:pic>
        <p:nvPicPr>
          <p:cNvPr id="696" name="Google Shape;696;p26"/>
          <p:cNvPicPr preferRelativeResize="0"/>
          <p:nvPr/>
        </p:nvPicPr>
        <p:blipFill>
          <a:blip r:embed="rId4">
            <a:alphaModFix/>
          </a:blip>
          <a:stretch>
            <a:fillRect/>
          </a:stretch>
        </p:blipFill>
        <p:spPr>
          <a:xfrm rot="5268095">
            <a:off x="244962" y="3579844"/>
            <a:ext cx="771875" cy="1590111"/>
          </a:xfrm>
          <a:prstGeom prst="rect">
            <a:avLst/>
          </a:prstGeom>
          <a:noFill/>
          <a:ln>
            <a:noFill/>
          </a:ln>
        </p:spPr>
      </p:pic>
      <p:pic>
        <p:nvPicPr>
          <p:cNvPr id="697" name="Google Shape;697;p26"/>
          <p:cNvPicPr preferRelativeResize="0"/>
          <p:nvPr/>
        </p:nvPicPr>
        <p:blipFill rotWithShape="1">
          <a:blip r:embed="rId5">
            <a:alphaModFix/>
          </a:blip>
          <a:srcRect/>
          <a:stretch/>
        </p:blipFill>
        <p:spPr>
          <a:xfrm rot="14">
            <a:off x="7868325" y="486177"/>
            <a:ext cx="1124900" cy="1333096"/>
          </a:xfrm>
          <a:prstGeom prst="rect">
            <a:avLst/>
          </a:prstGeom>
          <a:noFill/>
          <a:ln>
            <a:noFill/>
          </a:ln>
        </p:spPr>
      </p:pic>
      <p:pic>
        <p:nvPicPr>
          <p:cNvPr id="698" name="Google Shape;698;p26"/>
          <p:cNvPicPr preferRelativeResize="0"/>
          <p:nvPr/>
        </p:nvPicPr>
        <p:blipFill>
          <a:blip r:embed="rId6">
            <a:alphaModFix/>
          </a:blip>
          <a:stretch>
            <a:fillRect/>
          </a:stretch>
        </p:blipFill>
        <p:spPr>
          <a:xfrm>
            <a:off x="8195324" y="1334550"/>
            <a:ext cx="1313251" cy="2247950"/>
          </a:xfrm>
          <a:prstGeom prst="rect">
            <a:avLst/>
          </a:prstGeom>
          <a:noFill/>
          <a:ln>
            <a:noFill/>
          </a:ln>
        </p:spPr>
      </p:pic>
      <p:grpSp>
        <p:nvGrpSpPr>
          <p:cNvPr id="699" name="Google Shape;699;p26"/>
          <p:cNvGrpSpPr/>
          <p:nvPr/>
        </p:nvGrpSpPr>
        <p:grpSpPr>
          <a:xfrm rot="10800000" flipH="1">
            <a:off x="324243" y="146093"/>
            <a:ext cx="8495525" cy="2247967"/>
            <a:chOff x="245800" y="1896900"/>
            <a:chExt cx="7086100" cy="1875025"/>
          </a:xfrm>
        </p:grpSpPr>
        <p:sp>
          <p:nvSpPr>
            <p:cNvPr id="700" name="Google Shape;700;p26"/>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6"/>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6"/>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6"/>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6"/>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6"/>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6"/>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6"/>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26"/>
          <p:cNvGrpSpPr/>
          <p:nvPr/>
        </p:nvGrpSpPr>
        <p:grpSpPr>
          <a:xfrm flipH="1">
            <a:off x="324243" y="2743143"/>
            <a:ext cx="8495525" cy="2247967"/>
            <a:chOff x="245800" y="1896900"/>
            <a:chExt cx="7086100" cy="1875025"/>
          </a:xfrm>
        </p:grpSpPr>
        <p:sp>
          <p:nvSpPr>
            <p:cNvPr id="709" name="Google Shape;709;p26"/>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6"/>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6"/>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6"/>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6"/>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6"/>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6"/>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6"/>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811"/>
        <p:cNvGrpSpPr/>
        <p:nvPr/>
      </p:nvGrpSpPr>
      <p:grpSpPr>
        <a:xfrm>
          <a:off x="0" y="0"/>
          <a:ext cx="0" cy="0"/>
          <a:chOff x="0" y="0"/>
          <a:chExt cx="0" cy="0"/>
        </a:xfrm>
      </p:grpSpPr>
      <p:pic>
        <p:nvPicPr>
          <p:cNvPr id="812" name="Google Shape;812;p30"/>
          <p:cNvPicPr preferRelativeResize="0"/>
          <p:nvPr/>
        </p:nvPicPr>
        <p:blipFill rotWithShape="1">
          <a:blip r:embed="rId2">
            <a:alphaModFix/>
          </a:blip>
          <a:srcRect/>
          <a:stretch/>
        </p:blipFill>
        <p:spPr>
          <a:xfrm flipH="1">
            <a:off x="0" y="-6294"/>
            <a:ext cx="9144000" cy="5156088"/>
          </a:xfrm>
          <a:prstGeom prst="rect">
            <a:avLst/>
          </a:prstGeom>
          <a:noFill/>
          <a:ln>
            <a:noFill/>
          </a:ln>
        </p:spPr>
      </p:pic>
      <p:sp>
        <p:nvSpPr>
          <p:cNvPr id="813" name="Google Shape;813;p30"/>
          <p:cNvSpPr txBox="1">
            <a:spLocks noGrp="1"/>
          </p:cNvSpPr>
          <p:nvPr>
            <p:ph type="title"/>
          </p:nvPr>
        </p:nvSpPr>
        <p:spPr>
          <a:xfrm flipH="1">
            <a:off x="4876163" y="1697816"/>
            <a:ext cx="2715000" cy="12309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dk1"/>
              </a:buClr>
              <a:buSzPts val="2800"/>
              <a:buFont typeface="Grand Hotel"/>
              <a:buNone/>
              <a:defRPr>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sp>
        <p:nvSpPr>
          <p:cNvPr id="814" name="Google Shape;814;p30"/>
          <p:cNvSpPr txBox="1">
            <a:spLocks noGrp="1"/>
          </p:cNvSpPr>
          <p:nvPr>
            <p:ph type="subTitle" idx="1"/>
          </p:nvPr>
        </p:nvSpPr>
        <p:spPr>
          <a:xfrm flipH="1">
            <a:off x="4876138" y="2774363"/>
            <a:ext cx="3466800" cy="862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815" name="Google Shape;815;p30"/>
          <p:cNvGrpSpPr/>
          <p:nvPr/>
        </p:nvGrpSpPr>
        <p:grpSpPr>
          <a:xfrm rot="10800000" flipH="1">
            <a:off x="324243" y="146093"/>
            <a:ext cx="8495525" cy="2247967"/>
            <a:chOff x="245800" y="1896900"/>
            <a:chExt cx="7086100" cy="1875025"/>
          </a:xfrm>
        </p:grpSpPr>
        <p:sp>
          <p:nvSpPr>
            <p:cNvPr id="816" name="Google Shape;816;p30"/>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30"/>
          <p:cNvGrpSpPr/>
          <p:nvPr/>
        </p:nvGrpSpPr>
        <p:grpSpPr>
          <a:xfrm flipH="1">
            <a:off x="324243" y="2743143"/>
            <a:ext cx="8495525" cy="2247967"/>
            <a:chOff x="245800" y="1896900"/>
            <a:chExt cx="7086100" cy="1875025"/>
          </a:xfrm>
        </p:grpSpPr>
        <p:sp>
          <p:nvSpPr>
            <p:cNvPr id="825" name="Google Shape;825;p30"/>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3" name="Google Shape;833;p30"/>
          <p:cNvPicPr preferRelativeResize="0"/>
          <p:nvPr/>
        </p:nvPicPr>
        <p:blipFill>
          <a:blip r:embed="rId3">
            <a:alphaModFix/>
          </a:blip>
          <a:stretch>
            <a:fillRect/>
          </a:stretch>
        </p:blipFill>
        <p:spPr>
          <a:xfrm rot="1080352">
            <a:off x="555150" y="646275"/>
            <a:ext cx="1074100" cy="2008249"/>
          </a:xfrm>
          <a:prstGeom prst="rect">
            <a:avLst/>
          </a:prstGeom>
          <a:noFill/>
          <a:ln>
            <a:noFill/>
          </a:ln>
        </p:spPr>
      </p:pic>
      <p:pic>
        <p:nvPicPr>
          <p:cNvPr id="834" name="Google Shape;834;p30"/>
          <p:cNvPicPr preferRelativeResize="0"/>
          <p:nvPr/>
        </p:nvPicPr>
        <p:blipFill>
          <a:blip r:embed="rId4">
            <a:alphaModFix/>
          </a:blip>
          <a:stretch>
            <a:fillRect/>
          </a:stretch>
        </p:blipFill>
        <p:spPr>
          <a:xfrm rot="-977882">
            <a:off x="7957649" y="421762"/>
            <a:ext cx="1313251" cy="22479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5_1">
    <p:spTree>
      <p:nvGrpSpPr>
        <p:cNvPr id="1" name="Shape 835"/>
        <p:cNvGrpSpPr/>
        <p:nvPr/>
      </p:nvGrpSpPr>
      <p:grpSpPr>
        <a:xfrm>
          <a:off x="0" y="0"/>
          <a:ext cx="0" cy="0"/>
          <a:chOff x="0" y="0"/>
          <a:chExt cx="0" cy="0"/>
        </a:xfrm>
      </p:grpSpPr>
      <p:pic>
        <p:nvPicPr>
          <p:cNvPr id="836" name="Google Shape;836;p31"/>
          <p:cNvPicPr preferRelativeResize="0"/>
          <p:nvPr/>
        </p:nvPicPr>
        <p:blipFill rotWithShape="1">
          <a:blip r:embed="rId2">
            <a:alphaModFix/>
          </a:blip>
          <a:srcRect/>
          <a:stretch/>
        </p:blipFill>
        <p:spPr>
          <a:xfrm rot="10800000">
            <a:off x="0" y="-6294"/>
            <a:ext cx="9144000" cy="5156088"/>
          </a:xfrm>
          <a:prstGeom prst="rect">
            <a:avLst/>
          </a:prstGeom>
          <a:noFill/>
          <a:ln>
            <a:noFill/>
          </a:ln>
        </p:spPr>
      </p:pic>
      <p:sp>
        <p:nvSpPr>
          <p:cNvPr id="837" name="Google Shape;837;p31"/>
          <p:cNvSpPr txBox="1">
            <a:spLocks noGrp="1"/>
          </p:cNvSpPr>
          <p:nvPr>
            <p:ph type="title"/>
          </p:nvPr>
        </p:nvSpPr>
        <p:spPr>
          <a:xfrm>
            <a:off x="713225" y="1590100"/>
            <a:ext cx="3350700" cy="707400"/>
          </a:xfrm>
          <a:prstGeom prst="rect">
            <a:avLst/>
          </a:prstGeom>
        </p:spPr>
        <p:txBody>
          <a:bodyPr spcFirstLastPara="1" wrap="square" lIns="91425" tIns="91425" rIns="91425" bIns="91425" anchor="t" anchorCtr="0">
            <a:noAutofit/>
          </a:bodyPr>
          <a:lstStyle>
            <a:lvl1pPr marR="38100" lvl="0" algn="r" rtl="0">
              <a:spcBef>
                <a:spcPts val="0"/>
              </a:spcBef>
              <a:spcAft>
                <a:spcPts val="0"/>
              </a:spcAft>
              <a:buClr>
                <a:schemeClr val="dk1"/>
              </a:buClr>
              <a:buSzPts val="2800"/>
              <a:buFont typeface="Grand Hotel"/>
              <a:buNone/>
              <a:defRPr>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sp>
        <p:nvSpPr>
          <p:cNvPr id="838" name="Google Shape;838;p31"/>
          <p:cNvSpPr txBox="1">
            <a:spLocks noGrp="1"/>
          </p:cNvSpPr>
          <p:nvPr>
            <p:ph type="subTitle" idx="1"/>
          </p:nvPr>
        </p:nvSpPr>
        <p:spPr>
          <a:xfrm>
            <a:off x="1085113" y="2297500"/>
            <a:ext cx="2978700" cy="1330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839" name="Google Shape;839;p31"/>
          <p:cNvGrpSpPr/>
          <p:nvPr/>
        </p:nvGrpSpPr>
        <p:grpSpPr>
          <a:xfrm flipH="1">
            <a:off x="324243" y="2743143"/>
            <a:ext cx="8495525" cy="2247967"/>
            <a:chOff x="245800" y="1896900"/>
            <a:chExt cx="7086100" cy="1875025"/>
          </a:xfrm>
        </p:grpSpPr>
        <p:sp>
          <p:nvSpPr>
            <p:cNvPr id="840" name="Google Shape;840;p31"/>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31"/>
          <p:cNvGrpSpPr/>
          <p:nvPr/>
        </p:nvGrpSpPr>
        <p:grpSpPr>
          <a:xfrm rot="10800000" flipH="1">
            <a:off x="324243" y="146093"/>
            <a:ext cx="8495525" cy="2247967"/>
            <a:chOff x="245800" y="1896900"/>
            <a:chExt cx="7086100" cy="1875025"/>
          </a:xfrm>
        </p:grpSpPr>
        <p:sp>
          <p:nvSpPr>
            <p:cNvPr id="849" name="Google Shape;849;p31"/>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1"/>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57" name="Google Shape;857;p31"/>
          <p:cNvPicPr preferRelativeResize="0"/>
          <p:nvPr/>
        </p:nvPicPr>
        <p:blipFill>
          <a:blip r:embed="rId3">
            <a:alphaModFix/>
          </a:blip>
          <a:stretch>
            <a:fillRect/>
          </a:stretch>
        </p:blipFill>
        <p:spPr>
          <a:xfrm>
            <a:off x="-108525" y="2472450"/>
            <a:ext cx="1034750" cy="2131550"/>
          </a:xfrm>
          <a:prstGeom prst="rect">
            <a:avLst/>
          </a:prstGeom>
          <a:noFill/>
          <a:ln>
            <a:noFill/>
          </a:ln>
        </p:spPr>
      </p:pic>
      <p:pic>
        <p:nvPicPr>
          <p:cNvPr id="858" name="Google Shape;858;p31"/>
          <p:cNvPicPr preferRelativeResize="0"/>
          <p:nvPr/>
        </p:nvPicPr>
        <p:blipFill>
          <a:blip r:embed="rId4">
            <a:alphaModFix/>
          </a:blip>
          <a:stretch>
            <a:fillRect/>
          </a:stretch>
        </p:blipFill>
        <p:spPr>
          <a:xfrm>
            <a:off x="8216801" y="454850"/>
            <a:ext cx="1076474" cy="18426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859"/>
        <p:cNvGrpSpPr/>
        <p:nvPr/>
      </p:nvGrpSpPr>
      <p:grpSpPr>
        <a:xfrm>
          <a:off x="0" y="0"/>
          <a:ext cx="0" cy="0"/>
          <a:chOff x="0" y="0"/>
          <a:chExt cx="0" cy="0"/>
        </a:xfrm>
      </p:grpSpPr>
      <p:pic>
        <p:nvPicPr>
          <p:cNvPr id="860" name="Google Shape;860;p32"/>
          <p:cNvPicPr preferRelativeResize="0"/>
          <p:nvPr/>
        </p:nvPicPr>
        <p:blipFill rotWithShape="1">
          <a:blip r:embed="rId2">
            <a:alphaModFix/>
          </a:blip>
          <a:srcRect/>
          <a:stretch/>
        </p:blipFill>
        <p:spPr>
          <a:xfrm rot="10800000">
            <a:off x="0" y="-6294"/>
            <a:ext cx="9144000" cy="5156088"/>
          </a:xfrm>
          <a:prstGeom prst="rect">
            <a:avLst/>
          </a:prstGeom>
          <a:noFill/>
          <a:ln>
            <a:noFill/>
          </a:ln>
        </p:spPr>
      </p:pic>
      <p:sp>
        <p:nvSpPr>
          <p:cNvPr id="861" name="Google Shape;861;p32"/>
          <p:cNvSpPr txBox="1">
            <a:spLocks noGrp="1"/>
          </p:cNvSpPr>
          <p:nvPr>
            <p:ph type="title"/>
          </p:nvPr>
        </p:nvSpPr>
        <p:spPr>
          <a:xfrm>
            <a:off x="2479500" y="2877050"/>
            <a:ext cx="4185000" cy="707400"/>
          </a:xfrm>
          <a:prstGeom prst="rect">
            <a:avLst/>
          </a:prstGeom>
        </p:spPr>
        <p:txBody>
          <a:bodyPr spcFirstLastPara="1" wrap="square" lIns="91425" tIns="91425" rIns="91425" bIns="91425" anchor="t" anchorCtr="0">
            <a:noAutofit/>
          </a:bodyPr>
          <a:lstStyle>
            <a:lvl1pPr marR="38100" lvl="0" rtl="0">
              <a:spcBef>
                <a:spcPts val="0"/>
              </a:spcBef>
              <a:spcAft>
                <a:spcPts val="0"/>
              </a:spcAft>
              <a:buClr>
                <a:schemeClr val="dk1"/>
              </a:buClr>
              <a:buSzPts val="2800"/>
              <a:buFont typeface="Grand Hotel"/>
              <a:buNone/>
              <a:defRPr>
                <a:solidFill>
                  <a:schemeClr val="dk1"/>
                </a:solidFill>
                <a:latin typeface="Grand Hotel"/>
                <a:ea typeface="Grand Hotel"/>
                <a:cs typeface="Grand Hotel"/>
                <a:sym typeface="Grand Hotel"/>
              </a:defRPr>
            </a:lvl1pPr>
            <a:lvl2pPr lvl="1"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sp>
        <p:nvSpPr>
          <p:cNvPr id="862" name="Google Shape;862;p32"/>
          <p:cNvSpPr txBox="1">
            <a:spLocks noGrp="1"/>
          </p:cNvSpPr>
          <p:nvPr>
            <p:ph type="subTitle" idx="1"/>
          </p:nvPr>
        </p:nvSpPr>
        <p:spPr>
          <a:xfrm>
            <a:off x="2479500" y="3584450"/>
            <a:ext cx="4185000" cy="95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pic>
        <p:nvPicPr>
          <p:cNvPr id="863" name="Google Shape;863;p32"/>
          <p:cNvPicPr preferRelativeResize="0"/>
          <p:nvPr/>
        </p:nvPicPr>
        <p:blipFill>
          <a:blip r:embed="rId3">
            <a:alphaModFix/>
          </a:blip>
          <a:stretch>
            <a:fillRect/>
          </a:stretch>
        </p:blipFill>
        <p:spPr>
          <a:xfrm rot="4698235">
            <a:off x="7862475" y="3404299"/>
            <a:ext cx="1034750" cy="2131551"/>
          </a:xfrm>
          <a:prstGeom prst="rect">
            <a:avLst/>
          </a:prstGeom>
          <a:noFill/>
          <a:ln>
            <a:noFill/>
          </a:ln>
        </p:spPr>
      </p:pic>
      <p:pic>
        <p:nvPicPr>
          <p:cNvPr id="864" name="Google Shape;864;p32"/>
          <p:cNvPicPr preferRelativeResize="0"/>
          <p:nvPr/>
        </p:nvPicPr>
        <p:blipFill>
          <a:blip r:embed="rId4">
            <a:alphaModFix/>
          </a:blip>
          <a:stretch>
            <a:fillRect/>
          </a:stretch>
        </p:blipFill>
        <p:spPr>
          <a:xfrm>
            <a:off x="-12" y="2743150"/>
            <a:ext cx="1076474" cy="1842650"/>
          </a:xfrm>
          <a:prstGeom prst="rect">
            <a:avLst/>
          </a:prstGeom>
          <a:noFill/>
          <a:ln>
            <a:noFill/>
          </a:ln>
        </p:spPr>
      </p:pic>
      <p:grpSp>
        <p:nvGrpSpPr>
          <p:cNvPr id="865" name="Google Shape;865;p32"/>
          <p:cNvGrpSpPr/>
          <p:nvPr/>
        </p:nvGrpSpPr>
        <p:grpSpPr>
          <a:xfrm>
            <a:off x="324243" y="2743143"/>
            <a:ext cx="8495525" cy="2247967"/>
            <a:chOff x="245800" y="1896900"/>
            <a:chExt cx="7086100" cy="1875025"/>
          </a:xfrm>
        </p:grpSpPr>
        <p:sp>
          <p:nvSpPr>
            <p:cNvPr id="866" name="Google Shape;866;p32"/>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2"/>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2"/>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2"/>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2"/>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2"/>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2"/>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2"/>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32"/>
          <p:cNvGrpSpPr/>
          <p:nvPr/>
        </p:nvGrpSpPr>
        <p:grpSpPr>
          <a:xfrm rot="10800000">
            <a:off x="324243" y="146093"/>
            <a:ext cx="8495525" cy="2247967"/>
            <a:chOff x="245800" y="1896900"/>
            <a:chExt cx="7086100" cy="1875025"/>
          </a:xfrm>
        </p:grpSpPr>
        <p:sp>
          <p:nvSpPr>
            <p:cNvPr id="875" name="Google Shape;875;p32"/>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2"/>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2"/>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2"/>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2"/>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2"/>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2"/>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2"/>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19">
    <p:spTree>
      <p:nvGrpSpPr>
        <p:cNvPr id="1" name="Shape 883"/>
        <p:cNvGrpSpPr/>
        <p:nvPr/>
      </p:nvGrpSpPr>
      <p:grpSpPr>
        <a:xfrm>
          <a:off x="0" y="0"/>
          <a:ext cx="0" cy="0"/>
          <a:chOff x="0" y="0"/>
          <a:chExt cx="0" cy="0"/>
        </a:xfrm>
      </p:grpSpPr>
      <p:pic>
        <p:nvPicPr>
          <p:cNvPr id="884" name="Google Shape;884;p33"/>
          <p:cNvPicPr preferRelativeResize="0"/>
          <p:nvPr/>
        </p:nvPicPr>
        <p:blipFill rotWithShape="1">
          <a:blip r:embed="rId2">
            <a:alphaModFix/>
          </a:blip>
          <a:srcRect/>
          <a:stretch/>
        </p:blipFill>
        <p:spPr>
          <a:xfrm rot="10800000">
            <a:off x="0" y="-6294"/>
            <a:ext cx="9144000" cy="5156088"/>
          </a:xfrm>
          <a:prstGeom prst="rect">
            <a:avLst/>
          </a:prstGeom>
          <a:noFill/>
          <a:ln>
            <a:noFill/>
          </a:ln>
        </p:spPr>
      </p:pic>
      <p:grpSp>
        <p:nvGrpSpPr>
          <p:cNvPr id="885" name="Google Shape;885;p33"/>
          <p:cNvGrpSpPr/>
          <p:nvPr/>
        </p:nvGrpSpPr>
        <p:grpSpPr>
          <a:xfrm>
            <a:off x="324243" y="2743143"/>
            <a:ext cx="8495525" cy="2247967"/>
            <a:chOff x="245800" y="1896900"/>
            <a:chExt cx="7086100" cy="1875025"/>
          </a:xfrm>
        </p:grpSpPr>
        <p:sp>
          <p:nvSpPr>
            <p:cNvPr id="886" name="Google Shape;886;p33"/>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3"/>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33"/>
          <p:cNvGrpSpPr/>
          <p:nvPr/>
        </p:nvGrpSpPr>
        <p:grpSpPr>
          <a:xfrm rot="10800000">
            <a:off x="324255" y="146093"/>
            <a:ext cx="8495525" cy="2247967"/>
            <a:chOff x="245800" y="1896900"/>
            <a:chExt cx="7086100" cy="1875025"/>
          </a:xfrm>
        </p:grpSpPr>
        <p:sp>
          <p:nvSpPr>
            <p:cNvPr id="895" name="Google Shape;895;p33"/>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3"/>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3"/>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3"/>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3"/>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3"/>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3"/>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3"/>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 name="Google Shape;903;p33"/>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marR="38100" lvl="0" algn="ctr" rtl="0">
              <a:spcBef>
                <a:spcPts val="0"/>
              </a:spcBef>
              <a:spcAft>
                <a:spcPts val="0"/>
              </a:spcAft>
              <a:buClr>
                <a:schemeClr val="dk1"/>
              </a:buClr>
              <a:buSzPts val="2800"/>
              <a:buFont typeface="Grand Hotel"/>
              <a:buNone/>
              <a:defRPr>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sp>
        <p:nvSpPr>
          <p:cNvPr id="904" name="Google Shape;904;p33"/>
          <p:cNvSpPr txBox="1">
            <a:spLocks noGrp="1"/>
          </p:cNvSpPr>
          <p:nvPr>
            <p:ph type="body" idx="1"/>
          </p:nvPr>
        </p:nvSpPr>
        <p:spPr>
          <a:xfrm>
            <a:off x="715650" y="1246950"/>
            <a:ext cx="3856500" cy="33615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6">
  <p:cSld name="CUSTOM_28">
    <p:spTree>
      <p:nvGrpSpPr>
        <p:cNvPr id="1" name="Shape 955"/>
        <p:cNvGrpSpPr/>
        <p:nvPr/>
      </p:nvGrpSpPr>
      <p:grpSpPr>
        <a:xfrm>
          <a:off x="0" y="0"/>
          <a:ext cx="0" cy="0"/>
          <a:chOff x="0" y="0"/>
          <a:chExt cx="0" cy="0"/>
        </a:xfrm>
      </p:grpSpPr>
      <p:pic>
        <p:nvPicPr>
          <p:cNvPr id="956" name="Google Shape;956;p36"/>
          <p:cNvPicPr preferRelativeResize="0"/>
          <p:nvPr/>
        </p:nvPicPr>
        <p:blipFill rotWithShape="1">
          <a:blip r:embed="rId2">
            <a:alphaModFix/>
          </a:blip>
          <a:srcRect/>
          <a:stretch/>
        </p:blipFill>
        <p:spPr>
          <a:xfrm rot="10800000">
            <a:off x="0" y="-6294"/>
            <a:ext cx="9144000" cy="5156088"/>
          </a:xfrm>
          <a:prstGeom prst="rect">
            <a:avLst/>
          </a:prstGeom>
          <a:noFill/>
          <a:ln>
            <a:noFill/>
          </a:ln>
        </p:spPr>
      </p:pic>
      <p:sp>
        <p:nvSpPr>
          <p:cNvPr id="957" name="Google Shape;957;p36"/>
          <p:cNvSpPr txBox="1">
            <a:spLocks noGrp="1"/>
          </p:cNvSpPr>
          <p:nvPr>
            <p:ph type="subTitle" idx="1"/>
          </p:nvPr>
        </p:nvSpPr>
        <p:spPr>
          <a:xfrm>
            <a:off x="2253350" y="1246950"/>
            <a:ext cx="4637400" cy="70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958" name="Google Shape;958;p36"/>
          <p:cNvGrpSpPr/>
          <p:nvPr/>
        </p:nvGrpSpPr>
        <p:grpSpPr>
          <a:xfrm flipH="1">
            <a:off x="324243" y="2743143"/>
            <a:ext cx="8495525" cy="2247967"/>
            <a:chOff x="245800" y="1896900"/>
            <a:chExt cx="7086100" cy="1875025"/>
          </a:xfrm>
        </p:grpSpPr>
        <p:sp>
          <p:nvSpPr>
            <p:cNvPr id="959" name="Google Shape;959;p36"/>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36"/>
          <p:cNvGrpSpPr/>
          <p:nvPr/>
        </p:nvGrpSpPr>
        <p:grpSpPr>
          <a:xfrm rot="10800000" flipH="1">
            <a:off x="324243" y="146093"/>
            <a:ext cx="8495525" cy="2247967"/>
            <a:chOff x="245800" y="1896900"/>
            <a:chExt cx="7086100" cy="1875025"/>
          </a:xfrm>
        </p:grpSpPr>
        <p:sp>
          <p:nvSpPr>
            <p:cNvPr id="968" name="Google Shape;968;p36"/>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76" name="Google Shape;976;p36"/>
          <p:cNvPicPr preferRelativeResize="0"/>
          <p:nvPr/>
        </p:nvPicPr>
        <p:blipFill>
          <a:blip r:embed="rId3">
            <a:alphaModFix/>
          </a:blip>
          <a:stretch>
            <a:fillRect/>
          </a:stretch>
        </p:blipFill>
        <p:spPr>
          <a:xfrm>
            <a:off x="7396025" y="2477025"/>
            <a:ext cx="1034750" cy="2131550"/>
          </a:xfrm>
          <a:prstGeom prst="rect">
            <a:avLst/>
          </a:prstGeom>
          <a:noFill/>
          <a:ln>
            <a:noFill/>
          </a:ln>
        </p:spPr>
      </p:pic>
      <p:sp>
        <p:nvSpPr>
          <p:cNvPr id="977" name="Google Shape;977;p36"/>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marR="38100" lvl="0" algn="ctr" rtl="0">
              <a:spcBef>
                <a:spcPts val="0"/>
              </a:spcBef>
              <a:spcAft>
                <a:spcPts val="0"/>
              </a:spcAft>
              <a:buClr>
                <a:schemeClr val="dk1"/>
              </a:buClr>
              <a:buSzPts val="2800"/>
              <a:buFont typeface="Grand Hotel"/>
              <a:buNone/>
              <a:defRPr>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CUSTOM_5_1_1">
    <p:spTree>
      <p:nvGrpSpPr>
        <p:cNvPr id="1" name="Shape 978"/>
        <p:cNvGrpSpPr/>
        <p:nvPr/>
      </p:nvGrpSpPr>
      <p:grpSpPr>
        <a:xfrm>
          <a:off x="0" y="0"/>
          <a:ext cx="0" cy="0"/>
          <a:chOff x="0" y="0"/>
          <a:chExt cx="0" cy="0"/>
        </a:xfrm>
      </p:grpSpPr>
      <p:pic>
        <p:nvPicPr>
          <p:cNvPr id="979" name="Google Shape;979;p37"/>
          <p:cNvPicPr preferRelativeResize="0"/>
          <p:nvPr/>
        </p:nvPicPr>
        <p:blipFill rotWithShape="1">
          <a:blip r:embed="rId2">
            <a:alphaModFix/>
          </a:blip>
          <a:srcRect/>
          <a:stretch/>
        </p:blipFill>
        <p:spPr>
          <a:xfrm rot="10800000">
            <a:off x="0" y="-6294"/>
            <a:ext cx="9144000" cy="5156088"/>
          </a:xfrm>
          <a:prstGeom prst="rect">
            <a:avLst/>
          </a:prstGeom>
          <a:noFill/>
          <a:ln>
            <a:noFill/>
          </a:ln>
        </p:spPr>
      </p:pic>
      <p:sp>
        <p:nvSpPr>
          <p:cNvPr id="980" name="Google Shape;980;p37"/>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marR="38100" lvl="0" algn="ctr" rtl="0">
              <a:spcBef>
                <a:spcPts val="0"/>
              </a:spcBef>
              <a:spcAft>
                <a:spcPts val="0"/>
              </a:spcAft>
              <a:buClr>
                <a:schemeClr val="dk1"/>
              </a:buClr>
              <a:buSzPts val="2800"/>
              <a:buFont typeface="Grand Hotel"/>
              <a:buNone/>
              <a:defRPr>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grpSp>
        <p:nvGrpSpPr>
          <p:cNvPr id="981" name="Google Shape;981;p37"/>
          <p:cNvGrpSpPr/>
          <p:nvPr/>
        </p:nvGrpSpPr>
        <p:grpSpPr>
          <a:xfrm flipH="1">
            <a:off x="324243" y="2743143"/>
            <a:ext cx="8495525" cy="2247967"/>
            <a:chOff x="245800" y="1896900"/>
            <a:chExt cx="7086100" cy="1875025"/>
          </a:xfrm>
        </p:grpSpPr>
        <p:sp>
          <p:nvSpPr>
            <p:cNvPr id="982" name="Google Shape;982;p37"/>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7"/>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7"/>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7"/>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7"/>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7"/>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7"/>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7"/>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37"/>
          <p:cNvGrpSpPr/>
          <p:nvPr/>
        </p:nvGrpSpPr>
        <p:grpSpPr>
          <a:xfrm rot="10800000" flipH="1">
            <a:off x="324243" y="146093"/>
            <a:ext cx="8495525" cy="2247967"/>
            <a:chOff x="245800" y="1896900"/>
            <a:chExt cx="7086100" cy="1875025"/>
          </a:xfrm>
        </p:grpSpPr>
        <p:sp>
          <p:nvSpPr>
            <p:cNvPr id="991" name="Google Shape;991;p37"/>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7"/>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7"/>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7"/>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7"/>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7"/>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7"/>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7"/>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99" name="Google Shape;999;p37"/>
          <p:cNvPicPr preferRelativeResize="0"/>
          <p:nvPr/>
        </p:nvPicPr>
        <p:blipFill>
          <a:blip r:embed="rId3">
            <a:alphaModFix/>
          </a:blip>
          <a:stretch>
            <a:fillRect/>
          </a:stretch>
        </p:blipFill>
        <p:spPr>
          <a:xfrm>
            <a:off x="8256350" y="594825"/>
            <a:ext cx="1074100" cy="2008249"/>
          </a:xfrm>
          <a:prstGeom prst="rect">
            <a:avLst/>
          </a:prstGeom>
          <a:noFill/>
          <a:ln>
            <a:noFill/>
          </a:ln>
        </p:spPr>
      </p:pic>
      <p:pic>
        <p:nvPicPr>
          <p:cNvPr id="1000" name="Google Shape;1000;p37"/>
          <p:cNvPicPr preferRelativeResize="0"/>
          <p:nvPr/>
        </p:nvPicPr>
        <p:blipFill rotWithShape="1">
          <a:blip r:embed="rId4">
            <a:alphaModFix/>
          </a:blip>
          <a:srcRect/>
          <a:stretch/>
        </p:blipFill>
        <p:spPr>
          <a:xfrm rot="-456349">
            <a:off x="-385451" y="2928407"/>
            <a:ext cx="1104526" cy="130893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1001"/>
        <p:cNvGrpSpPr/>
        <p:nvPr/>
      </p:nvGrpSpPr>
      <p:grpSpPr>
        <a:xfrm>
          <a:off x="0" y="0"/>
          <a:ext cx="0" cy="0"/>
          <a:chOff x="0" y="0"/>
          <a:chExt cx="0" cy="0"/>
        </a:xfrm>
      </p:grpSpPr>
      <p:pic>
        <p:nvPicPr>
          <p:cNvPr id="1002" name="Google Shape;1002;p38"/>
          <p:cNvPicPr preferRelativeResize="0"/>
          <p:nvPr/>
        </p:nvPicPr>
        <p:blipFill rotWithShape="1">
          <a:blip r:embed="rId2">
            <a:alphaModFix/>
          </a:blip>
          <a:srcRect/>
          <a:stretch/>
        </p:blipFill>
        <p:spPr>
          <a:xfrm rot="10800000">
            <a:off x="0" y="-6294"/>
            <a:ext cx="9144000" cy="5156088"/>
          </a:xfrm>
          <a:prstGeom prst="rect">
            <a:avLst/>
          </a:prstGeom>
          <a:noFill/>
          <a:ln>
            <a:noFill/>
          </a:ln>
        </p:spPr>
      </p:pic>
      <p:pic>
        <p:nvPicPr>
          <p:cNvPr id="1003" name="Google Shape;1003;p38"/>
          <p:cNvPicPr preferRelativeResize="0"/>
          <p:nvPr/>
        </p:nvPicPr>
        <p:blipFill>
          <a:blip r:embed="rId3">
            <a:alphaModFix/>
          </a:blip>
          <a:stretch>
            <a:fillRect/>
          </a:stretch>
        </p:blipFill>
        <p:spPr>
          <a:xfrm rot="3600001" flipH="1">
            <a:off x="6966398" y="395749"/>
            <a:ext cx="3147424" cy="2011903"/>
          </a:xfrm>
          <a:prstGeom prst="rect">
            <a:avLst/>
          </a:prstGeom>
          <a:noFill/>
          <a:ln>
            <a:noFill/>
          </a:ln>
        </p:spPr>
      </p:pic>
      <p:pic>
        <p:nvPicPr>
          <p:cNvPr id="1004" name="Google Shape;1004;p38"/>
          <p:cNvPicPr preferRelativeResize="0"/>
          <p:nvPr/>
        </p:nvPicPr>
        <p:blipFill>
          <a:blip r:embed="rId3">
            <a:alphaModFix/>
          </a:blip>
          <a:stretch>
            <a:fillRect/>
          </a:stretch>
        </p:blipFill>
        <p:spPr>
          <a:xfrm>
            <a:off x="-658926" y="3451350"/>
            <a:ext cx="3147423" cy="2011904"/>
          </a:xfrm>
          <a:prstGeom prst="rect">
            <a:avLst/>
          </a:prstGeom>
          <a:noFill/>
          <a:ln>
            <a:noFill/>
          </a:ln>
        </p:spPr>
      </p:pic>
      <p:sp>
        <p:nvSpPr>
          <p:cNvPr id="1005" name="Google Shape;1005;p38"/>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marR="38100" lvl="0" algn="ctr" rtl="0">
              <a:spcBef>
                <a:spcPts val="0"/>
              </a:spcBef>
              <a:spcAft>
                <a:spcPts val="0"/>
              </a:spcAft>
              <a:buClr>
                <a:schemeClr val="dk1"/>
              </a:buClr>
              <a:buSzPts val="2800"/>
              <a:buFont typeface="Grand Hotel"/>
              <a:buNone/>
              <a:defRPr>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grpSp>
        <p:nvGrpSpPr>
          <p:cNvPr id="1006" name="Google Shape;1006;p38"/>
          <p:cNvGrpSpPr/>
          <p:nvPr/>
        </p:nvGrpSpPr>
        <p:grpSpPr>
          <a:xfrm flipH="1">
            <a:off x="324243" y="2743143"/>
            <a:ext cx="8495525" cy="2247967"/>
            <a:chOff x="245800" y="1896900"/>
            <a:chExt cx="7086100" cy="1875025"/>
          </a:xfrm>
        </p:grpSpPr>
        <p:sp>
          <p:nvSpPr>
            <p:cNvPr id="1007" name="Google Shape;1007;p38"/>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8"/>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8"/>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8"/>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8"/>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38"/>
          <p:cNvGrpSpPr/>
          <p:nvPr/>
        </p:nvGrpSpPr>
        <p:grpSpPr>
          <a:xfrm rot="10800000" flipH="1">
            <a:off x="324243" y="146093"/>
            <a:ext cx="8495525" cy="2247967"/>
            <a:chOff x="245800" y="1896900"/>
            <a:chExt cx="7086100" cy="1875025"/>
          </a:xfrm>
        </p:grpSpPr>
        <p:sp>
          <p:nvSpPr>
            <p:cNvPr id="1016" name="Google Shape;1016;p38"/>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8"/>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8"/>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8"/>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8"/>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8"/>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4" name="Google Shape;1024;p38"/>
          <p:cNvPicPr preferRelativeResize="0"/>
          <p:nvPr/>
        </p:nvPicPr>
        <p:blipFill>
          <a:blip r:embed="rId4">
            <a:alphaModFix/>
          </a:blip>
          <a:stretch>
            <a:fillRect/>
          </a:stretch>
        </p:blipFill>
        <p:spPr>
          <a:xfrm>
            <a:off x="-115525" y="2600325"/>
            <a:ext cx="1074100" cy="2008249"/>
          </a:xfrm>
          <a:prstGeom prst="rect">
            <a:avLst/>
          </a:prstGeom>
          <a:noFill/>
          <a:ln>
            <a:noFill/>
          </a:ln>
        </p:spPr>
      </p:pic>
      <p:pic>
        <p:nvPicPr>
          <p:cNvPr id="1025" name="Google Shape;1025;p38"/>
          <p:cNvPicPr preferRelativeResize="0"/>
          <p:nvPr/>
        </p:nvPicPr>
        <p:blipFill rotWithShape="1">
          <a:blip r:embed="rId5">
            <a:alphaModFix/>
          </a:blip>
          <a:srcRect/>
          <a:stretch/>
        </p:blipFill>
        <p:spPr>
          <a:xfrm rot="-456349">
            <a:off x="8049099" y="1017782"/>
            <a:ext cx="1104526" cy="1308935"/>
          </a:xfrm>
          <a:prstGeom prst="rect">
            <a:avLst/>
          </a:prstGeom>
          <a:noFill/>
          <a:ln>
            <a:noFill/>
          </a:ln>
        </p:spPr>
      </p:pic>
      <p:grpSp>
        <p:nvGrpSpPr>
          <p:cNvPr id="1026" name="Google Shape;1026;p38"/>
          <p:cNvGrpSpPr/>
          <p:nvPr/>
        </p:nvGrpSpPr>
        <p:grpSpPr>
          <a:xfrm>
            <a:off x="94273" y="3688763"/>
            <a:ext cx="864294" cy="961176"/>
            <a:chOff x="94273" y="3688763"/>
            <a:chExt cx="864294" cy="961176"/>
          </a:xfrm>
        </p:grpSpPr>
        <p:pic>
          <p:nvPicPr>
            <p:cNvPr id="1027" name="Google Shape;1027;p38"/>
            <p:cNvPicPr preferRelativeResize="0"/>
            <p:nvPr/>
          </p:nvPicPr>
          <p:blipFill>
            <a:blip r:embed="rId6">
              <a:alphaModFix/>
            </a:blip>
            <a:stretch>
              <a:fillRect/>
            </a:stretch>
          </p:blipFill>
          <p:spPr>
            <a:xfrm>
              <a:off x="94273" y="3994962"/>
              <a:ext cx="452201" cy="452234"/>
            </a:xfrm>
            <a:prstGeom prst="rect">
              <a:avLst/>
            </a:prstGeom>
            <a:noFill/>
            <a:ln>
              <a:noFill/>
            </a:ln>
          </p:spPr>
        </p:pic>
        <p:pic>
          <p:nvPicPr>
            <p:cNvPr id="1028" name="Google Shape;1028;p38"/>
            <p:cNvPicPr preferRelativeResize="0"/>
            <p:nvPr/>
          </p:nvPicPr>
          <p:blipFill>
            <a:blip r:embed="rId7">
              <a:alphaModFix/>
            </a:blip>
            <a:stretch>
              <a:fillRect/>
            </a:stretch>
          </p:blipFill>
          <p:spPr>
            <a:xfrm>
              <a:off x="586584" y="4277951"/>
              <a:ext cx="371983" cy="371988"/>
            </a:xfrm>
            <a:prstGeom prst="rect">
              <a:avLst/>
            </a:prstGeom>
            <a:noFill/>
            <a:ln>
              <a:noFill/>
            </a:ln>
          </p:spPr>
        </p:pic>
        <p:pic>
          <p:nvPicPr>
            <p:cNvPr id="1029" name="Google Shape;1029;p38"/>
            <p:cNvPicPr preferRelativeResize="0"/>
            <p:nvPr/>
          </p:nvPicPr>
          <p:blipFill>
            <a:blip r:embed="rId8">
              <a:alphaModFix/>
            </a:blip>
            <a:stretch>
              <a:fillRect/>
            </a:stretch>
          </p:blipFill>
          <p:spPr>
            <a:xfrm>
              <a:off x="381883" y="3688763"/>
              <a:ext cx="371983" cy="371988"/>
            </a:xfrm>
            <a:prstGeom prst="rect">
              <a:avLst/>
            </a:prstGeom>
            <a:noFill/>
            <a:ln>
              <a:noFill/>
            </a:ln>
          </p:spPr>
        </p:pic>
      </p:grpSp>
      <p:grpSp>
        <p:nvGrpSpPr>
          <p:cNvPr id="1030" name="Google Shape;1030;p38"/>
          <p:cNvGrpSpPr/>
          <p:nvPr/>
        </p:nvGrpSpPr>
        <p:grpSpPr>
          <a:xfrm>
            <a:off x="8153798" y="761788"/>
            <a:ext cx="864294" cy="961176"/>
            <a:chOff x="8153798" y="761788"/>
            <a:chExt cx="864294" cy="961176"/>
          </a:xfrm>
        </p:grpSpPr>
        <p:pic>
          <p:nvPicPr>
            <p:cNvPr id="1031" name="Google Shape;1031;p38"/>
            <p:cNvPicPr preferRelativeResize="0"/>
            <p:nvPr/>
          </p:nvPicPr>
          <p:blipFill>
            <a:blip r:embed="rId6">
              <a:alphaModFix/>
            </a:blip>
            <a:stretch>
              <a:fillRect/>
            </a:stretch>
          </p:blipFill>
          <p:spPr>
            <a:xfrm flipH="1">
              <a:off x="8565891" y="1067987"/>
              <a:ext cx="452201" cy="452234"/>
            </a:xfrm>
            <a:prstGeom prst="rect">
              <a:avLst/>
            </a:prstGeom>
            <a:noFill/>
            <a:ln>
              <a:noFill/>
            </a:ln>
          </p:spPr>
        </p:pic>
        <p:pic>
          <p:nvPicPr>
            <p:cNvPr id="1032" name="Google Shape;1032;p38"/>
            <p:cNvPicPr preferRelativeResize="0"/>
            <p:nvPr/>
          </p:nvPicPr>
          <p:blipFill>
            <a:blip r:embed="rId7">
              <a:alphaModFix/>
            </a:blip>
            <a:stretch>
              <a:fillRect/>
            </a:stretch>
          </p:blipFill>
          <p:spPr>
            <a:xfrm flipH="1">
              <a:off x="8153798" y="1350976"/>
              <a:ext cx="371983" cy="371988"/>
            </a:xfrm>
            <a:prstGeom prst="rect">
              <a:avLst/>
            </a:prstGeom>
            <a:noFill/>
            <a:ln>
              <a:noFill/>
            </a:ln>
          </p:spPr>
        </p:pic>
        <p:pic>
          <p:nvPicPr>
            <p:cNvPr id="1033" name="Google Shape;1033;p38"/>
            <p:cNvPicPr preferRelativeResize="0"/>
            <p:nvPr/>
          </p:nvPicPr>
          <p:blipFill>
            <a:blip r:embed="rId8">
              <a:alphaModFix/>
            </a:blip>
            <a:stretch>
              <a:fillRect/>
            </a:stretch>
          </p:blipFill>
          <p:spPr>
            <a:xfrm flipH="1">
              <a:off x="8358499" y="761788"/>
              <a:ext cx="371983" cy="371988"/>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3">
  <p:cSld name="CUSTOM_11">
    <p:spTree>
      <p:nvGrpSpPr>
        <p:cNvPr id="1" name="Shape 1034"/>
        <p:cNvGrpSpPr/>
        <p:nvPr/>
      </p:nvGrpSpPr>
      <p:grpSpPr>
        <a:xfrm>
          <a:off x="0" y="0"/>
          <a:ext cx="0" cy="0"/>
          <a:chOff x="0" y="0"/>
          <a:chExt cx="0" cy="0"/>
        </a:xfrm>
      </p:grpSpPr>
      <p:pic>
        <p:nvPicPr>
          <p:cNvPr id="1035" name="Google Shape;1035;p39"/>
          <p:cNvPicPr preferRelativeResize="0"/>
          <p:nvPr/>
        </p:nvPicPr>
        <p:blipFill rotWithShape="1">
          <a:blip r:embed="rId2">
            <a:alphaModFix/>
          </a:blip>
          <a:srcRect/>
          <a:stretch/>
        </p:blipFill>
        <p:spPr>
          <a:xfrm rot="10800000">
            <a:off x="0" y="-6294"/>
            <a:ext cx="9144000" cy="5156088"/>
          </a:xfrm>
          <a:prstGeom prst="rect">
            <a:avLst/>
          </a:prstGeom>
          <a:noFill/>
          <a:ln>
            <a:noFill/>
          </a:ln>
        </p:spPr>
      </p:pic>
      <p:grpSp>
        <p:nvGrpSpPr>
          <p:cNvPr id="1036" name="Google Shape;1036;p39"/>
          <p:cNvGrpSpPr/>
          <p:nvPr/>
        </p:nvGrpSpPr>
        <p:grpSpPr>
          <a:xfrm flipH="1">
            <a:off x="324237" y="2743143"/>
            <a:ext cx="8495525" cy="2247967"/>
            <a:chOff x="245800" y="1896900"/>
            <a:chExt cx="7086100" cy="1875025"/>
          </a:xfrm>
        </p:grpSpPr>
        <p:sp>
          <p:nvSpPr>
            <p:cNvPr id="1037" name="Google Shape;1037;p39"/>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9"/>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9"/>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9"/>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9"/>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39"/>
          <p:cNvGrpSpPr/>
          <p:nvPr/>
        </p:nvGrpSpPr>
        <p:grpSpPr>
          <a:xfrm rot="10800000" flipH="1">
            <a:off x="324237" y="146093"/>
            <a:ext cx="8495525" cy="2247967"/>
            <a:chOff x="245800" y="1896900"/>
            <a:chExt cx="7086100" cy="1875025"/>
          </a:xfrm>
        </p:grpSpPr>
        <p:sp>
          <p:nvSpPr>
            <p:cNvPr id="1046" name="Google Shape;1046;p39"/>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9"/>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9"/>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9"/>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9"/>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Google Shape;1054;p39"/>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marR="38100" lvl="0" algn="ctr" rtl="0">
              <a:spcBef>
                <a:spcPts val="0"/>
              </a:spcBef>
              <a:spcAft>
                <a:spcPts val="0"/>
              </a:spcAft>
              <a:buClr>
                <a:schemeClr val="dk1"/>
              </a:buClr>
              <a:buSzPts val="2800"/>
              <a:buFont typeface="Grand Hotel"/>
              <a:buNone/>
              <a:defRPr>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pic>
        <p:nvPicPr>
          <p:cNvPr id="1055" name="Google Shape;1055;p39"/>
          <p:cNvPicPr preferRelativeResize="0"/>
          <p:nvPr/>
        </p:nvPicPr>
        <p:blipFill>
          <a:blip r:embed="rId3">
            <a:alphaModFix/>
          </a:blip>
          <a:stretch>
            <a:fillRect/>
          </a:stretch>
        </p:blipFill>
        <p:spPr>
          <a:xfrm rot="1790689">
            <a:off x="8094923" y="814220"/>
            <a:ext cx="1505203" cy="1505202"/>
          </a:xfrm>
          <a:prstGeom prst="rect">
            <a:avLst/>
          </a:prstGeom>
          <a:noFill/>
          <a:ln>
            <a:noFill/>
          </a:ln>
        </p:spPr>
      </p:pic>
      <p:pic>
        <p:nvPicPr>
          <p:cNvPr id="1056" name="Google Shape;1056;p39"/>
          <p:cNvPicPr preferRelativeResize="0"/>
          <p:nvPr/>
        </p:nvPicPr>
        <p:blipFill>
          <a:blip r:embed="rId4">
            <a:alphaModFix/>
          </a:blip>
          <a:stretch>
            <a:fillRect/>
          </a:stretch>
        </p:blipFill>
        <p:spPr>
          <a:xfrm>
            <a:off x="-115525" y="2600325"/>
            <a:ext cx="1074100" cy="200824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sp>
        <p:nvSpPr>
          <p:cNvPr id="57" name="Google Shape;57;p4"/>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8" name="Google Shape;58;p4"/>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pic>
        <p:nvPicPr>
          <p:cNvPr id="59" name="Google Shape;59;p4"/>
          <p:cNvPicPr preferRelativeResize="0"/>
          <p:nvPr/>
        </p:nvPicPr>
        <p:blipFill rotWithShape="1">
          <a:blip r:embed="rId2">
            <a:alphaModFix/>
          </a:blip>
          <a:srcRect/>
          <a:stretch/>
        </p:blipFill>
        <p:spPr>
          <a:xfrm rot="10800000" flipH="1">
            <a:off x="0" y="-6294"/>
            <a:ext cx="9144000" cy="5156088"/>
          </a:xfrm>
          <a:prstGeom prst="rect">
            <a:avLst/>
          </a:prstGeom>
          <a:noFill/>
          <a:ln>
            <a:noFill/>
          </a:ln>
        </p:spPr>
      </p:pic>
      <p:grpSp>
        <p:nvGrpSpPr>
          <p:cNvPr id="60" name="Google Shape;60;p4"/>
          <p:cNvGrpSpPr/>
          <p:nvPr/>
        </p:nvGrpSpPr>
        <p:grpSpPr>
          <a:xfrm rot="10800000" flipH="1">
            <a:off x="324243" y="146093"/>
            <a:ext cx="8495525" cy="2247967"/>
            <a:chOff x="245800" y="1896900"/>
            <a:chExt cx="7086100" cy="1875025"/>
          </a:xfrm>
        </p:grpSpPr>
        <p:sp>
          <p:nvSpPr>
            <p:cNvPr id="61" name="Google Shape;61;p4"/>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4"/>
          <p:cNvGrpSpPr/>
          <p:nvPr/>
        </p:nvGrpSpPr>
        <p:grpSpPr>
          <a:xfrm flipH="1">
            <a:off x="324243" y="2743143"/>
            <a:ext cx="8495525" cy="2247967"/>
            <a:chOff x="245800" y="1896900"/>
            <a:chExt cx="7086100" cy="1875025"/>
          </a:xfrm>
        </p:grpSpPr>
        <p:sp>
          <p:nvSpPr>
            <p:cNvPr id="70" name="Google Shape;70;p4"/>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 name="Google Shape;78;p4"/>
          <p:cNvPicPr preferRelativeResize="0"/>
          <p:nvPr/>
        </p:nvPicPr>
        <p:blipFill>
          <a:blip r:embed="rId3">
            <a:alphaModFix/>
          </a:blip>
          <a:stretch>
            <a:fillRect/>
          </a:stretch>
        </p:blipFill>
        <p:spPr>
          <a:xfrm>
            <a:off x="8358325" y="380426"/>
            <a:ext cx="1006650" cy="2073699"/>
          </a:xfrm>
          <a:prstGeom prst="rect">
            <a:avLst/>
          </a:prstGeom>
          <a:noFill/>
          <a:ln>
            <a:noFill/>
          </a:ln>
        </p:spPr>
      </p:pic>
      <p:pic>
        <p:nvPicPr>
          <p:cNvPr id="79" name="Google Shape;79;p4"/>
          <p:cNvPicPr preferRelativeResize="0"/>
          <p:nvPr/>
        </p:nvPicPr>
        <p:blipFill>
          <a:blip r:embed="rId4">
            <a:alphaModFix/>
          </a:blip>
          <a:stretch>
            <a:fillRect/>
          </a:stretch>
        </p:blipFill>
        <p:spPr>
          <a:xfrm rot="-3411980">
            <a:off x="8022300" y="541287"/>
            <a:ext cx="408475" cy="703834"/>
          </a:xfrm>
          <a:prstGeom prst="rect">
            <a:avLst/>
          </a:prstGeom>
          <a:noFill/>
          <a:ln>
            <a:noFill/>
          </a:ln>
        </p:spPr>
      </p:pic>
      <p:pic>
        <p:nvPicPr>
          <p:cNvPr id="80" name="Google Shape;80;p4"/>
          <p:cNvPicPr preferRelativeResize="0"/>
          <p:nvPr/>
        </p:nvPicPr>
        <p:blipFill>
          <a:blip r:embed="rId5">
            <a:alphaModFix/>
          </a:blip>
          <a:stretch>
            <a:fillRect/>
          </a:stretch>
        </p:blipFill>
        <p:spPr>
          <a:xfrm>
            <a:off x="106875" y="1978100"/>
            <a:ext cx="1074100" cy="200824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4">
  <p:cSld name="CUSTOM_16">
    <p:spTree>
      <p:nvGrpSpPr>
        <p:cNvPr id="1" name="Shape 1057"/>
        <p:cNvGrpSpPr/>
        <p:nvPr/>
      </p:nvGrpSpPr>
      <p:grpSpPr>
        <a:xfrm>
          <a:off x="0" y="0"/>
          <a:ext cx="0" cy="0"/>
          <a:chOff x="0" y="0"/>
          <a:chExt cx="0" cy="0"/>
        </a:xfrm>
      </p:grpSpPr>
      <p:pic>
        <p:nvPicPr>
          <p:cNvPr id="1058" name="Google Shape;1058;p40"/>
          <p:cNvPicPr preferRelativeResize="0"/>
          <p:nvPr/>
        </p:nvPicPr>
        <p:blipFill rotWithShape="1">
          <a:blip r:embed="rId2">
            <a:alphaModFix/>
          </a:blip>
          <a:srcRect/>
          <a:stretch/>
        </p:blipFill>
        <p:spPr>
          <a:xfrm rot="10800000">
            <a:off x="0" y="-6294"/>
            <a:ext cx="9144000" cy="5156088"/>
          </a:xfrm>
          <a:prstGeom prst="rect">
            <a:avLst/>
          </a:prstGeom>
          <a:noFill/>
          <a:ln>
            <a:noFill/>
          </a:ln>
        </p:spPr>
      </p:pic>
      <p:grpSp>
        <p:nvGrpSpPr>
          <p:cNvPr id="1059" name="Google Shape;1059;p40"/>
          <p:cNvGrpSpPr/>
          <p:nvPr/>
        </p:nvGrpSpPr>
        <p:grpSpPr>
          <a:xfrm>
            <a:off x="324237" y="2743143"/>
            <a:ext cx="8495525" cy="2247967"/>
            <a:chOff x="245800" y="1896900"/>
            <a:chExt cx="7086100" cy="1875025"/>
          </a:xfrm>
        </p:grpSpPr>
        <p:sp>
          <p:nvSpPr>
            <p:cNvPr id="1060" name="Google Shape;1060;p40"/>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0"/>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0"/>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0"/>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0"/>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0"/>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0"/>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0"/>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40"/>
          <p:cNvGrpSpPr/>
          <p:nvPr/>
        </p:nvGrpSpPr>
        <p:grpSpPr>
          <a:xfrm rot="10800000">
            <a:off x="324237" y="146093"/>
            <a:ext cx="8495525" cy="2247967"/>
            <a:chOff x="245800" y="1896900"/>
            <a:chExt cx="7086100" cy="1875025"/>
          </a:xfrm>
        </p:grpSpPr>
        <p:sp>
          <p:nvSpPr>
            <p:cNvPr id="1069" name="Google Shape;1069;p40"/>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0"/>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0"/>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0"/>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0"/>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0"/>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0"/>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0"/>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40"/>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marR="38100" lvl="0" algn="ctr" rtl="0">
              <a:spcBef>
                <a:spcPts val="0"/>
              </a:spcBef>
              <a:spcAft>
                <a:spcPts val="0"/>
              </a:spcAft>
              <a:buClr>
                <a:schemeClr val="dk1"/>
              </a:buClr>
              <a:buSzPts val="2800"/>
              <a:buFont typeface="Grand Hotel"/>
              <a:buNone/>
              <a:defRPr>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pic>
        <p:nvPicPr>
          <p:cNvPr id="1078" name="Google Shape;1078;p40"/>
          <p:cNvPicPr preferRelativeResize="0"/>
          <p:nvPr/>
        </p:nvPicPr>
        <p:blipFill>
          <a:blip r:embed="rId3">
            <a:alphaModFix/>
          </a:blip>
          <a:stretch>
            <a:fillRect/>
          </a:stretch>
        </p:blipFill>
        <p:spPr>
          <a:xfrm>
            <a:off x="8430773" y="2679300"/>
            <a:ext cx="1050854" cy="1798750"/>
          </a:xfrm>
          <a:prstGeom prst="rect">
            <a:avLst/>
          </a:prstGeom>
          <a:noFill/>
          <a:ln>
            <a:noFill/>
          </a:ln>
        </p:spPr>
      </p:pic>
      <p:pic>
        <p:nvPicPr>
          <p:cNvPr id="1079" name="Google Shape;1079;p40"/>
          <p:cNvPicPr preferRelativeResize="0"/>
          <p:nvPr/>
        </p:nvPicPr>
        <p:blipFill>
          <a:blip r:embed="rId4">
            <a:alphaModFix/>
          </a:blip>
          <a:stretch>
            <a:fillRect/>
          </a:stretch>
        </p:blipFill>
        <p:spPr>
          <a:xfrm>
            <a:off x="381550" y="1408291"/>
            <a:ext cx="617000" cy="1271019"/>
          </a:xfrm>
          <a:prstGeom prst="rect">
            <a:avLst/>
          </a:prstGeom>
          <a:noFill/>
          <a:ln>
            <a:noFill/>
          </a:ln>
        </p:spPr>
      </p:pic>
      <p:pic>
        <p:nvPicPr>
          <p:cNvPr id="1080" name="Google Shape;1080;p40"/>
          <p:cNvPicPr preferRelativeResize="0"/>
          <p:nvPr/>
        </p:nvPicPr>
        <p:blipFill rotWithShape="1">
          <a:blip r:embed="rId5">
            <a:alphaModFix/>
          </a:blip>
          <a:srcRect/>
          <a:stretch/>
        </p:blipFill>
        <p:spPr>
          <a:xfrm rot="14">
            <a:off x="172028" y="611254"/>
            <a:ext cx="911918" cy="1080692"/>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5">
  <p:cSld name="CUSTOM_25">
    <p:spTree>
      <p:nvGrpSpPr>
        <p:cNvPr id="1" name="Shape 1081"/>
        <p:cNvGrpSpPr/>
        <p:nvPr/>
      </p:nvGrpSpPr>
      <p:grpSpPr>
        <a:xfrm>
          <a:off x="0" y="0"/>
          <a:ext cx="0" cy="0"/>
          <a:chOff x="0" y="0"/>
          <a:chExt cx="0" cy="0"/>
        </a:xfrm>
      </p:grpSpPr>
      <p:pic>
        <p:nvPicPr>
          <p:cNvPr id="1082" name="Google Shape;1082;p41"/>
          <p:cNvPicPr preferRelativeResize="0"/>
          <p:nvPr/>
        </p:nvPicPr>
        <p:blipFill>
          <a:blip r:embed="rId2">
            <a:alphaModFix/>
          </a:blip>
          <a:stretch>
            <a:fillRect/>
          </a:stretch>
        </p:blipFill>
        <p:spPr>
          <a:xfrm rot="-2359298">
            <a:off x="7070323" y="2362125"/>
            <a:ext cx="3147423" cy="2011903"/>
          </a:xfrm>
          <a:prstGeom prst="rect">
            <a:avLst/>
          </a:prstGeom>
          <a:noFill/>
          <a:ln>
            <a:noFill/>
          </a:ln>
        </p:spPr>
      </p:pic>
      <p:pic>
        <p:nvPicPr>
          <p:cNvPr id="1083" name="Google Shape;1083;p41"/>
          <p:cNvPicPr preferRelativeResize="0"/>
          <p:nvPr/>
        </p:nvPicPr>
        <p:blipFill>
          <a:blip r:embed="rId2">
            <a:alphaModFix/>
          </a:blip>
          <a:stretch>
            <a:fillRect/>
          </a:stretch>
        </p:blipFill>
        <p:spPr>
          <a:xfrm rot="-8440702" flipH="1">
            <a:off x="-520852" y="558350"/>
            <a:ext cx="3147423" cy="2011903"/>
          </a:xfrm>
          <a:prstGeom prst="rect">
            <a:avLst/>
          </a:prstGeom>
          <a:noFill/>
          <a:ln>
            <a:noFill/>
          </a:ln>
        </p:spPr>
      </p:pic>
      <p:pic>
        <p:nvPicPr>
          <p:cNvPr id="1084" name="Google Shape;1084;p41"/>
          <p:cNvPicPr preferRelativeResize="0"/>
          <p:nvPr/>
        </p:nvPicPr>
        <p:blipFill rotWithShape="1">
          <a:blip r:embed="rId3">
            <a:alphaModFix/>
          </a:blip>
          <a:srcRect/>
          <a:stretch/>
        </p:blipFill>
        <p:spPr>
          <a:xfrm rot="10800000">
            <a:off x="0" y="-6294"/>
            <a:ext cx="9144000" cy="5156088"/>
          </a:xfrm>
          <a:prstGeom prst="rect">
            <a:avLst/>
          </a:prstGeom>
          <a:noFill/>
          <a:ln>
            <a:noFill/>
          </a:ln>
        </p:spPr>
      </p:pic>
      <p:grpSp>
        <p:nvGrpSpPr>
          <p:cNvPr id="1085" name="Google Shape;1085;p41"/>
          <p:cNvGrpSpPr/>
          <p:nvPr/>
        </p:nvGrpSpPr>
        <p:grpSpPr>
          <a:xfrm>
            <a:off x="324237" y="2743143"/>
            <a:ext cx="8495525" cy="2247967"/>
            <a:chOff x="245800" y="1896900"/>
            <a:chExt cx="7086100" cy="1875025"/>
          </a:xfrm>
        </p:grpSpPr>
        <p:sp>
          <p:nvSpPr>
            <p:cNvPr id="1086" name="Google Shape;1086;p41"/>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1"/>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1"/>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1"/>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1"/>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1"/>
          <p:cNvGrpSpPr/>
          <p:nvPr/>
        </p:nvGrpSpPr>
        <p:grpSpPr>
          <a:xfrm rot="10800000">
            <a:off x="324237" y="146093"/>
            <a:ext cx="8495525" cy="2247967"/>
            <a:chOff x="245800" y="1896900"/>
            <a:chExt cx="7086100" cy="1875025"/>
          </a:xfrm>
        </p:grpSpPr>
        <p:sp>
          <p:nvSpPr>
            <p:cNvPr id="1095" name="Google Shape;1095;p41"/>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1"/>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1"/>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1"/>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1"/>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1"/>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1"/>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1"/>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3" name="Google Shape;1103;p41"/>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marR="38100" lvl="0" algn="ctr" rtl="0">
              <a:spcBef>
                <a:spcPts val="0"/>
              </a:spcBef>
              <a:spcAft>
                <a:spcPts val="0"/>
              </a:spcAft>
              <a:buClr>
                <a:schemeClr val="dk1"/>
              </a:buClr>
              <a:buSzPts val="2800"/>
              <a:buFont typeface="Grand Hotel"/>
              <a:buNone/>
              <a:defRPr>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6">
  <p:cSld name="CUSTOM_30">
    <p:spTree>
      <p:nvGrpSpPr>
        <p:cNvPr id="1" name="Shape 1104"/>
        <p:cNvGrpSpPr/>
        <p:nvPr/>
      </p:nvGrpSpPr>
      <p:grpSpPr>
        <a:xfrm>
          <a:off x="0" y="0"/>
          <a:ext cx="0" cy="0"/>
          <a:chOff x="0" y="0"/>
          <a:chExt cx="0" cy="0"/>
        </a:xfrm>
      </p:grpSpPr>
      <p:pic>
        <p:nvPicPr>
          <p:cNvPr id="1105" name="Google Shape;1105;p42"/>
          <p:cNvPicPr preferRelativeResize="0"/>
          <p:nvPr/>
        </p:nvPicPr>
        <p:blipFill>
          <a:blip r:embed="rId2">
            <a:alphaModFix/>
          </a:blip>
          <a:stretch>
            <a:fillRect/>
          </a:stretch>
        </p:blipFill>
        <p:spPr>
          <a:xfrm rot="-8440702" flipH="1">
            <a:off x="-825902" y="3512625"/>
            <a:ext cx="3147423" cy="2011903"/>
          </a:xfrm>
          <a:prstGeom prst="rect">
            <a:avLst/>
          </a:prstGeom>
          <a:noFill/>
          <a:ln>
            <a:noFill/>
          </a:ln>
        </p:spPr>
      </p:pic>
      <p:pic>
        <p:nvPicPr>
          <p:cNvPr id="1106" name="Google Shape;1106;p42"/>
          <p:cNvPicPr preferRelativeResize="0"/>
          <p:nvPr/>
        </p:nvPicPr>
        <p:blipFill>
          <a:blip r:embed="rId2">
            <a:alphaModFix/>
          </a:blip>
          <a:stretch>
            <a:fillRect/>
          </a:stretch>
        </p:blipFill>
        <p:spPr>
          <a:xfrm rot="-8440702" flipH="1">
            <a:off x="6857061" y="-306100"/>
            <a:ext cx="3147423" cy="2011903"/>
          </a:xfrm>
          <a:prstGeom prst="rect">
            <a:avLst/>
          </a:prstGeom>
          <a:noFill/>
          <a:ln>
            <a:noFill/>
          </a:ln>
        </p:spPr>
      </p:pic>
      <p:pic>
        <p:nvPicPr>
          <p:cNvPr id="1107" name="Google Shape;1107;p42"/>
          <p:cNvPicPr preferRelativeResize="0"/>
          <p:nvPr/>
        </p:nvPicPr>
        <p:blipFill rotWithShape="1">
          <a:blip r:embed="rId3">
            <a:alphaModFix/>
          </a:blip>
          <a:srcRect/>
          <a:stretch/>
        </p:blipFill>
        <p:spPr>
          <a:xfrm rot="10800000">
            <a:off x="0" y="-6294"/>
            <a:ext cx="9144000" cy="5156088"/>
          </a:xfrm>
          <a:prstGeom prst="rect">
            <a:avLst/>
          </a:prstGeom>
          <a:noFill/>
          <a:ln>
            <a:noFill/>
          </a:ln>
        </p:spPr>
      </p:pic>
      <p:sp>
        <p:nvSpPr>
          <p:cNvPr id="1108" name="Google Shape;1108;p42"/>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marR="38100" lvl="0" algn="ctr" rtl="0">
              <a:spcBef>
                <a:spcPts val="0"/>
              </a:spcBef>
              <a:spcAft>
                <a:spcPts val="0"/>
              </a:spcAft>
              <a:buClr>
                <a:schemeClr val="dk1"/>
              </a:buClr>
              <a:buSzPts val="2800"/>
              <a:buFont typeface="Grand Hotel"/>
              <a:buNone/>
              <a:defRPr>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grpSp>
        <p:nvGrpSpPr>
          <p:cNvPr id="1109" name="Google Shape;1109;p42"/>
          <p:cNvGrpSpPr/>
          <p:nvPr/>
        </p:nvGrpSpPr>
        <p:grpSpPr>
          <a:xfrm>
            <a:off x="324237" y="2743143"/>
            <a:ext cx="8495525" cy="2247967"/>
            <a:chOff x="245800" y="1896900"/>
            <a:chExt cx="7086100" cy="1875025"/>
          </a:xfrm>
        </p:grpSpPr>
        <p:sp>
          <p:nvSpPr>
            <p:cNvPr id="1110" name="Google Shape;1110;p42"/>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2"/>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2"/>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2"/>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2"/>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2"/>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2"/>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2"/>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42"/>
          <p:cNvGrpSpPr/>
          <p:nvPr/>
        </p:nvGrpSpPr>
        <p:grpSpPr>
          <a:xfrm rot="10800000">
            <a:off x="324237" y="146093"/>
            <a:ext cx="8495525" cy="2247967"/>
            <a:chOff x="245800" y="1896900"/>
            <a:chExt cx="7086100" cy="1875025"/>
          </a:xfrm>
        </p:grpSpPr>
        <p:sp>
          <p:nvSpPr>
            <p:cNvPr id="1119" name="Google Shape;1119;p42"/>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2"/>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2"/>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2"/>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2"/>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2"/>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2"/>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2"/>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7" name="Google Shape;1127;p42"/>
          <p:cNvPicPr preferRelativeResize="0"/>
          <p:nvPr/>
        </p:nvPicPr>
        <p:blipFill>
          <a:blip r:embed="rId4">
            <a:alphaModFix/>
          </a:blip>
          <a:stretch>
            <a:fillRect/>
          </a:stretch>
        </p:blipFill>
        <p:spPr>
          <a:xfrm rot="-1142972">
            <a:off x="-692843" y="375341"/>
            <a:ext cx="2065119" cy="2063221"/>
          </a:xfrm>
          <a:prstGeom prst="rect">
            <a:avLst/>
          </a:prstGeom>
          <a:noFill/>
          <a:ln>
            <a:noFill/>
          </a:ln>
        </p:spPr>
      </p:pic>
      <p:pic>
        <p:nvPicPr>
          <p:cNvPr id="1128" name="Google Shape;1128;p42"/>
          <p:cNvPicPr preferRelativeResize="0"/>
          <p:nvPr/>
        </p:nvPicPr>
        <p:blipFill>
          <a:blip r:embed="rId4">
            <a:alphaModFix/>
          </a:blip>
          <a:stretch>
            <a:fillRect/>
          </a:stretch>
        </p:blipFill>
        <p:spPr>
          <a:xfrm rot="-333785">
            <a:off x="-476363" y="1118140"/>
            <a:ext cx="2065118" cy="206321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7">
  <p:cSld name="CUSTOM_31">
    <p:spTree>
      <p:nvGrpSpPr>
        <p:cNvPr id="1" name="Shape 1129"/>
        <p:cNvGrpSpPr/>
        <p:nvPr/>
      </p:nvGrpSpPr>
      <p:grpSpPr>
        <a:xfrm>
          <a:off x="0" y="0"/>
          <a:ext cx="0" cy="0"/>
          <a:chOff x="0" y="0"/>
          <a:chExt cx="0" cy="0"/>
        </a:xfrm>
      </p:grpSpPr>
      <p:pic>
        <p:nvPicPr>
          <p:cNvPr id="1130" name="Google Shape;1130;p43"/>
          <p:cNvPicPr preferRelativeResize="0"/>
          <p:nvPr/>
        </p:nvPicPr>
        <p:blipFill rotWithShape="1">
          <a:blip r:embed="rId2">
            <a:alphaModFix/>
          </a:blip>
          <a:srcRect/>
          <a:stretch/>
        </p:blipFill>
        <p:spPr>
          <a:xfrm rot="10800000">
            <a:off x="0" y="-6294"/>
            <a:ext cx="9144000" cy="5156088"/>
          </a:xfrm>
          <a:prstGeom prst="rect">
            <a:avLst/>
          </a:prstGeom>
          <a:noFill/>
          <a:ln>
            <a:noFill/>
          </a:ln>
        </p:spPr>
      </p:pic>
      <p:sp>
        <p:nvSpPr>
          <p:cNvPr id="1131" name="Google Shape;1131;p43"/>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marR="38100" lvl="0" algn="ctr" rtl="0">
              <a:spcBef>
                <a:spcPts val="0"/>
              </a:spcBef>
              <a:spcAft>
                <a:spcPts val="0"/>
              </a:spcAft>
              <a:buClr>
                <a:schemeClr val="dk1"/>
              </a:buClr>
              <a:buSzPts val="2800"/>
              <a:buFont typeface="Grand Hotel"/>
              <a:buNone/>
              <a:defRPr>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grpSp>
        <p:nvGrpSpPr>
          <p:cNvPr id="1132" name="Google Shape;1132;p43"/>
          <p:cNvGrpSpPr/>
          <p:nvPr/>
        </p:nvGrpSpPr>
        <p:grpSpPr>
          <a:xfrm flipH="1">
            <a:off x="324237" y="2743143"/>
            <a:ext cx="8495525" cy="2247967"/>
            <a:chOff x="245800" y="1896900"/>
            <a:chExt cx="7086100" cy="1875025"/>
          </a:xfrm>
        </p:grpSpPr>
        <p:sp>
          <p:nvSpPr>
            <p:cNvPr id="1133" name="Google Shape;1133;p43"/>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3"/>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3"/>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3"/>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3"/>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3"/>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43"/>
          <p:cNvGrpSpPr/>
          <p:nvPr/>
        </p:nvGrpSpPr>
        <p:grpSpPr>
          <a:xfrm rot="10800000" flipH="1">
            <a:off x="324237" y="146093"/>
            <a:ext cx="8495525" cy="2247967"/>
            <a:chOff x="245800" y="1896900"/>
            <a:chExt cx="7086100" cy="1875025"/>
          </a:xfrm>
        </p:grpSpPr>
        <p:sp>
          <p:nvSpPr>
            <p:cNvPr id="1142" name="Google Shape;1142;p43"/>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3"/>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3"/>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3"/>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50" name="Google Shape;1150;p43"/>
          <p:cNvPicPr preferRelativeResize="0"/>
          <p:nvPr/>
        </p:nvPicPr>
        <p:blipFill>
          <a:blip r:embed="rId3">
            <a:alphaModFix/>
          </a:blip>
          <a:stretch>
            <a:fillRect/>
          </a:stretch>
        </p:blipFill>
        <p:spPr>
          <a:xfrm>
            <a:off x="-111600" y="2595675"/>
            <a:ext cx="1034750" cy="2131550"/>
          </a:xfrm>
          <a:prstGeom prst="rect">
            <a:avLst/>
          </a:prstGeom>
          <a:noFill/>
          <a:ln>
            <a:noFill/>
          </a:ln>
        </p:spPr>
      </p:pic>
      <p:pic>
        <p:nvPicPr>
          <p:cNvPr id="1151" name="Google Shape;1151;p43"/>
          <p:cNvPicPr preferRelativeResize="0"/>
          <p:nvPr/>
        </p:nvPicPr>
        <p:blipFill>
          <a:blip r:embed="rId4">
            <a:alphaModFix/>
          </a:blip>
          <a:stretch>
            <a:fillRect/>
          </a:stretch>
        </p:blipFill>
        <p:spPr>
          <a:xfrm rot="-4576711" flipH="1">
            <a:off x="6890960" y="964925"/>
            <a:ext cx="3147424" cy="2011902"/>
          </a:xfrm>
          <a:prstGeom prst="rect">
            <a:avLst/>
          </a:prstGeom>
          <a:noFill/>
          <a:ln>
            <a:noFill/>
          </a:ln>
        </p:spPr>
      </p:pic>
      <p:grpSp>
        <p:nvGrpSpPr>
          <p:cNvPr id="1152" name="Google Shape;1152;p43"/>
          <p:cNvGrpSpPr/>
          <p:nvPr/>
        </p:nvGrpSpPr>
        <p:grpSpPr>
          <a:xfrm>
            <a:off x="38862" y="2662838"/>
            <a:ext cx="1348718" cy="1945748"/>
            <a:chOff x="38862" y="2662838"/>
            <a:chExt cx="1348718" cy="1945748"/>
          </a:xfrm>
        </p:grpSpPr>
        <p:pic>
          <p:nvPicPr>
            <p:cNvPr id="1153" name="Google Shape;1153;p43"/>
            <p:cNvPicPr preferRelativeResize="0"/>
            <p:nvPr/>
          </p:nvPicPr>
          <p:blipFill>
            <a:blip r:embed="rId5">
              <a:alphaModFix/>
            </a:blip>
            <a:stretch>
              <a:fillRect/>
            </a:stretch>
          </p:blipFill>
          <p:spPr>
            <a:xfrm>
              <a:off x="38862" y="3666586"/>
              <a:ext cx="1348718" cy="942000"/>
            </a:xfrm>
            <a:prstGeom prst="rect">
              <a:avLst/>
            </a:prstGeom>
            <a:noFill/>
            <a:ln>
              <a:noFill/>
            </a:ln>
          </p:spPr>
        </p:pic>
        <p:pic>
          <p:nvPicPr>
            <p:cNvPr id="1154" name="Google Shape;1154;p43"/>
            <p:cNvPicPr preferRelativeResize="0"/>
            <p:nvPr/>
          </p:nvPicPr>
          <p:blipFill>
            <a:blip r:embed="rId6">
              <a:alphaModFix/>
            </a:blip>
            <a:stretch>
              <a:fillRect/>
            </a:stretch>
          </p:blipFill>
          <p:spPr>
            <a:xfrm>
              <a:off x="234823" y="2969037"/>
              <a:ext cx="452201" cy="452234"/>
            </a:xfrm>
            <a:prstGeom prst="rect">
              <a:avLst/>
            </a:prstGeom>
            <a:noFill/>
            <a:ln>
              <a:noFill/>
            </a:ln>
          </p:spPr>
        </p:pic>
        <p:pic>
          <p:nvPicPr>
            <p:cNvPr id="1155" name="Google Shape;1155;p43"/>
            <p:cNvPicPr preferRelativeResize="0"/>
            <p:nvPr/>
          </p:nvPicPr>
          <p:blipFill>
            <a:blip r:embed="rId7">
              <a:alphaModFix/>
            </a:blip>
            <a:stretch>
              <a:fillRect/>
            </a:stretch>
          </p:blipFill>
          <p:spPr>
            <a:xfrm>
              <a:off x="687034" y="3252026"/>
              <a:ext cx="371983" cy="371988"/>
            </a:xfrm>
            <a:prstGeom prst="rect">
              <a:avLst/>
            </a:prstGeom>
            <a:noFill/>
            <a:ln>
              <a:noFill/>
            </a:ln>
          </p:spPr>
        </p:pic>
        <p:pic>
          <p:nvPicPr>
            <p:cNvPr id="1156" name="Google Shape;1156;p43"/>
            <p:cNvPicPr preferRelativeResize="0"/>
            <p:nvPr/>
          </p:nvPicPr>
          <p:blipFill>
            <a:blip r:embed="rId8">
              <a:alphaModFix/>
            </a:blip>
            <a:stretch>
              <a:fillRect/>
            </a:stretch>
          </p:blipFill>
          <p:spPr>
            <a:xfrm>
              <a:off x="522433" y="2662838"/>
              <a:ext cx="371983" cy="371988"/>
            </a:xfrm>
            <a:prstGeom prst="rect">
              <a:avLst/>
            </a:prstGeom>
            <a:noFill/>
            <a:ln>
              <a:noFill/>
            </a:ln>
          </p:spPr>
        </p:pic>
      </p:grpSp>
      <p:pic>
        <p:nvPicPr>
          <p:cNvPr id="1157" name="Google Shape;1157;p43"/>
          <p:cNvPicPr preferRelativeResize="0"/>
          <p:nvPr/>
        </p:nvPicPr>
        <p:blipFill>
          <a:blip r:embed="rId9">
            <a:alphaModFix/>
          </a:blip>
          <a:stretch>
            <a:fillRect/>
          </a:stretch>
        </p:blipFill>
        <p:spPr>
          <a:xfrm rot="-1631976">
            <a:off x="7627072" y="818088"/>
            <a:ext cx="1607405" cy="160592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1">
  <p:cSld name="CUSTOM_8">
    <p:spTree>
      <p:nvGrpSpPr>
        <p:cNvPr id="1" name="Shape 1158"/>
        <p:cNvGrpSpPr/>
        <p:nvPr/>
      </p:nvGrpSpPr>
      <p:grpSpPr>
        <a:xfrm>
          <a:off x="0" y="0"/>
          <a:ext cx="0" cy="0"/>
          <a:chOff x="0" y="0"/>
          <a:chExt cx="0" cy="0"/>
        </a:xfrm>
      </p:grpSpPr>
      <p:pic>
        <p:nvPicPr>
          <p:cNvPr id="1159" name="Google Shape;1159;p44"/>
          <p:cNvPicPr preferRelativeResize="0"/>
          <p:nvPr/>
        </p:nvPicPr>
        <p:blipFill>
          <a:blip r:embed="rId2">
            <a:alphaModFix/>
          </a:blip>
          <a:stretch>
            <a:fillRect/>
          </a:stretch>
        </p:blipFill>
        <p:spPr>
          <a:xfrm rot="9576303">
            <a:off x="7857450" y="2609125"/>
            <a:ext cx="1146650" cy="1962750"/>
          </a:xfrm>
          <a:prstGeom prst="rect">
            <a:avLst/>
          </a:prstGeom>
          <a:noFill/>
          <a:ln>
            <a:noFill/>
          </a:ln>
        </p:spPr>
      </p:pic>
      <p:pic>
        <p:nvPicPr>
          <p:cNvPr id="1160" name="Google Shape;1160;p44"/>
          <p:cNvPicPr preferRelativeResize="0"/>
          <p:nvPr/>
        </p:nvPicPr>
        <p:blipFill rotWithShape="1">
          <a:blip r:embed="rId3">
            <a:alphaModFix/>
          </a:blip>
          <a:srcRect/>
          <a:stretch/>
        </p:blipFill>
        <p:spPr>
          <a:xfrm rot="10800000">
            <a:off x="0" y="-6294"/>
            <a:ext cx="9144000" cy="5156088"/>
          </a:xfrm>
          <a:prstGeom prst="rect">
            <a:avLst/>
          </a:prstGeom>
          <a:noFill/>
          <a:ln>
            <a:noFill/>
          </a:ln>
        </p:spPr>
      </p:pic>
      <p:sp>
        <p:nvSpPr>
          <p:cNvPr id="1161" name="Google Shape;1161;p44"/>
          <p:cNvSpPr txBox="1">
            <a:spLocks noGrp="1"/>
          </p:cNvSpPr>
          <p:nvPr>
            <p:ph type="title"/>
          </p:nvPr>
        </p:nvSpPr>
        <p:spPr>
          <a:xfrm>
            <a:off x="2933500" y="2228644"/>
            <a:ext cx="3359700" cy="1236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sz="7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62" name="Google Shape;1162;p44"/>
          <p:cNvSpPr txBox="1">
            <a:spLocks noGrp="1"/>
          </p:cNvSpPr>
          <p:nvPr>
            <p:ph type="subTitle" idx="1"/>
          </p:nvPr>
        </p:nvSpPr>
        <p:spPr>
          <a:xfrm>
            <a:off x="2933500" y="3508575"/>
            <a:ext cx="3359700" cy="653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63" name="Google Shape;1163;p44"/>
          <p:cNvSpPr txBox="1">
            <a:spLocks noGrp="1"/>
          </p:cNvSpPr>
          <p:nvPr>
            <p:ph type="title" idx="2" hasCustomPrompt="1"/>
          </p:nvPr>
        </p:nvSpPr>
        <p:spPr>
          <a:xfrm>
            <a:off x="2933500" y="1099313"/>
            <a:ext cx="1193100" cy="1086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2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pic>
        <p:nvPicPr>
          <p:cNvPr id="1164" name="Google Shape;1164;p44"/>
          <p:cNvPicPr preferRelativeResize="0"/>
          <p:nvPr/>
        </p:nvPicPr>
        <p:blipFill>
          <a:blip r:embed="rId4">
            <a:alphaModFix/>
          </a:blip>
          <a:stretch>
            <a:fillRect/>
          </a:stretch>
        </p:blipFill>
        <p:spPr>
          <a:xfrm rot="2924148">
            <a:off x="404725" y="1388391"/>
            <a:ext cx="617000" cy="1271018"/>
          </a:xfrm>
          <a:prstGeom prst="rect">
            <a:avLst/>
          </a:prstGeom>
          <a:noFill/>
          <a:ln>
            <a:noFill/>
          </a:ln>
        </p:spPr>
      </p:pic>
      <p:pic>
        <p:nvPicPr>
          <p:cNvPr id="1165" name="Google Shape;1165;p44"/>
          <p:cNvPicPr preferRelativeResize="0"/>
          <p:nvPr/>
        </p:nvPicPr>
        <p:blipFill rotWithShape="1">
          <a:blip r:embed="rId5">
            <a:alphaModFix/>
          </a:blip>
          <a:srcRect/>
          <a:stretch/>
        </p:blipFill>
        <p:spPr>
          <a:xfrm rot="788118">
            <a:off x="812556" y="923618"/>
            <a:ext cx="817012" cy="968216"/>
          </a:xfrm>
          <a:prstGeom prst="rect">
            <a:avLst/>
          </a:prstGeom>
          <a:noFill/>
          <a:ln>
            <a:noFill/>
          </a:ln>
        </p:spPr>
      </p:pic>
      <p:grpSp>
        <p:nvGrpSpPr>
          <p:cNvPr id="1166" name="Google Shape;1166;p44"/>
          <p:cNvGrpSpPr/>
          <p:nvPr/>
        </p:nvGrpSpPr>
        <p:grpSpPr>
          <a:xfrm rot="10800000">
            <a:off x="324243" y="146093"/>
            <a:ext cx="8495525" cy="2247967"/>
            <a:chOff x="245800" y="1896900"/>
            <a:chExt cx="7086100" cy="1875025"/>
          </a:xfrm>
        </p:grpSpPr>
        <p:sp>
          <p:nvSpPr>
            <p:cNvPr id="1167" name="Google Shape;1167;p44"/>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4"/>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4"/>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4"/>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4"/>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4"/>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44"/>
          <p:cNvGrpSpPr/>
          <p:nvPr/>
        </p:nvGrpSpPr>
        <p:grpSpPr>
          <a:xfrm>
            <a:off x="324243" y="2743143"/>
            <a:ext cx="8495525" cy="2247967"/>
            <a:chOff x="245800" y="1896900"/>
            <a:chExt cx="7086100" cy="1875025"/>
          </a:xfrm>
        </p:grpSpPr>
        <p:sp>
          <p:nvSpPr>
            <p:cNvPr id="1176" name="Google Shape;1176;p44"/>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4"/>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4"/>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4"/>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4"/>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4"/>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4"/>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4"/>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84" name="Google Shape;1184;p44"/>
          <p:cNvPicPr preferRelativeResize="0"/>
          <p:nvPr/>
        </p:nvPicPr>
        <p:blipFill>
          <a:blip r:embed="rId6">
            <a:alphaModFix/>
          </a:blip>
          <a:stretch>
            <a:fillRect/>
          </a:stretch>
        </p:blipFill>
        <p:spPr>
          <a:xfrm>
            <a:off x="7042098" y="1649912"/>
            <a:ext cx="452201" cy="452234"/>
          </a:xfrm>
          <a:prstGeom prst="rect">
            <a:avLst/>
          </a:prstGeom>
          <a:noFill/>
          <a:ln>
            <a:noFill/>
          </a:ln>
        </p:spPr>
      </p:pic>
      <p:pic>
        <p:nvPicPr>
          <p:cNvPr id="1185" name="Google Shape;1185;p44"/>
          <p:cNvPicPr preferRelativeResize="0"/>
          <p:nvPr/>
        </p:nvPicPr>
        <p:blipFill>
          <a:blip r:embed="rId7">
            <a:alphaModFix/>
          </a:blip>
          <a:stretch>
            <a:fillRect/>
          </a:stretch>
        </p:blipFill>
        <p:spPr>
          <a:xfrm>
            <a:off x="7494309" y="1932901"/>
            <a:ext cx="371983" cy="371988"/>
          </a:xfrm>
          <a:prstGeom prst="rect">
            <a:avLst/>
          </a:prstGeom>
          <a:noFill/>
          <a:ln>
            <a:noFill/>
          </a:ln>
        </p:spPr>
      </p:pic>
      <p:pic>
        <p:nvPicPr>
          <p:cNvPr id="1186" name="Google Shape;1186;p44"/>
          <p:cNvPicPr preferRelativeResize="0"/>
          <p:nvPr/>
        </p:nvPicPr>
        <p:blipFill>
          <a:blip r:embed="rId8">
            <a:alphaModFix/>
          </a:blip>
          <a:stretch>
            <a:fillRect/>
          </a:stretch>
        </p:blipFill>
        <p:spPr>
          <a:xfrm>
            <a:off x="6236000" y="2849431"/>
            <a:ext cx="3576721" cy="1971993"/>
          </a:xfrm>
          <a:prstGeom prst="rect">
            <a:avLst/>
          </a:prstGeom>
          <a:noFill/>
          <a:ln>
            <a:noFill/>
          </a:ln>
        </p:spPr>
      </p:pic>
      <p:pic>
        <p:nvPicPr>
          <p:cNvPr id="1187" name="Google Shape;1187;p44"/>
          <p:cNvPicPr preferRelativeResize="0"/>
          <p:nvPr/>
        </p:nvPicPr>
        <p:blipFill>
          <a:blip r:embed="rId9">
            <a:alphaModFix/>
          </a:blip>
          <a:stretch>
            <a:fillRect/>
          </a:stretch>
        </p:blipFill>
        <p:spPr>
          <a:xfrm>
            <a:off x="7329708" y="1343713"/>
            <a:ext cx="371983" cy="371988"/>
          </a:xfrm>
          <a:prstGeom prst="rect">
            <a:avLst/>
          </a:prstGeom>
          <a:noFill/>
          <a:ln>
            <a:noFill/>
          </a:ln>
        </p:spPr>
      </p:pic>
      <p:pic>
        <p:nvPicPr>
          <p:cNvPr id="1188" name="Google Shape;1188;p44"/>
          <p:cNvPicPr preferRelativeResize="0"/>
          <p:nvPr/>
        </p:nvPicPr>
        <p:blipFill>
          <a:blip r:embed="rId10">
            <a:alphaModFix/>
          </a:blip>
          <a:stretch>
            <a:fillRect/>
          </a:stretch>
        </p:blipFill>
        <p:spPr>
          <a:xfrm>
            <a:off x="6878173" y="2304911"/>
            <a:ext cx="1552602" cy="1084378"/>
          </a:xfrm>
          <a:prstGeom prst="rect">
            <a:avLst/>
          </a:prstGeom>
          <a:noFill/>
          <a:ln>
            <a:noFill/>
          </a:ln>
        </p:spPr>
      </p:pic>
      <p:pic>
        <p:nvPicPr>
          <p:cNvPr id="1189" name="Google Shape;1189;p44"/>
          <p:cNvPicPr preferRelativeResize="0"/>
          <p:nvPr/>
        </p:nvPicPr>
        <p:blipFill>
          <a:blip r:embed="rId11">
            <a:alphaModFix/>
          </a:blip>
          <a:stretch>
            <a:fillRect/>
          </a:stretch>
        </p:blipFill>
        <p:spPr>
          <a:xfrm rot="6602862">
            <a:off x="-967506" y="518542"/>
            <a:ext cx="3361467" cy="2011903"/>
          </a:xfrm>
          <a:prstGeom prst="rect">
            <a:avLst/>
          </a:prstGeom>
          <a:noFill/>
          <a:ln>
            <a:noFill/>
          </a:ln>
        </p:spPr>
      </p:pic>
      <p:pic>
        <p:nvPicPr>
          <p:cNvPr id="1190" name="Google Shape;1190;p44"/>
          <p:cNvPicPr preferRelativeResize="0"/>
          <p:nvPr/>
        </p:nvPicPr>
        <p:blipFill>
          <a:blip r:embed="rId12">
            <a:alphaModFix/>
          </a:blip>
          <a:stretch>
            <a:fillRect/>
          </a:stretch>
        </p:blipFill>
        <p:spPr>
          <a:xfrm rot="6602864">
            <a:off x="-123343" y="1741074"/>
            <a:ext cx="1505204" cy="15052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2">
  <p:cSld name="CUSTOM_26">
    <p:spTree>
      <p:nvGrpSpPr>
        <p:cNvPr id="1" name="Shape 1191"/>
        <p:cNvGrpSpPr/>
        <p:nvPr/>
      </p:nvGrpSpPr>
      <p:grpSpPr>
        <a:xfrm>
          <a:off x="0" y="0"/>
          <a:ext cx="0" cy="0"/>
          <a:chOff x="0" y="0"/>
          <a:chExt cx="0" cy="0"/>
        </a:xfrm>
      </p:grpSpPr>
      <p:sp>
        <p:nvSpPr>
          <p:cNvPr id="1192" name="Google Shape;1192;p45"/>
          <p:cNvSpPr txBox="1">
            <a:spLocks noGrp="1"/>
          </p:cNvSpPr>
          <p:nvPr>
            <p:ph type="title"/>
          </p:nvPr>
        </p:nvSpPr>
        <p:spPr>
          <a:xfrm>
            <a:off x="2722075" y="2560650"/>
            <a:ext cx="5708700" cy="1236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7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93" name="Google Shape;1193;p45"/>
          <p:cNvSpPr txBox="1">
            <a:spLocks noGrp="1"/>
          </p:cNvSpPr>
          <p:nvPr>
            <p:ph type="subTitle" idx="1"/>
          </p:nvPr>
        </p:nvSpPr>
        <p:spPr>
          <a:xfrm>
            <a:off x="5071075" y="3954875"/>
            <a:ext cx="3359700" cy="653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194" name="Google Shape;1194;p45"/>
          <p:cNvGrpSpPr/>
          <p:nvPr/>
        </p:nvGrpSpPr>
        <p:grpSpPr>
          <a:xfrm flipH="1">
            <a:off x="324237" y="2743143"/>
            <a:ext cx="8495525" cy="2247967"/>
            <a:chOff x="245800" y="1896900"/>
            <a:chExt cx="7086100" cy="1875025"/>
          </a:xfrm>
        </p:grpSpPr>
        <p:sp>
          <p:nvSpPr>
            <p:cNvPr id="1195" name="Google Shape;1195;p45"/>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5"/>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5"/>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5"/>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5"/>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5"/>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5"/>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5"/>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45"/>
          <p:cNvGrpSpPr/>
          <p:nvPr/>
        </p:nvGrpSpPr>
        <p:grpSpPr>
          <a:xfrm rot="10800000" flipH="1">
            <a:off x="324237" y="146093"/>
            <a:ext cx="8495525" cy="2247967"/>
            <a:chOff x="245800" y="1896900"/>
            <a:chExt cx="7086100" cy="1875025"/>
          </a:xfrm>
        </p:grpSpPr>
        <p:sp>
          <p:nvSpPr>
            <p:cNvPr id="1204" name="Google Shape;1204;p45"/>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5"/>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12" name="Google Shape;1212;p45"/>
          <p:cNvPicPr preferRelativeResize="0"/>
          <p:nvPr/>
        </p:nvPicPr>
        <p:blipFill rotWithShape="1">
          <a:blip r:embed="rId2">
            <a:alphaModFix/>
          </a:blip>
          <a:srcRect/>
          <a:stretch/>
        </p:blipFill>
        <p:spPr>
          <a:xfrm rot="10800000">
            <a:off x="0" y="-6294"/>
            <a:ext cx="9144000" cy="5156088"/>
          </a:xfrm>
          <a:prstGeom prst="rect">
            <a:avLst/>
          </a:prstGeom>
          <a:noFill/>
          <a:ln>
            <a:noFill/>
          </a:ln>
        </p:spPr>
      </p:pic>
      <p:sp>
        <p:nvSpPr>
          <p:cNvPr id="1213" name="Google Shape;1213;p45"/>
          <p:cNvSpPr txBox="1">
            <a:spLocks noGrp="1"/>
          </p:cNvSpPr>
          <p:nvPr>
            <p:ph type="title" idx="2" hasCustomPrompt="1"/>
          </p:nvPr>
        </p:nvSpPr>
        <p:spPr>
          <a:xfrm>
            <a:off x="7237675" y="1642613"/>
            <a:ext cx="1193100" cy="1086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126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1265"/>
        <p:cNvGrpSpPr/>
        <p:nvPr/>
      </p:nvGrpSpPr>
      <p:grpSpPr>
        <a:xfrm>
          <a:off x="0" y="0"/>
          <a:ext cx="0" cy="0"/>
          <a:chOff x="0" y="0"/>
          <a:chExt cx="0" cy="0"/>
        </a:xfrm>
      </p:grpSpPr>
      <p:pic>
        <p:nvPicPr>
          <p:cNvPr id="1266" name="Google Shape;1266;p49"/>
          <p:cNvPicPr preferRelativeResize="0"/>
          <p:nvPr/>
        </p:nvPicPr>
        <p:blipFill rotWithShape="1">
          <a:blip r:embed="rId2">
            <a:alphaModFix/>
          </a:blip>
          <a:srcRect/>
          <a:stretch/>
        </p:blipFill>
        <p:spPr>
          <a:xfrm>
            <a:off x="0" y="-6294"/>
            <a:ext cx="9144000" cy="515608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2">
  <p:cSld name="CUSTOM_6_1_1">
    <p:spTree>
      <p:nvGrpSpPr>
        <p:cNvPr id="1" name="Shape 1267"/>
        <p:cNvGrpSpPr/>
        <p:nvPr/>
      </p:nvGrpSpPr>
      <p:grpSpPr>
        <a:xfrm>
          <a:off x="0" y="0"/>
          <a:ext cx="0" cy="0"/>
          <a:chOff x="0" y="0"/>
          <a:chExt cx="0" cy="0"/>
        </a:xfrm>
      </p:grpSpPr>
      <p:pic>
        <p:nvPicPr>
          <p:cNvPr id="1268" name="Google Shape;1268;p50"/>
          <p:cNvPicPr preferRelativeResize="0"/>
          <p:nvPr/>
        </p:nvPicPr>
        <p:blipFill rotWithShape="1">
          <a:blip r:embed="rId2">
            <a:alphaModFix/>
          </a:blip>
          <a:srcRect/>
          <a:stretch/>
        </p:blipFill>
        <p:spPr>
          <a:xfrm flipH="1">
            <a:off x="0" y="-6294"/>
            <a:ext cx="9144000" cy="5156088"/>
          </a:xfrm>
          <a:prstGeom prst="rect">
            <a:avLst/>
          </a:prstGeom>
          <a:noFill/>
          <a:ln>
            <a:noFill/>
          </a:ln>
        </p:spPr>
      </p:pic>
      <p:pic>
        <p:nvPicPr>
          <p:cNvPr id="1269" name="Google Shape;1269;p50"/>
          <p:cNvPicPr preferRelativeResize="0"/>
          <p:nvPr/>
        </p:nvPicPr>
        <p:blipFill>
          <a:blip r:embed="rId3">
            <a:alphaModFix/>
          </a:blip>
          <a:stretch>
            <a:fillRect/>
          </a:stretch>
        </p:blipFill>
        <p:spPr>
          <a:xfrm>
            <a:off x="538100" y="2898450"/>
            <a:ext cx="1034750" cy="2131550"/>
          </a:xfrm>
          <a:prstGeom prst="rect">
            <a:avLst/>
          </a:prstGeom>
          <a:noFill/>
          <a:ln>
            <a:noFill/>
          </a:ln>
        </p:spPr>
      </p:pic>
      <p:pic>
        <p:nvPicPr>
          <p:cNvPr id="1270" name="Google Shape;1270;p50"/>
          <p:cNvPicPr preferRelativeResize="0"/>
          <p:nvPr/>
        </p:nvPicPr>
        <p:blipFill>
          <a:blip r:embed="rId4">
            <a:alphaModFix/>
          </a:blip>
          <a:stretch>
            <a:fillRect/>
          </a:stretch>
        </p:blipFill>
        <p:spPr>
          <a:xfrm rot="10800000">
            <a:off x="7965776" y="-381825"/>
            <a:ext cx="1076474" cy="1842650"/>
          </a:xfrm>
          <a:prstGeom prst="rect">
            <a:avLst/>
          </a:prstGeom>
          <a:noFill/>
          <a:ln>
            <a:noFill/>
          </a:ln>
        </p:spPr>
      </p:pic>
      <p:pic>
        <p:nvPicPr>
          <p:cNvPr id="1271" name="Google Shape;1271;p50"/>
          <p:cNvPicPr preferRelativeResize="0"/>
          <p:nvPr/>
        </p:nvPicPr>
        <p:blipFill rotWithShape="1">
          <a:blip r:embed="rId5">
            <a:alphaModFix/>
          </a:blip>
          <a:srcRect/>
          <a:stretch/>
        </p:blipFill>
        <p:spPr>
          <a:xfrm rot="-456349">
            <a:off x="-256126" y="2875157"/>
            <a:ext cx="1104526" cy="1308935"/>
          </a:xfrm>
          <a:prstGeom prst="rect">
            <a:avLst/>
          </a:prstGeom>
          <a:noFill/>
          <a:ln>
            <a:noFill/>
          </a:ln>
        </p:spPr>
      </p:pic>
      <p:pic>
        <p:nvPicPr>
          <p:cNvPr id="1272" name="Google Shape;1272;p50"/>
          <p:cNvPicPr preferRelativeResize="0"/>
          <p:nvPr/>
        </p:nvPicPr>
        <p:blipFill>
          <a:blip r:embed="rId6">
            <a:alphaModFix/>
          </a:blip>
          <a:stretch>
            <a:fillRect/>
          </a:stretch>
        </p:blipFill>
        <p:spPr>
          <a:xfrm rot="1080352">
            <a:off x="6694225" y="-46025"/>
            <a:ext cx="1074100" cy="20082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1"/>
        <p:cNvGrpSpPr/>
        <p:nvPr/>
      </p:nvGrpSpPr>
      <p:grpSpPr>
        <a:xfrm>
          <a:off x="0" y="0"/>
          <a:ext cx="0" cy="0"/>
          <a:chOff x="0" y="0"/>
          <a:chExt cx="0" cy="0"/>
        </a:xfrm>
      </p:grpSpPr>
      <p:pic>
        <p:nvPicPr>
          <p:cNvPr id="82" name="Google Shape;82;p5"/>
          <p:cNvPicPr preferRelativeResize="0"/>
          <p:nvPr/>
        </p:nvPicPr>
        <p:blipFill rotWithShape="1">
          <a:blip r:embed="rId2">
            <a:alphaModFix/>
          </a:blip>
          <a:srcRect/>
          <a:stretch/>
        </p:blipFill>
        <p:spPr>
          <a:xfrm rot="10800000" flipH="1">
            <a:off x="0" y="-6294"/>
            <a:ext cx="9144000" cy="5156088"/>
          </a:xfrm>
          <a:prstGeom prst="rect">
            <a:avLst/>
          </a:prstGeom>
          <a:noFill/>
          <a:ln>
            <a:noFill/>
          </a:ln>
        </p:spPr>
      </p:pic>
      <p:sp>
        <p:nvSpPr>
          <p:cNvPr id="83" name="Google Shape;83;p5"/>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84" name="Google Shape;84;p5"/>
          <p:cNvSpPr txBox="1">
            <a:spLocks noGrp="1"/>
          </p:cNvSpPr>
          <p:nvPr>
            <p:ph type="body" idx="1"/>
          </p:nvPr>
        </p:nvSpPr>
        <p:spPr>
          <a:xfrm>
            <a:off x="1183100" y="2900958"/>
            <a:ext cx="3061200" cy="11709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85" name="Google Shape;85;p5"/>
          <p:cNvSpPr txBox="1">
            <a:spLocks noGrp="1"/>
          </p:cNvSpPr>
          <p:nvPr>
            <p:ph type="body" idx="2"/>
          </p:nvPr>
        </p:nvSpPr>
        <p:spPr>
          <a:xfrm>
            <a:off x="4899704" y="2900958"/>
            <a:ext cx="3061200" cy="11709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86" name="Google Shape;86;p5"/>
          <p:cNvSpPr txBox="1">
            <a:spLocks noGrp="1"/>
          </p:cNvSpPr>
          <p:nvPr>
            <p:ph type="title" idx="3"/>
          </p:nvPr>
        </p:nvSpPr>
        <p:spPr>
          <a:xfrm>
            <a:off x="1183100" y="2507200"/>
            <a:ext cx="3061200" cy="523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87" name="Google Shape;87;p5"/>
          <p:cNvSpPr txBox="1">
            <a:spLocks noGrp="1"/>
          </p:cNvSpPr>
          <p:nvPr>
            <p:ph type="title" idx="4"/>
          </p:nvPr>
        </p:nvSpPr>
        <p:spPr>
          <a:xfrm>
            <a:off x="4899705" y="2507200"/>
            <a:ext cx="3061200" cy="523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grpSp>
        <p:nvGrpSpPr>
          <p:cNvPr id="88" name="Google Shape;88;p5"/>
          <p:cNvGrpSpPr/>
          <p:nvPr/>
        </p:nvGrpSpPr>
        <p:grpSpPr>
          <a:xfrm rot="10800000" flipH="1">
            <a:off x="324243" y="146093"/>
            <a:ext cx="8495525" cy="2247967"/>
            <a:chOff x="245800" y="1896900"/>
            <a:chExt cx="7086100" cy="1875025"/>
          </a:xfrm>
        </p:grpSpPr>
        <p:sp>
          <p:nvSpPr>
            <p:cNvPr id="89" name="Google Shape;89;p5"/>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7" name="Google Shape;97;p5"/>
          <p:cNvPicPr preferRelativeResize="0"/>
          <p:nvPr/>
        </p:nvPicPr>
        <p:blipFill rotWithShape="1">
          <a:blip r:embed="rId3">
            <a:alphaModFix/>
          </a:blip>
          <a:srcRect/>
          <a:stretch/>
        </p:blipFill>
        <p:spPr>
          <a:xfrm rot="-986729">
            <a:off x="7817850" y="783625"/>
            <a:ext cx="1391375" cy="1648876"/>
          </a:xfrm>
          <a:prstGeom prst="rect">
            <a:avLst/>
          </a:prstGeom>
          <a:noFill/>
          <a:ln>
            <a:noFill/>
          </a:ln>
        </p:spPr>
      </p:pic>
      <p:pic>
        <p:nvPicPr>
          <p:cNvPr id="98" name="Google Shape;98;p5"/>
          <p:cNvPicPr preferRelativeResize="0"/>
          <p:nvPr/>
        </p:nvPicPr>
        <p:blipFill>
          <a:blip r:embed="rId4">
            <a:alphaModFix/>
          </a:blip>
          <a:stretch>
            <a:fillRect/>
          </a:stretch>
        </p:blipFill>
        <p:spPr>
          <a:xfrm rot="-4">
            <a:off x="-78175" y="2465301"/>
            <a:ext cx="1193100" cy="2042199"/>
          </a:xfrm>
          <a:prstGeom prst="rect">
            <a:avLst/>
          </a:prstGeom>
          <a:noFill/>
          <a:ln>
            <a:noFill/>
          </a:ln>
        </p:spPr>
      </p:pic>
      <p:grpSp>
        <p:nvGrpSpPr>
          <p:cNvPr id="99" name="Google Shape;99;p5"/>
          <p:cNvGrpSpPr/>
          <p:nvPr/>
        </p:nvGrpSpPr>
        <p:grpSpPr>
          <a:xfrm flipH="1">
            <a:off x="324243" y="2743143"/>
            <a:ext cx="8495525" cy="2247967"/>
            <a:chOff x="245800" y="1896900"/>
            <a:chExt cx="7086100" cy="1875025"/>
          </a:xfrm>
        </p:grpSpPr>
        <p:sp>
          <p:nvSpPr>
            <p:cNvPr id="100" name="Google Shape;100;p5"/>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8"/>
        <p:cNvGrpSpPr/>
        <p:nvPr/>
      </p:nvGrpSpPr>
      <p:grpSpPr>
        <a:xfrm>
          <a:off x="0" y="0"/>
          <a:ext cx="0" cy="0"/>
          <a:chOff x="0" y="0"/>
          <a:chExt cx="0" cy="0"/>
        </a:xfrm>
      </p:grpSpPr>
      <p:sp>
        <p:nvSpPr>
          <p:cNvPr id="109" name="Google Shape;109;p6"/>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pic>
        <p:nvPicPr>
          <p:cNvPr id="110" name="Google Shape;110;p6"/>
          <p:cNvPicPr preferRelativeResize="0"/>
          <p:nvPr/>
        </p:nvPicPr>
        <p:blipFill rotWithShape="1">
          <a:blip r:embed="rId2">
            <a:alphaModFix/>
          </a:blip>
          <a:srcRect/>
          <a:stretch/>
        </p:blipFill>
        <p:spPr>
          <a:xfrm flipH="1">
            <a:off x="0" y="-6294"/>
            <a:ext cx="9144000" cy="5156088"/>
          </a:xfrm>
          <a:prstGeom prst="rect">
            <a:avLst/>
          </a:prstGeom>
          <a:noFill/>
          <a:ln>
            <a:noFill/>
          </a:ln>
        </p:spPr>
      </p:pic>
      <p:grpSp>
        <p:nvGrpSpPr>
          <p:cNvPr id="111" name="Google Shape;111;p6"/>
          <p:cNvGrpSpPr/>
          <p:nvPr/>
        </p:nvGrpSpPr>
        <p:grpSpPr>
          <a:xfrm rot="10800000">
            <a:off x="324243" y="146093"/>
            <a:ext cx="8495525" cy="2247967"/>
            <a:chOff x="245800" y="1896900"/>
            <a:chExt cx="7086100" cy="1875025"/>
          </a:xfrm>
        </p:grpSpPr>
        <p:sp>
          <p:nvSpPr>
            <p:cNvPr id="112" name="Google Shape;112;p6"/>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6"/>
          <p:cNvGrpSpPr/>
          <p:nvPr/>
        </p:nvGrpSpPr>
        <p:grpSpPr>
          <a:xfrm>
            <a:off x="324243" y="2743143"/>
            <a:ext cx="8495525" cy="2247967"/>
            <a:chOff x="245800" y="1896900"/>
            <a:chExt cx="7086100" cy="1875025"/>
          </a:xfrm>
        </p:grpSpPr>
        <p:sp>
          <p:nvSpPr>
            <p:cNvPr id="121" name="Google Shape;121;p6"/>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 name="Google Shape;129;p6"/>
          <p:cNvPicPr preferRelativeResize="0"/>
          <p:nvPr/>
        </p:nvPicPr>
        <p:blipFill>
          <a:blip r:embed="rId3">
            <a:alphaModFix/>
          </a:blip>
          <a:stretch>
            <a:fillRect/>
          </a:stretch>
        </p:blipFill>
        <p:spPr>
          <a:xfrm rot="10650797">
            <a:off x="34137" y="555494"/>
            <a:ext cx="771875" cy="1590111"/>
          </a:xfrm>
          <a:prstGeom prst="rect">
            <a:avLst/>
          </a:prstGeom>
          <a:noFill/>
          <a:ln>
            <a:noFill/>
          </a:ln>
        </p:spPr>
      </p:pic>
      <p:pic>
        <p:nvPicPr>
          <p:cNvPr id="130" name="Google Shape;130;p6"/>
          <p:cNvPicPr preferRelativeResize="0"/>
          <p:nvPr/>
        </p:nvPicPr>
        <p:blipFill>
          <a:blip r:embed="rId4">
            <a:alphaModFix/>
          </a:blip>
          <a:stretch>
            <a:fillRect/>
          </a:stretch>
        </p:blipFill>
        <p:spPr>
          <a:xfrm>
            <a:off x="8430773" y="2679300"/>
            <a:ext cx="1050854" cy="17987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6"/>
        <p:cNvGrpSpPr/>
        <p:nvPr/>
      </p:nvGrpSpPr>
      <p:grpSpPr>
        <a:xfrm>
          <a:off x="0" y="0"/>
          <a:ext cx="0" cy="0"/>
          <a:chOff x="0" y="0"/>
          <a:chExt cx="0" cy="0"/>
        </a:xfrm>
      </p:grpSpPr>
      <p:sp>
        <p:nvSpPr>
          <p:cNvPr id="157" name="Google Shape;157;p8"/>
          <p:cNvSpPr txBox="1">
            <a:spLocks noGrp="1"/>
          </p:cNvSpPr>
          <p:nvPr>
            <p:ph type="title"/>
          </p:nvPr>
        </p:nvSpPr>
        <p:spPr>
          <a:xfrm>
            <a:off x="1889250" y="1586700"/>
            <a:ext cx="5365500" cy="19701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158" name="Google Shape;158;p8"/>
          <p:cNvPicPr preferRelativeResize="0"/>
          <p:nvPr/>
        </p:nvPicPr>
        <p:blipFill rotWithShape="1">
          <a:blip r:embed="rId2">
            <a:alphaModFix/>
          </a:blip>
          <a:srcRect/>
          <a:stretch/>
        </p:blipFill>
        <p:spPr>
          <a:xfrm rot="10800000">
            <a:off x="0" y="-6294"/>
            <a:ext cx="9144000" cy="5156088"/>
          </a:xfrm>
          <a:prstGeom prst="rect">
            <a:avLst/>
          </a:prstGeom>
          <a:noFill/>
          <a:ln>
            <a:noFill/>
          </a:ln>
        </p:spPr>
      </p:pic>
      <p:grpSp>
        <p:nvGrpSpPr>
          <p:cNvPr id="159" name="Google Shape;159;p8"/>
          <p:cNvGrpSpPr/>
          <p:nvPr/>
        </p:nvGrpSpPr>
        <p:grpSpPr>
          <a:xfrm>
            <a:off x="324243" y="2743143"/>
            <a:ext cx="8495525" cy="2247967"/>
            <a:chOff x="245800" y="1896900"/>
            <a:chExt cx="7086100" cy="1875025"/>
          </a:xfrm>
        </p:grpSpPr>
        <p:sp>
          <p:nvSpPr>
            <p:cNvPr id="160" name="Google Shape;160;p8"/>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8"/>
          <p:cNvGrpSpPr/>
          <p:nvPr/>
        </p:nvGrpSpPr>
        <p:grpSpPr>
          <a:xfrm rot="10800000">
            <a:off x="324243" y="146093"/>
            <a:ext cx="8495525" cy="2247967"/>
            <a:chOff x="245800" y="1896900"/>
            <a:chExt cx="7086100" cy="1875025"/>
          </a:xfrm>
        </p:grpSpPr>
        <p:sp>
          <p:nvSpPr>
            <p:cNvPr id="169" name="Google Shape;169;p8"/>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7" name="Google Shape;177;p8"/>
          <p:cNvPicPr preferRelativeResize="0"/>
          <p:nvPr/>
        </p:nvPicPr>
        <p:blipFill>
          <a:blip r:embed="rId3">
            <a:alphaModFix/>
          </a:blip>
          <a:stretch>
            <a:fillRect/>
          </a:stretch>
        </p:blipFill>
        <p:spPr>
          <a:xfrm rot="5400000">
            <a:off x="719575" y="-3975"/>
            <a:ext cx="1074100" cy="2008249"/>
          </a:xfrm>
          <a:prstGeom prst="rect">
            <a:avLst/>
          </a:prstGeom>
          <a:noFill/>
          <a:ln>
            <a:noFill/>
          </a:ln>
        </p:spPr>
      </p:pic>
      <p:pic>
        <p:nvPicPr>
          <p:cNvPr id="178" name="Google Shape;178;p8"/>
          <p:cNvPicPr preferRelativeResize="0"/>
          <p:nvPr/>
        </p:nvPicPr>
        <p:blipFill>
          <a:blip r:embed="rId4">
            <a:alphaModFix/>
          </a:blip>
          <a:stretch>
            <a:fillRect/>
          </a:stretch>
        </p:blipFill>
        <p:spPr>
          <a:xfrm rot="-450450">
            <a:off x="7980405" y="2524260"/>
            <a:ext cx="1212794" cy="207593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9"/>
        <p:cNvGrpSpPr/>
        <p:nvPr/>
      </p:nvGrpSpPr>
      <p:grpSpPr>
        <a:xfrm>
          <a:off x="0" y="0"/>
          <a:ext cx="0" cy="0"/>
          <a:chOff x="0" y="0"/>
          <a:chExt cx="0" cy="0"/>
        </a:xfrm>
      </p:grpSpPr>
      <p:pic>
        <p:nvPicPr>
          <p:cNvPr id="180" name="Google Shape;180;p9"/>
          <p:cNvPicPr preferRelativeResize="0"/>
          <p:nvPr/>
        </p:nvPicPr>
        <p:blipFill rotWithShape="1">
          <a:blip r:embed="rId2">
            <a:alphaModFix/>
          </a:blip>
          <a:srcRect/>
          <a:stretch/>
        </p:blipFill>
        <p:spPr>
          <a:xfrm>
            <a:off x="0" y="-6294"/>
            <a:ext cx="9144000" cy="5156088"/>
          </a:xfrm>
          <a:prstGeom prst="rect">
            <a:avLst/>
          </a:prstGeom>
          <a:noFill/>
          <a:ln>
            <a:noFill/>
          </a:ln>
        </p:spPr>
      </p:pic>
      <p:sp>
        <p:nvSpPr>
          <p:cNvPr id="181" name="Google Shape;181;p9"/>
          <p:cNvSpPr txBox="1">
            <a:spLocks noGrp="1"/>
          </p:cNvSpPr>
          <p:nvPr>
            <p:ph type="title"/>
          </p:nvPr>
        </p:nvSpPr>
        <p:spPr>
          <a:xfrm>
            <a:off x="1915975" y="1114413"/>
            <a:ext cx="5312100" cy="1376100"/>
          </a:xfrm>
          <a:prstGeom prst="rect">
            <a:avLst/>
          </a:prstGeom>
        </p:spPr>
        <p:txBody>
          <a:bodyPr spcFirstLastPara="1" wrap="square" lIns="91425" tIns="91425" rIns="91425" bIns="91425" anchor="t" anchorCtr="0">
            <a:noAutofit/>
          </a:bodyPr>
          <a:lstStyle>
            <a:lvl1pPr lvl="0" algn="ctr">
              <a:spcBef>
                <a:spcPts val="0"/>
              </a:spcBef>
              <a:spcAft>
                <a:spcPts val="0"/>
              </a:spcAft>
              <a:buSzPts val="4200"/>
              <a:buNone/>
              <a:defRPr sz="7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82" name="Google Shape;182;p9"/>
          <p:cNvSpPr txBox="1">
            <a:spLocks noGrp="1"/>
          </p:cNvSpPr>
          <p:nvPr>
            <p:ph type="subTitle" idx="1"/>
          </p:nvPr>
        </p:nvSpPr>
        <p:spPr>
          <a:xfrm>
            <a:off x="1916025" y="2490388"/>
            <a:ext cx="5312100" cy="1538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83" name="Google Shape;183;p9"/>
          <p:cNvGrpSpPr/>
          <p:nvPr/>
        </p:nvGrpSpPr>
        <p:grpSpPr>
          <a:xfrm>
            <a:off x="324243" y="2743143"/>
            <a:ext cx="8495525" cy="2247967"/>
            <a:chOff x="245800" y="1896900"/>
            <a:chExt cx="7086100" cy="1875025"/>
          </a:xfrm>
        </p:grpSpPr>
        <p:sp>
          <p:nvSpPr>
            <p:cNvPr id="184" name="Google Shape;184;p9"/>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9"/>
          <p:cNvGrpSpPr/>
          <p:nvPr/>
        </p:nvGrpSpPr>
        <p:grpSpPr>
          <a:xfrm rot="10800000">
            <a:off x="324243" y="146093"/>
            <a:ext cx="8495525" cy="2247967"/>
            <a:chOff x="245800" y="1896900"/>
            <a:chExt cx="7086100" cy="1875025"/>
          </a:xfrm>
        </p:grpSpPr>
        <p:sp>
          <p:nvSpPr>
            <p:cNvPr id="193" name="Google Shape;193;p9"/>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1" name="Google Shape;201;p9"/>
          <p:cNvPicPr preferRelativeResize="0"/>
          <p:nvPr/>
        </p:nvPicPr>
        <p:blipFill>
          <a:blip r:embed="rId3">
            <a:alphaModFix/>
          </a:blip>
          <a:stretch>
            <a:fillRect/>
          </a:stretch>
        </p:blipFill>
        <p:spPr>
          <a:xfrm rot="5584475">
            <a:off x="770133" y="22700"/>
            <a:ext cx="1022209" cy="1911199"/>
          </a:xfrm>
          <a:prstGeom prst="rect">
            <a:avLst/>
          </a:prstGeom>
          <a:noFill/>
          <a:ln>
            <a:noFill/>
          </a:ln>
        </p:spPr>
      </p:pic>
      <p:pic>
        <p:nvPicPr>
          <p:cNvPr id="202" name="Google Shape;202;p9"/>
          <p:cNvPicPr preferRelativeResize="0"/>
          <p:nvPr/>
        </p:nvPicPr>
        <p:blipFill>
          <a:blip r:embed="rId4">
            <a:alphaModFix/>
          </a:blip>
          <a:stretch>
            <a:fillRect/>
          </a:stretch>
        </p:blipFill>
        <p:spPr>
          <a:xfrm rot="8299352">
            <a:off x="1230783" y="2340477"/>
            <a:ext cx="268442" cy="462542"/>
          </a:xfrm>
          <a:prstGeom prst="rect">
            <a:avLst/>
          </a:prstGeom>
          <a:noFill/>
          <a:ln>
            <a:noFill/>
          </a:ln>
        </p:spPr>
      </p:pic>
      <p:pic>
        <p:nvPicPr>
          <p:cNvPr id="203" name="Google Shape;203;p9"/>
          <p:cNvPicPr preferRelativeResize="0"/>
          <p:nvPr/>
        </p:nvPicPr>
        <p:blipFill>
          <a:blip r:embed="rId4">
            <a:alphaModFix/>
          </a:blip>
          <a:stretch>
            <a:fillRect/>
          </a:stretch>
        </p:blipFill>
        <p:spPr>
          <a:xfrm rot="-6730655">
            <a:off x="592157" y="2634473"/>
            <a:ext cx="149251" cy="257182"/>
          </a:xfrm>
          <a:prstGeom prst="rect">
            <a:avLst/>
          </a:prstGeom>
          <a:noFill/>
          <a:ln>
            <a:noFill/>
          </a:ln>
        </p:spPr>
      </p:pic>
      <p:pic>
        <p:nvPicPr>
          <p:cNvPr id="204" name="Google Shape;204;p9"/>
          <p:cNvPicPr preferRelativeResize="0"/>
          <p:nvPr/>
        </p:nvPicPr>
        <p:blipFill>
          <a:blip r:embed="rId5">
            <a:alphaModFix/>
          </a:blip>
          <a:stretch>
            <a:fillRect/>
          </a:stretch>
        </p:blipFill>
        <p:spPr>
          <a:xfrm rot="1408252">
            <a:off x="8117861" y="2006925"/>
            <a:ext cx="902018" cy="1858125"/>
          </a:xfrm>
          <a:prstGeom prst="rect">
            <a:avLst/>
          </a:prstGeom>
          <a:noFill/>
          <a:ln>
            <a:noFill/>
          </a:ln>
        </p:spPr>
      </p:pic>
      <p:pic>
        <p:nvPicPr>
          <p:cNvPr id="205" name="Google Shape;205;p9"/>
          <p:cNvPicPr preferRelativeResize="0"/>
          <p:nvPr/>
        </p:nvPicPr>
        <p:blipFill rotWithShape="1">
          <a:blip r:embed="rId6">
            <a:alphaModFix/>
          </a:blip>
          <a:srcRect/>
          <a:stretch/>
        </p:blipFill>
        <p:spPr>
          <a:xfrm>
            <a:off x="8016213" y="3457850"/>
            <a:ext cx="1105300" cy="13098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5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3"/>
        <p:cNvGrpSpPr/>
        <p:nvPr/>
      </p:nvGrpSpPr>
      <p:grpSpPr>
        <a:xfrm>
          <a:off x="0" y="0"/>
          <a:ext cx="0" cy="0"/>
          <a:chOff x="0" y="0"/>
          <a:chExt cx="0" cy="0"/>
        </a:xfrm>
      </p:grpSpPr>
      <p:pic>
        <p:nvPicPr>
          <p:cNvPr id="254" name="Google Shape;254;p13"/>
          <p:cNvPicPr preferRelativeResize="0"/>
          <p:nvPr/>
        </p:nvPicPr>
        <p:blipFill rotWithShape="1">
          <a:blip r:embed="rId2">
            <a:alphaModFix/>
          </a:blip>
          <a:srcRect/>
          <a:stretch/>
        </p:blipFill>
        <p:spPr>
          <a:xfrm flipH="1">
            <a:off x="0" y="-6294"/>
            <a:ext cx="9144000" cy="5156088"/>
          </a:xfrm>
          <a:prstGeom prst="rect">
            <a:avLst/>
          </a:prstGeom>
          <a:noFill/>
          <a:ln>
            <a:noFill/>
          </a:ln>
        </p:spPr>
      </p:pic>
      <p:sp>
        <p:nvSpPr>
          <p:cNvPr id="255" name="Google Shape;255;p13"/>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Grand Hotel"/>
              <a:buNone/>
              <a:defRPr>
                <a:solidFill>
                  <a:schemeClr val="dk1"/>
                </a:solidFill>
                <a:latin typeface="Grand Hotel"/>
                <a:ea typeface="Grand Hotel"/>
                <a:cs typeface="Grand Hotel"/>
                <a:sym typeface="Grand Hotel"/>
              </a:defRPr>
            </a:lvl1pPr>
            <a:lvl2pPr lvl="1"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2pPr>
            <a:lvl3pPr lvl="2"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3pPr>
            <a:lvl4pPr lvl="3"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4pPr>
            <a:lvl5pPr lvl="4"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5pPr>
            <a:lvl6pPr lvl="5"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6pPr>
            <a:lvl7pPr lvl="6"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7pPr>
            <a:lvl8pPr lvl="7"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8pPr>
            <a:lvl9pPr lvl="8" algn="ctr" rtl="0">
              <a:spcBef>
                <a:spcPts val="0"/>
              </a:spcBef>
              <a:spcAft>
                <a:spcPts val="0"/>
              </a:spcAft>
              <a:buClr>
                <a:schemeClr val="dk1"/>
              </a:buClr>
              <a:buSzPts val="2800"/>
              <a:buFont typeface="Grand Hotel"/>
              <a:buNone/>
              <a:defRPr sz="2800">
                <a:solidFill>
                  <a:schemeClr val="dk1"/>
                </a:solidFill>
                <a:latin typeface="Grand Hotel"/>
                <a:ea typeface="Grand Hotel"/>
                <a:cs typeface="Grand Hotel"/>
                <a:sym typeface="Grand Hotel"/>
              </a:defRPr>
            </a:lvl9pPr>
          </a:lstStyle>
          <a:p>
            <a:endParaRPr/>
          </a:p>
        </p:txBody>
      </p:sp>
      <p:sp>
        <p:nvSpPr>
          <p:cNvPr id="256" name="Google Shape;256;p13"/>
          <p:cNvSpPr txBox="1">
            <a:spLocks noGrp="1"/>
          </p:cNvSpPr>
          <p:nvPr>
            <p:ph type="title" idx="2" hasCustomPrompt="1"/>
          </p:nvPr>
        </p:nvSpPr>
        <p:spPr>
          <a:xfrm>
            <a:off x="2414304" y="1139363"/>
            <a:ext cx="648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57" name="Google Shape;257;p13"/>
          <p:cNvSpPr txBox="1">
            <a:spLocks noGrp="1"/>
          </p:cNvSpPr>
          <p:nvPr>
            <p:ph type="title" idx="3"/>
          </p:nvPr>
        </p:nvSpPr>
        <p:spPr>
          <a:xfrm>
            <a:off x="1256300" y="1790788"/>
            <a:ext cx="29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atin typeface="Arial"/>
                <a:ea typeface="Arial"/>
                <a:cs typeface="Arial"/>
                <a:sym typeface="Arial"/>
              </a:defRPr>
            </a:lvl2pPr>
            <a:lvl3pPr lvl="2">
              <a:spcBef>
                <a:spcPts val="0"/>
              </a:spcBef>
              <a:spcAft>
                <a:spcPts val="0"/>
              </a:spcAft>
              <a:buSzPts val="2400"/>
              <a:buNone/>
              <a:defRPr sz="2400">
                <a:latin typeface="Arial"/>
                <a:ea typeface="Arial"/>
                <a:cs typeface="Arial"/>
                <a:sym typeface="Arial"/>
              </a:defRPr>
            </a:lvl3pPr>
            <a:lvl4pPr lvl="3">
              <a:spcBef>
                <a:spcPts val="0"/>
              </a:spcBef>
              <a:spcAft>
                <a:spcPts val="0"/>
              </a:spcAft>
              <a:buSzPts val="2400"/>
              <a:buNone/>
              <a:defRPr sz="2400">
                <a:latin typeface="Arial"/>
                <a:ea typeface="Arial"/>
                <a:cs typeface="Arial"/>
                <a:sym typeface="Arial"/>
              </a:defRPr>
            </a:lvl4pPr>
            <a:lvl5pPr lvl="4">
              <a:spcBef>
                <a:spcPts val="0"/>
              </a:spcBef>
              <a:spcAft>
                <a:spcPts val="0"/>
              </a:spcAft>
              <a:buSzPts val="2400"/>
              <a:buNone/>
              <a:defRPr sz="2400">
                <a:latin typeface="Arial"/>
                <a:ea typeface="Arial"/>
                <a:cs typeface="Arial"/>
                <a:sym typeface="Arial"/>
              </a:defRPr>
            </a:lvl5pPr>
            <a:lvl6pPr lvl="5">
              <a:spcBef>
                <a:spcPts val="0"/>
              </a:spcBef>
              <a:spcAft>
                <a:spcPts val="0"/>
              </a:spcAft>
              <a:buSzPts val="2400"/>
              <a:buNone/>
              <a:defRPr sz="2400">
                <a:latin typeface="Arial"/>
                <a:ea typeface="Arial"/>
                <a:cs typeface="Arial"/>
                <a:sym typeface="Arial"/>
              </a:defRPr>
            </a:lvl6pPr>
            <a:lvl7pPr lvl="6">
              <a:spcBef>
                <a:spcPts val="0"/>
              </a:spcBef>
              <a:spcAft>
                <a:spcPts val="0"/>
              </a:spcAft>
              <a:buSzPts val="2400"/>
              <a:buNone/>
              <a:defRPr sz="2400">
                <a:latin typeface="Arial"/>
                <a:ea typeface="Arial"/>
                <a:cs typeface="Arial"/>
                <a:sym typeface="Arial"/>
              </a:defRPr>
            </a:lvl7pPr>
            <a:lvl8pPr lvl="7">
              <a:spcBef>
                <a:spcPts val="0"/>
              </a:spcBef>
              <a:spcAft>
                <a:spcPts val="0"/>
              </a:spcAft>
              <a:buSzPts val="2400"/>
              <a:buNone/>
              <a:defRPr sz="2400">
                <a:latin typeface="Arial"/>
                <a:ea typeface="Arial"/>
                <a:cs typeface="Arial"/>
                <a:sym typeface="Arial"/>
              </a:defRPr>
            </a:lvl8pPr>
            <a:lvl9pPr lvl="8">
              <a:spcBef>
                <a:spcPts val="0"/>
              </a:spcBef>
              <a:spcAft>
                <a:spcPts val="0"/>
              </a:spcAft>
              <a:buSzPts val="2400"/>
              <a:buNone/>
              <a:defRPr sz="2400">
                <a:latin typeface="Arial"/>
                <a:ea typeface="Arial"/>
                <a:cs typeface="Arial"/>
                <a:sym typeface="Arial"/>
              </a:defRPr>
            </a:lvl9pPr>
          </a:lstStyle>
          <a:p>
            <a:endParaRPr/>
          </a:p>
        </p:txBody>
      </p:sp>
      <p:sp>
        <p:nvSpPr>
          <p:cNvPr id="258" name="Google Shape;258;p13"/>
          <p:cNvSpPr txBox="1">
            <a:spLocks noGrp="1"/>
          </p:cNvSpPr>
          <p:nvPr>
            <p:ph type="subTitle" idx="1"/>
          </p:nvPr>
        </p:nvSpPr>
        <p:spPr>
          <a:xfrm>
            <a:off x="1256303" y="2180845"/>
            <a:ext cx="2964000" cy="6336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59" name="Google Shape;259;p13"/>
          <p:cNvSpPr txBox="1">
            <a:spLocks noGrp="1"/>
          </p:cNvSpPr>
          <p:nvPr>
            <p:ph type="title" idx="4" hasCustomPrompt="1"/>
          </p:nvPr>
        </p:nvSpPr>
        <p:spPr>
          <a:xfrm>
            <a:off x="2414254" y="2922513"/>
            <a:ext cx="648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60" name="Google Shape;260;p13"/>
          <p:cNvSpPr txBox="1">
            <a:spLocks noGrp="1"/>
          </p:cNvSpPr>
          <p:nvPr>
            <p:ph type="title" idx="5"/>
          </p:nvPr>
        </p:nvSpPr>
        <p:spPr>
          <a:xfrm>
            <a:off x="1256300" y="3573939"/>
            <a:ext cx="2964000" cy="572700"/>
          </a:xfrm>
          <a:prstGeom prst="rect">
            <a:avLst/>
          </a:prstGeom>
        </p:spPr>
        <p:txBody>
          <a:bodyPr spcFirstLastPara="1" wrap="square" lIns="91425" tIns="91425" rIns="91425" bIns="91425" anchor="t" anchorCtr="0">
            <a:noAutofit/>
          </a:bodyPr>
          <a:lstStyle>
            <a:lvl1pPr marR="38100" lvl="0" rtl="0">
              <a:spcBef>
                <a:spcPts val="0"/>
              </a:spcBef>
              <a:spcAft>
                <a:spcPts val="0"/>
              </a:spcAft>
              <a:buSzPts val="2400"/>
              <a:buNone/>
              <a:defRPr sz="24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261" name="Google Shape;261;p13"/>
          <p:cNvSpPr txBox="1">
            <a:spLocks noGrp="1"/>
          </p:cNvSpPr>
          <p:nvPr>
            <p:ph type="subTitle" idx="6"/>
          </p:nvPr>
        </p:nvSpPr>
        <p:spPr>
          <a:xfrm>
            <a:off x="1256303" y="3964001"/>
            <a:ext cx="2964000" cy="63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62" name="Google Shape;262;p13"/>
          <p:cNvSpPr txBox="1">
            <a:spLocks noGrp="1"/>
          </p:cNvSpPr>
          <p:nvPr>
            <p:ph type="title" idx="7" hasCustomPrompt="1"/>
          </p:nvPr>
        </p:nvSpPr>
        <p:spPr>
          <a:xfrm>
            <a:off x="6081664" y="1139363"/>
            <a:ext cx="648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63" name="Google Shape;263;p13"/>
          <p:cNvSpPr txBox="1">
            <a:spLocks noGrp="1"/>
          </p:cNvSpPr>
          <p:nvPr>
            <p:ph type="title" idx="8"/>
          </p:nvPr>
        </p:nvSpPr>
        <p:spPr>
          <a:xfrm>
            <a:off x="4923705" y="1790788"/>
            <a:ext cx="29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264" name="Google Shape;264;p13"/>
          <p:cNvSpPr txBox="1">
            <a:spLocks noGrp="1"/>
          </p:cNvSpPr>
          <p:nvPr>
            <p:ph type="subTitle" idx="9"/>
          </p:nvPr>
        </p:nvSpPr>
        <p:spPr>
          <a:xfrm>
            <a:off x="4923728" y="2180845"/>
            <a:ext cx="2964000" cy="63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65" name="Google Shape;265;p13"/>
          <p:cNvSpPr txBox="1">
            <a:spLocks noGrp="1"/>
          </p:cNvSpPr>
          <p:nvPr>
            <p:ph type="title" idx="13" hasCustomPrompt="1"/>
          </p:nvPr>
        </p:nvSpPr>
        <p:spPr>
          <a:xfrm>
            <a:off x="6081664" y="2922513"/>
            <a:ext cx="648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66" name="Google Shape;266;p13"/>
          <p:cNvSpPr txBox="1">
            <a:spLocks noGrp="1"/>
          </p:cNvSpPr>
          <p:nvPr>
            <p:ph type="title" idx="14"/>
          </p:nvPr>
        </p:nvSpPr>
        <p:spPr>
          <a:xfrm>
            <a:off x="4923711" y="3573939"/>
            <a:ext cx="2964000" cy="572700"/>
          </a:xfrm>
          <a:prstGeom prst="rect">
            <a:avLst/>
          </a:prstGeom>
        </p:spPr>
        <p:txBody>
          <a:bodyPr spcFirstLastPara="1" wrap="square" lIns="91425" tIns="91425" rIns="91425" bIns="91425" anchor="t" anchorCtr="0">
            <a:noAutofit/>
          </a:bodyPr>
          <a:lstStyle>
            <a:lvl1pPr marR="38100" lvl="0" rtl="0">
              <a:spcBef>
                <a:spcPts val="0"/>
              </a:spcBef>
              <a:spcAft>
                <a:spcPts val="0"/>
              </a:spcAft>
              <a:buSzPts val="2400"/>
              <a:buNone/>
              <a:defRPr sz="2400"/>
            </a:lvl1pPr>
            <a:lvl2pPr lvl="1" rtl="0">
              <a:spcBef>
                <a:spcPts val="0"/>
              </a:spcBef>
              <a:spcAft>
                <a:spcPts val="0"/>
              </a:spcAft>
              <a:buSzPts val="2400"/>
              <a:buNone/>
              <a:defRPr sz="2400">
                <a:latin typeface="Arial"/>
                <a:ea typeface="Arial"/>
                <a:cs typeface="Arial"/>
                <a:sym typeface="Arial"/>
              </a:defRPr>
            </a:lvl2pPr>
            <a:lvl3pPr lvl="2" rtl="0">
              <a:spcBef>
                <a:spcPts val="0"/>
              </a:spcBef>
              <a:spcAft>
                <a:spcPts val="0"/>
              </a:spcAft>
              <a:buSzPts val="2400"/>
              <a:buNone/>
              <a:defRPr sz="2400">
                <a:latin typeface="Arial"/>
                <a:ea typeface="Arial"/>
                <a:cs typeface="Arial"/>
                <a:sym typeface="Arial"/>
              </a:defRPr>
            </a:lvl3pPr>
            <a:lvl4pPr lvl="3" rtl="0">
              <a:spcBef>
                <a:spcPts val="0"/>
              </a:spcBef>
              <a:spcAft>
                <a:spcPts val="0"/>
              </a:spcAft>
              <a:buSzPts val="2400"/>
              <a:buNone/>
              <a:defRPr sz="2400">
                <a:latin typeface="Arial"/>
                <a:ea typeface="Arial"/>
                <a:cs typeface="Arial"/>
                <a:sym typeface="Arial"/>
              </a:defRPr>
            </a:lvl4pPr>
            <a:lvl5pPr lvl="4" rtl="0">
              <a:spcBef>
                <a:spcPts val="0"/>
              </a:spcBef>
              <a:spcAft>
                <a:spcPts val="0"/>
              </a:spcAft>
              <a:buSzPts val="2400"/>
              <a:buNone/>
              <a:defRPr sz="2400">
                <a:latin typeface="Arial"/>
                <a:ea typeface="Arial"/>
                <a:cs typeface="Arial"/>
                <a:sym typeface="Arial"/>
              </a:defRPr>
            </a:lvl5pPr>
            <a:lvl6pPr lvl="5" rtl="0">
              <a:spcBef>
                <a:spcPts val="0"/>
              </a:spcBef>
              <a:spcAft>
                <a:spcPts val="0"/>
              </a:spcAft>
              <a:buSzPts val="2400"/>
              <a:buNone/>
              <a:defRPr sz="2400">
                <a:latin typeface="Arial"/>
                <a:ea typeface="Arial"/>
                <a:cs typeface="Arial"/>
                <a:sym typeface="Arial"/>
              </a:defRPr>
            </a:lvl6pPr>
            <a:lvl7pPr lvl="6" rtl="0">
              <a:spcBef>
                <a:spcPts val="0"/>
              </a:spcBef>
              <a:spcAft>
                <a:spcPts val="0"/>
              </a:spcAft>
              <a:buSzPts val="2400"/>
              <a:buNone/>
              <a:defRPr sz="2400">
                <a:latin typeface="Arial"/>
                <a:ea typeface="Arial"/>
                <a:cs typeface="Arial"/>
                <a:sym typeface="Arial"/>
              </a:defRPr>
            </a:lvl7pPr>
            <a:lvl8pPr lvl="7" rtl="0">
              <a:spcBef>
                <a:spcPts val="0"/>
              </a:spcBef>
              <a:spcAft>
                <a:spcPts val="0"/>
              </a:spcAft>
              <a:buSzPts val="2400"/>
              <a:buNone/>
              <a:defRPr sz="2400">
                <a:latin typeface="Arial"/>
                <a:ea typeface="Arial"/>
                <a:cs typeface="Arial"/>
                <a:sym typeface="Arial"/>
              </a:defRPr>
            </a:lvl8pPr>
            <a:lvl9pPr lvl="8" rtl="0">
              <a:spcBef>
                <a:spcPts val="0"/>
              </a:spcBef>
              <a:spcAft>
                <a:spcPts val="0"/>
              </a:spcAft>
              <a:buSzPts val="2400"/>
              <a:buNone/>
              <a:defRPr sz="2400">
                <a:latin typeface="Arial"/>
                <a:ea typeface="Arial"/>
                <a:cs typeface="Arial"/>
                <a:sym typeface="Arial"/>
              </a:defRPr>
            </a:lvl9pPr>
          </a:lstStyle>
          <a:p>
            <a:endParaRPr/>
          </a:p>
        </p:txBody>
      </p:sp>
      <p:sp>
        <p:nvSpPr>
          <p:cNvPr id="267" name="Google Shape;267;p13"/>
          <p:cNvSpPr txBox="1">
            <a:spLocks noGrp="1"/>
          </p:cNvSpPr>
          <p:nvPr>
            <p:ph type="subTitle" idx="15"/>
          </p:nvPr>
        </p:nvSpPr>
        <p:spPr>
          <a:xfrm>
            <a:off x="4923728" y="3964001"/>
            <a:ext cx="2964000" cy="63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268" name="Google Shape;268;p13"/>
          <p:cNvGrpSpPr/>
          <p:nvPr/>
        </p:nvGrpSpPr>
        <p:grpSpPr>
          <a:xfrm>
            <a:off x="324243" y="2743143"/>
            <a:ext cx="8495525" cy="2247967"/>
            <a:chOff x="245800" y="1896900"/>
            <a:chExt cx="7086100" cy="1875025"/>
          </a:xfrm>
        </p:grpSpPr>
        <p:sp>
          <p:nvSpPr>
            <p:cNvPr id="269" name="Google Shape;269;p13"/>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13"/>
          <p:cNvGrpSpPr/>
          <p:nvPr/>
        </p:nvGrpSpPr>
        <p:grpSpPr>
          <a:xfrm rot="10800000">
            <a:off x="324243" y="146093"/>
            <a:ext cx="8495525" cy="2247967"/>
            <a:chOff x="245800" y="1896900"/>
            <a:chExt cx="7086100" cy="1875025"/>
          </a:xfrm>
        </p:grpSpPr>
        <p:sp>
          <p:nvSpPr>
            <p:cNvPr id="278" name="Google Shape;278;p13"/>
            <p:cNvSpPr/>
            <p:nvPr/>
          </p:nvSpPr>
          <p:spPr>
            <a:xfrm>
              <a:off x="335525" y="2058375"/>
              <a:ext cx="6911800" cy="1713550"/>
            </a:xfrm>
            <a:custGeom>
              <a:avLst/>
              <a:gdLst/>
              <a:ahLst/>
              <a:cxnLst/>
              <a:rect l="l" t="t" r="r" b="b"/>
              <a:pathLst>
                <a:path w="276472" h="68542" fill="none" extrusionOk="0">
                  <a:moveTo>
                    <a:pt x="513" y="1"/>
                  </a:moveTo>
                  <a:cubicBezTo>
                    <a:pt x="0" y="1026"/>
                    <a:pt x="205" y="2052"/>
                    <a:pt x="205" y="3077"/>
                  </a:cubicBezTo>
                  <a:cubicBezTo>
                    <a:pt x="205" y="3384"/>
                    <a:pt x="256" y="3743"/>
                    <a:pt x="256" y="4000"/>
                  </a:cubicBezTo>
                  <a:cubicBezTo>
                    <a:pt x="256" y="10254"/>
                    <a:pt x="256" y="16457"/>
                    <a:pt x="359" y="22711"/>
                  </a:cubicBezTo>
                  <a:cubicBezTo>
                    <a:pt x="462" y="28453"/>
                    <a:pt x="256" y="34297"/>
                    <a:pt x="462" y="40090"/>
                  </a:cubicBezTo>
                  <a:cubicBezTo>
                    <a:pt x="667" y="46652"/>
                    <a:pt x="462" y="53265"/>
                    <a:pt x="615" y="59827"/>
                  </a:cubicBezTo>
                  <a:cubicBezTo>
                    <a:pt x="667" y="61519"/>
                    <a:pt x="410" y="63159"/>
                    <a:pt x="667" y="64851"/>
                  </a:cubicBezTo>
                  <a:cubicBezTo>
                    <a:pt x="769" y="65722"/>
                    <a:pt x="923" y="65927"/>
                    <a:pt x="1794" y="65927"/>
                  </a:cubicBezTo>
                  <a:lnTo>
                    <a:pt x="12099" y="66081"/>
                  </a:lnTo>
                  <a:cubicBezTo>
                    <a:pt x="15892" y="66184"/>
                    <a:pt x="19686" y="66235"/>
                    <a:pt x="23479" y="66338"/>
                  </a:cubicBezTo>
                  <a:cubicBezTo>
                    <a:pt x="26401" y="66389"/>
                    <a:pt x="29272" y="66389"/>
                    <a:pt x="32194" y="66491"/>
                  </a:cubicBezTo>
                  <a:cubicBezTo>
                    <a:pt x="35117" y="66594"/>
                    <a:pt x="37936" y="66543"/>
                    <a:pt x="40858" y="66645"/>
                  </a:cubicBezTo>
                  <a:cubicBezTo>
                    <a:pt x="43780" y="66748"/>
                    <a:pt x="46805" y="66696"/>
                    <a:pt x="49778" y="66799"/>
                  </a:cubicBezTo>
                  <a:cubicBezTo>
                    <a:pt x="53008" y="66850"/>
                    <a:pt x="56135" y="66850"/>
                    <a:pt x="59314" y="66953"/>
                  </a:cubicBezTo>
                  <a:cubicBezTo>
                    <a:pt x="62338" y="67004"/>
                    <a:pt x="65363" y="66953"/>
                    <a:pt x="68387" y="67106"/>
                  </a:cubicBezTo>
                  <a:cubicBezTo>
                    <a:pt x="71668" y="67209"/>
                    <a:pt x="74949" y="67106"/>
                    <a:pt x="78230" y="67260"/>
                  </a:cubicBezTo>
                  <a:cubicBezTo>
                    <a:pt x="80999" y="67414"/>
                    <a:pt x="83716" y="67260"/>
                    <a:pt x="86484" y="67414"/>
                  </a:cubicBezTo>
                  <a:cubicBezTo>
                    <a:pt x="90483" y="67568"/>
                    <a:pt x="94481" y="67517"/>
                    <a:pt x="98480" y="67670"/>
                  </a:cubicBezTo>
                  <a:cubicBezTo>
                    <a:pt x="101402" y="67773"/>
                    <a:pt x="104324" y="67670"/>
                    <a:pt x="107246" y="67773"/>
                  </a:cubicBezTo>
                  <a:cubicBezTo>
                    <a:pt x="113039" y="67978"/>
                    <a:pt x="118883" y="67978"/>
                    <a:pt x="124676" y="68132"/>
                  </a:cubicBezTo>
                  <a:cubicBezTo>
                    <a:pt x="127649" y="68183"/>
                    <a:pt x="130623" y="68132"/>
                    <a:pt x="133596" y="68234"/>
                  </a:cubicBezTo>
                  <a:cubicBezTo>
                    <a:pt x="139082" y="68542"/>
                    <a:pt x="144516" y="68439"/>
                    <a:pt x="150001" y="68337"/>
                  </a:cubicBezTo>
                  <a:cubicBezTo>
                    <a:pt x="153743" y="68286"/>
                    <a:pt x="157537" y="68388"/>
                    <a:pt x="161279" y="68132"/>
                  </a:cubicBezTo>
                  <a:cubicBezTo>
                    <a:pt x="162407" y="68081"/>
                    <a:pt x="163535" y="68081"/>
                    <a:pt x="164663" y="68081"/>
                  </a:cubicBezTo>
                  <a:cubicBezTo>
                    <a:pt x="168456" y="68081"/>
                    <a:pt x="172199" y="67927"/>
                    <a:pt x="175992" y="67875"/>
                  </a:cubicBezTo>
                  <a:cubicBezTo>
                    <a:pt x="179222" y="67824"/>
                    <a:pt x="182503" y="67875"/>
                    <a:pt x="185733" y="67722"/>
                  </a:cubicBezTo>
                  <a:cubicBezTo>
                    <a:pt x="189987" y="67568"/>
                    <a:pt x="194242" y="67517"/>
                    <a:pt x="198497" y="67465"/>
                  </a:cubicBezTo>
                  <a:cubicBezTo>
                    <a:pt x="200856" y="67414"/>
                    <a:pt x="203163" y="67363"/>
                    <a:pt x="205521" y="67312"/>
                  </a:cubicBezTo>
                  <a:cubicBezTo>
                    <a:pt x="209058" y="67260"/>
                    <a:pt x="212544" y="67209"/>
                    <a:pt x="216133" y="67158"/>
                  </a:cubicBezTo>
                  <a:cubicBezTo>
                    <a:pt x="218952" y="67055"/>
                    <a:pt x="221772" y="67004"/>
                    <a:pt x="224591" y="67004"/>
                  </a:cubicBezTo>
                  <a:cubicBezTo>
                    <a:pt x="227770" y="67004"/>
                    <a:pt x="230948" y="66953"/>
                    <a:pt x="234126" y="66850"/>
                  </a:cubicBezTo>
                  <a:cubicBezTo>
                    <a:pt x="237561" y="66696"/>
                    <a:pt x="240996" y="66748"/>
                    <a:pt x="244431" y="66645"/>
                  </a:cubicBezTo>
                  <a:cubicBezTo>
                    <a:pt x="247455" y="66594"/>
                    <a:pt x="250480" y="66594"/>
                    <a:pt x="253505" y="66491"/>
                  </a:cubicBezTo>
                  <a:cubicBezTo>
                    <a:pt x="256324" y="66440"/>
                    <a:pt x="259195" y="66491"/>
                    <a:pt x="262015" y="66338"/>
                  </a:cubicBezTo>
                  <a:cubicBezTo>
                    <a:pt x="264885" y="66235"/>
                    <a:pt x="267654" y="66338"/>
                    <a:pt x="270473" y="66184"/>
                  </a:cubicBezTo>
                  <a:cubicBezTo>
                    <a:pt x="272473" y="66030"/>
                    <a:pt x="274472" y="66184"/>
                    <a:pt x="276471" y="65979"/>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245800" y="1896900"/>
              <a:ext cx="2556850" cy="1730200"/>
            </a:xfrm>
            <a:custGeom>
              <a:avLst/>
              <a:gdLst/>
              <a:ahLst/>
              <a:cxnLst/>
              <a:rect l="l" t="t" r="r" b="b"/>
              <a:pathLst>
                <a:path w="102274" h="69208" fill="none" extrusionOk="0">
                  <a:moveTo>
                    <a:pt x="102274" y="69208"/>
                  </a:moveTo>
                  <a:cubicBezTo>
                    <a:pt x="102223" y="69157"/>
                    <a:pt x="102171" y="69157"/>
                    <a:pt x="102120" y="69157"/>
                  </a:cubicBezTo>
                  <a:cubicBezTo>
                    <a:pt x="98070" y="69105"/>
                    <a:pt x="94020" y="69054"/>
                    <a:pt x="89970" y="69003"/>
                  </a:cubicBezTo>
                  <a:cubicBezTo>
                    <a:pt x="86587" y="68952"/>
                    <a:pt x="83255" y="68849"/>
                    <a:pt x="79871" y="68798"/>
                  </a:cubicBezTo>
                  <a:cubicBezTo>
                    <a:pt x="77205" y="68798"/>
                    <a:pt x="74488" y="68747"/>
                    <a:pt x="71823" y="68644"/>
                  </a:cubicBezTo>
                  <a:cubicBezTo>
                    <a:pt x="68747" y="68542"/>
                    <a:pt x="65722" y="68593"/>
                    <a:pt x="62646" y="68490"/>
                  </a:cubicBezTo>
                  <a:cubicBezTo>
                    <a:pt x="59622" y="68439"/>
                    <a:pt x="56392" y="68439"/>
                    <a:pt x="53265" y="68336"/>
                  </a:cubicBezTo>
                  <a:cubicBezTo>
                    <a:pt x="50138" y="68285"/>
                    <a:pt x="47113" y="68285"/>
                    <a:pt x="44037" y="68183"/>
                  </a:cubicBezTo>
                  <a:cubicBezTo>
                    <a:pt x="41217" y="68080"/>
                    <a:pt x="38347" y="68131"/>
                    <a:pt x="35527" y="68029"/>
                  </a:cubicBezTo>
                  <a:cubicBezTo>
                    <a:pt x="32656" y="67926"/>
                    <a:pt x="29734" y="67978"/>
                    <a:pt x="26812" y="67875"/>
                  </a:cubicBezTo>
                  <a:cubicBezTo>
                    <a:pt x="23890" y="67824"/>
                    <a:pt x="21173" y="67875"/>
                    <a:pt x="18353" y="67721"/>
                  </a:cubicBezTo>
                  <a:cubicBezTo>
                    <a:pt x="14816" y="67619"/>
                    <a:pt x="11330" y="67721"/>
                    <a:pt x="7742" y="67568"/>
                  </a:cubicBezTo>
                  <a:cubicBezTo>
                    <a:pt x="5742" y="67465"/>
                    <a:pt x="3692" y="67568"/>
                    <a:pt x="1692" y="67465"/>
                  </a:cubicBezTo>
                  <a:cubicBezTo>
                    <a:pt x="770" y="67414"/>
                    <a:pt x="462" y="67157"/>
                    <a:pt x="462" y="66235"/>
                  </a:cubicBezTo>
                  <a:lnTo>
                    <a:pt x="462" y="60390"/>
                  </a:lnTo>
                  <a:cubicBezTo>
                    <a:pt x="462" y="58032"/>
                    <a:pt x="513" y="55674"/>
                    <a:pt x="462" y="53316"/>
                  </a:cubicBezTo>
                  <a:cubicBezTo>
                    <a:pt x="206" y="46703"/>
                    <a:pt x="462" y="40090"/>
                    <a:pt x="359" y="33476"/>
                  </a:cubicBezTo>
                  <a:cubicBezTo>
                    <a:pt x="154" y="26658"/>
                    <a:pt x="206" y="19840"/>
                    <a:pt x="154" y="13022"/>
                  </a:cubicBezTo>
                  <a:cubicBezTo>
                    <a:pt x="154" y="10715"/>
                    <a:pt x="1" y="8408"/>
                    <a:pt x="52" y="6101"/>
                  </a:cubicBezTo>
                  <a:cubicBezTo>
                    <a:pt x="52" y="4563"/>
                    <a:pt x="52" y="3076"/>
                    <a:pt x="103" y="1539"/>
                  </a:cubicBezTo>
                  <a:cubicBezTo>
                    <a:pt x="103" y="1026"/>
                    <a:pt x="52" y="513"/>
                    <a:pt x="1" y="1"/>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a:off x="3942000" y="3579675"/>
              <a:ext cx="3389900" cy="66650"/>
            </a:xfrm>
            <a:custGeom>
              <a:avLst/>
              <a:gdLst/>
              <a:ahLst/>
              <a:cxnLst/>
              <a:rect l="l" t="t" r="r" b="b"/>
              <a:pathLst>
                <a:path w="135596" h="2666" fill="none" extrusionOk="0">
                  <a:moveTo>
                    <a:pt x="135596" y="0"/>
                  </a:moveTo>
                  <a:cubicBezTo>
                    <a:pt x="134212" y="410"/>
                    <a:pt x="132725" y="205"/>
                    <a:pt x="131289" y="257"/>
                  </a:cubicBezTo>
                  <a:cubicBezTo>
                    <a:pt x="128265" y="410"/>
                    <a:pt x="125240" y="359"/>
                    <a:pt x="122216" y="462"/>
                  </a:cubicBezTo>
                  <a:cubicBezTo>
                    <a:pt x="120319" y="564"/>
                    <a:pt x="118319" y="462"/>
                    <a:pt x="116371" y="513"/>
                  </a:cubicBezTo>
                  <a:cubicBezTo>
                    <a:pt x="113193" y="667"/>
                    <a:pt x="109963" y="667"/>
                    <a:pt x="106785" y="718"/>
                  </a:cubicBezTo>
                  <a:cubicBezTo>
                    <a:pt x="103863" y="769"/>
                    <a:pt x="100992" y="769"/>
                    <a:pt x="98070" y="872"/>
                  </a:cubicBezTo>
                  <a:cubicBezTo>
                    <a:pt x="95148" y="923"/>
                    <a:pt x="92174" y="923"/>
                    <a:pt x="89252" y="1025"/>
                  </a:cubicBezTo>
                  <a:cubicBezTo>
                    <a:pt x="86279" y="1077"/>
                    <a:pt x="83306" y="1025"/>
                    <a:pt x="80332" y="1179"/>
                  </a:cubicBezTo>
                  <a:cubicBezTo>
                    <a:pt x="76692" y="1384"/>
                    <a:pt x="73053" y="1179"/>
                    <a:pt x="69413" y="1333"/>
                  </a:cubicBezTo>
                  <a:cubicBezTo>
                    <a:pt x="66593" y="1487"/>
                    <a:pt x="63722" y="1333"/>
                    <a:pt x="60903" y="1487"/>
                  </a:cubicBezTo>
                  <a:cubicBezTo>
                    <a:pt x="58032" y="1641"/>
                    <a:pt x="55110" y="1538"/>
                    <a:pt x="52188" y="1641"/>
                  </a:cubicBezTo>
                  <a:cubicBezTo>
                    <a:pt x="49266" y="1692"/>
                    <a:pt x="46497" y="1641"/>
                    <a:pt x="43678" y="1794"/>
                  </a:cubicBezTo>
                  <a:cubicBezTo>
                    <a:pt x="40705" y="1897"/>
                    <a:pt x="37782" y="1794"/>
                    <a:pt x="34809" y="1948"/>
                  </a:cubicBezTo>
                  <a:cubicBezTo>
                    <a:pt x="31887" y="2102"/>
                    <a:pt x="28914" y="1948"/>
                    <a:pt x="25992" y="2102"/>
                  </a:cubicBezTo>
                  <a:cubicBezTo>
                    <a:pt x="23018" y="2205"/>
                    <a:pt x="20096" y="2153"/>
                    <a:pt x="17123" y="2256"/>
                  </a:cubicBezTo>
                  <a:cubicBezTo>
                    <a:pt x="14354" y="2307"/>
                    <a:pt x="11535" y="2358"/>
                    <a:pt x="8767" y="2410"/>
                  </a:cubicBezTo>
                  <a:cubicBezTo>
                    <a:pt x="6050" y="2461"/>
                    <a:pt x="3384" y="2512"/>
                    <a:pt x="667" y="2512"/>
                  </a:cubicBezTo>
                  <a:cubicBezTo>
                    <a:pt x="462" y="2563"/>
                    <a:pt x="205" y="2563"/>
                    <a:pt x="0" y="2666"/>
                  </a:cubicBezTo>
                </a:path>
              </a:pathLst>
            </a:custGeom>
            <a:noFill/>
            <a:ln w="16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3166604" y="3630178"/>
              <a:ext cx="40524" cy="27438"/>
            </a:xfrm>
            <a:custGeom>
              <a:avLst/>
              <a:gdLst/>
              <a:ahLst/>
              <a:cxnLst/>
              <a:rect l="l" t="t" r="r" b="b"/>
              <a:pathLst>
                <a:path w="3077" h="2083" extrusionOk="0">
                  <a:moveTo>
                    <a:pt x="1436" y="0"/>
                  </a:moveTo>
                  <a:cubicBezTo>
                    <a:pt x="924" y="51"/>
                    <a:pt x="514" y="359"/>
                    <a:pt x="309" y="769"/>
                  </a:cubicBezTo>
                  <a:cubicBezTo>
                    <a:pt x="52" y="1025"/>
                    <a:pt x="1" y="1436"/>
                    <a:pt x="206" y="1743"/>
                  </a:cubicBezTo>
                  <a:cubicBezTo>
                    <a:pt x="367" y="1945"/>
                    <a:pt x="624" y="2083"/>
                    <a:pt x="900" y="2083"/>
                  </a:cubicBezTo>
                  <a:cubicBezTo>
                    <a:pt x="975" y="2083"/>
                    <a:pt x="1052" y="2073"/>
                    <a:pt x="1129" y="2051"/>
                  </a:cubicBezTo>
                  <a:cubicBezTo>
                    <a:pt x="1795" y="1897"/>
                    <a:pt x="2359" y="1487"/>
                    <a:pt x="2769" y="974"/>
                  </a:cubicBezTo>
                  <a:cubicBezTo>
                    <a:pt x="3077" y="513"/>
                    <a:pt x="2923" y="205"/>
                    <a:pt x="2359" y="103"/>
                  </a:cubicBezTo>
                  <a:cubicBezTo>
                    <a:pt x="2103" y="51"/>
                    <a:pt x="1795" y="51"/>
                    <a:pt x="1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3375229" y="3627096"/>
              <a:ext cx="35124" cy="29427"/>
            </a:xfrm>
            <a:custGeom>
              <a:avLst/>
              <a:gdLst/>
              <a:ahLst/>
              <a:cxnLst/>
              <a:rect l="l" t="t" r="r" b="b"/>
              <a:pathLst>
                <a:path w="2667" h="2234" extrusionOk="0">
                  <a:moveTo>
                    <a:pt x="1539" y="1"/>
                  </a:moveTo>
                  <a:cubicBezTo>
                    <a:pt x="1157" y="1"/>
                    <a:pt x="791" y="202"/>
                    <a:pt x="565" y="542"/>
                  </a:cubicBezTo>
                  <a:cubicBezTo>
                    <a:pt x="308" y="849"/>
                    <a:pt x="1" y="1157"/>
                    <a:pt x="206" y="1567"/>
                  </a:cubicBezTo>
                  <a:cubicBezTo>
                    <a:pt x="411" y="1977"/>
                    <a:pt x="821" y="2233"/>
                    <a:pt x="1231" y="2233"/>
                  </a:cubicBezTo>
                  <a:cubicBezTo>
                    <a:pt x="1898" y="2182"/>
                    <a:pt x="2513" y="1721"/>
                    <a:pt x="2667" y="1054"/>
                  </a:cubicBezTo>
                  <a:cubicBezTo>
                    <a:pt x="2667" y="593"/>
                    <a:pt x="2410" y="183"/>
                    <a:pt x="1949" y="80"/>
                  </a:cubicBezTo>
                  <a:cubicBezTo>
                    <a:pt x="1814" y="26"/>
                    <a:pt x="1676" y="1"/>
                    <a:pt x="15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3268552" y="3632879"/>
              <a:ext cx="35124" cy="24488"/>
            </a:xfrm>
            <a:custGeom>
              <a:avLst/>
              <a:gdLst/>
              <a:ahLst/>
              <a:cxnLst/>
              <a:rect l="l" t="t" r="r" b="b"/>
              <a:pathLst>
                <a:path w="2667" h="1859" extrusionOk="0">
                  <a:moveTo>
                    <a:pt x="1724" y="0"/>
                  </a:moveTo>
                  <a:cubicBezTo>
                    <a:pt x="1626" y="0"/>
                    <a:pt x="1529" y="17"/>
                    <a:pt x="1436" y="51"/>
                  </a:cubicBezTo>
                  <a:cubicBezTo>
                    <a:pt x="1026" y="154"/>
                    <a:pt x="667" y="359"/>
                    <a:pt x="411" y="667"/>
                  </a:cubicBezTo>
                  <a:cubicBezTo>
                    <a:pt x="206" y="923"/>
                    <a:pt x="1" y="1179"/>
                    <a:pt x="155" y="1538"/>
                  </a:cubicBezTo>
                  <a:cubicBezTo>
                    <a:pt x="240" y="1752"/>
                    <a:pt x="468" y="1859"/>
                    <a:pt x="690" y="1859"/>
                  </a:cubicBezTo>
                  <a:cubicBezTo>
                    <a:pt x="734" y="1859"/>
                    <a:pt x="778" y="1854"/>
                    <a:pt x="821" y="1846"/>
                  </a:cubicBezTo>
                  <a:lnTo>
                    <a:pt x="1539" y="1846"/>
                  </a:lnTo>
                  <a:cubicBezTo>
                    <a:pt x="1693" y="1794"/>
                    <a:pt x="1846" y="1743"/>
                    <a:pt x="2000" y="1692"/>
                  </a:cubicBezTo>
                  <a:cubicBezTo>
                    <a:pt x="2410" y="1487"/>
                    <a:pt x="2667" y="974"/>
                    <a:pt x="2513" y="513"/>
                  </a:cubicBezTo>
                  <a:cubicBezTo>
                    <a:pt x="2394" y="195"/>
                    <a:pt x="2059" y="0"/>
                    <a:pt x="17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3486633" y="3632536"/>
              <a:ext cx="30976" cy="27570"/>
            </a:xfrm>
            <a:custGeom>
              <a:avLst/>
              <a:gdLst/>
              <a:ahLst/>
              <a:cxnLst/>
              <a:rect l="l" t="t" r="r" b="b"/>
              <a:pathLst>
                <a:path w="2352" h="2093" extrusionOk="0">
                  <a:moveTo>
                    <a:pt x="1385" y="1"/>
                  </a:moveTo>
                  <a:cubicBezTo>
                    <a:pt x="1167" y="1"/>
                    <a:pt x="949" y="77"/>
                    <a:pt x="769" y="231"/>
                  </a:cubicBezTo>
                  <a:cubicBezTo>
                    <a:pt x="308" y="488"/>
                    <a:pt x="0" y="1000"/>
                    <a:pt x="52" y="1564"/>
                  </a:cubicBezTo>
                  <a:cubicBezTo>
                    <a:pt x="103" y="1820"/>
                    <a:pt x="308" y="2026"/>
                    <a:pt x="564" y="2077"/>
                  </a:cubicBezTo>
                  <a:cubicBezTo>
                    <a:pt x="606" y="2087"/>
                    <a:pt x="651" y="2092"/>
                    <a:pt x="698" y="2092"/>
                  </a:cubicBezTo>
                  <a:cubicBezTo>
                    <a:pt x="1335" y="2092"/>
                    <a:pt x="2352" y="1163"/>
                    <a:pt x="2256" y="590"/>
                  </a:cubicBezTo>
                  <a:cubicBezTo>
                    <a:pt x="2256" y="436"/>
                    <a:pt x="2154" y="283"/>
                    <a:pt x="2000" y="231"/>
                  </a:cubicBezTo>
                  <a:cubicBezTo>
                    <a:pt x="1820" y="77"/>
                    <a:pt x="1603" y="1"/>
                    <a:pt x="1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3589253" y="3632879"/>
              <a:ext cx="31068" cy="24988"/>
            </a:xfrm>
            <a:custGeom>
              <a:avLst/>
              <a:gdLst/>
              <a:ahLst/>
              <a:cxnLst/>
              <a:rect l="l" t="t" r="r" b="b"/>
              <a:pathLst>
                <a:path w="2359" h="1897" extrusionOk="0">
                  <a:moveTo>
                    <a:pt x="1282" y="0"/>
                  </a:moveTo>
                  <a:cubicBezTo>
                    <a:pt x="667" y="0"/>
                    <a:pt x="103" y="410"/>
                    <a:pt x="1" y="1077"/>
                  </a:cubicBezTo>
                  <a:cubicBezTo>
                    <a:pt x="1" y="1436"/>
                    <a:pt x="565" y="1897"/>
                    <a:pt x="1026" y="1897"/>
                  </a:cubicBezTo>
                  <a:cubicBezTo>
                    <a:pt x="1539" y="1897"/>
                    <a:pt x="2308" y="1333"/>
                    <a:pt x="2308" y="923"/>
                  </a:cubicBezTo>
                  <a:cubicBezTo>
                    <a:pt x="2359" y="615"/>
                    <a:pt x="1692" y="51"/>
                    <a:pt x="12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6" name="Google Shape;286;p13"/>
          <p:cNvPicPr preferRelativeResize="0"/>
          <p:nvPr/>
        </p:nvPicPr>
        <p:blipFill>
          <a:blip r:embed="rId3">
            <a:alphaModFix/>
          </a:blip>
          <a:stretch>
            <a:fillRect/>
          </a:stretch>
        </p:blipFill>
        <p:spPr>
          <a:xfrm rot="-723112">
            <a:off x="-60381" y="695757"/>
            <a:ext cx="1074100" cy="2008249"/>
          </a:xfrm>
          <a:prstGeom prst="rect">
            <a:avLst/>
          </a:prstGeom>
          <a:noFill/>
          <a:ln>
            <a:noFill/>
          </a:ln>
        </p:spPr>
      </p:pic>
      <p:pic>
        <p:nvPicPr>
          <p:cNvPr id="287" name="Google Shape;287;p13"/>
          <p:cNvPicPr preferRelativeResize="0"/>
          <p:nvPr/>
        </p:nvPicPr>
        <p:blipFill>
          <a:blip r:embed="rId4">
            <a:alphaModFix/>
          </a:blip>
          <a:stretch>
            <a:fillRect/>
          </a:stretch>
        </p:blipFill>
        <p:spPr>
          <a:xfrm>
            <a:off x="7978199" y="2084900"/>
            <a:ext cx="1313251" cy="22479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accent5"/>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707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200"/>
              <a:buFont typeface="Grand Hotel"/>
              <a:buNone/>
              <a:defRPr sz="3200">
                <a:solidFill>
                  <a:schemeClr val="dk1"/>
                </a:solidFill>
                <a:latin typeface="Grand Hotel"/>
                <a:ea typeface="Grand Hotel"/>
                <a:cs typeface="Grand Hotel"/>
                <a:sym typeface="Grand Hotel"/>
              </a:defRPr>
            </a:lvl1pPr>
            <a:lvl2pPr lvl="1" algn="ctr">
              <a:spcBef>
                <a:spcPts val="0"/>
              </a:spcBef>
              <a:spcAft>
                <a:spcPts val="0"/>
              </a:spcAft>
              <a:buClr>
                <a:schemeClr val="dk1"/>
              </a:buClr>
              <a:buSzPts val="3200"/>
              <a:buFont typeface="Grand Hotel"/>
              <a:buNone/>
              <a:defRPr sz="3200">
                <a:solidFill>
                  <a:schemeClr val="dk1"/>
                </a:solidFill>
                <a:latin typeface="Grand Hotel"/>
                <a:ea typeface="Grand Hotel"/>
                <a:cs typeface="Grand Hotel"/>
                <a:sym typeface="Grand Hotel"/>
              </a:defRPr>
            </a:lvl2pPr>
            <a:lvl3pPr lvl="2" algn="ctr">
              <a:spcBef>
                <a:spcPts val="0"/>
              </a:spcBef>
              <a:spcAft>
                <a:spcPts val="0"/>
              </a:spcAft>
              <a:buClr>
                <a:schemeClr val="dk1"/>
              </a:buClr>
              <a:buSzPts val="3200"/>
              <a:buFont typeface="Grand Hotel"/>
              <a:buNone/>
              <a:defRPr sz="3200">
                <a:solidFill>
                  <a:schemeClr val="dk1"/>
                </a:solidFill>
                <a:latin typeface="Grand Hotel"/>
                <a:ea typeface="Grand Hotel"/>
                <a:cs typeface="Grand Hotel"/>
                <a:sym typeface="Grand Hotel"/>
              </a:defRPr>
            </a:lvl3pPr>
            <a:lvl4pPr lvl="3" algn="ctr">
              <a:spcBef>
                <a:spcPts val="0"/>
              </a:spcBef>
              <a:spcAft>
                <a:spcPts val="0"/>
              </a:spcAft>
              <a:buClr>
                <a:schemeClr val="dk1"/>
              </a:buClr>
              <a:buSzPts val="3200"/>
              <a:buFont typeface="Grand Hotel"/>
              <a:buNone/>
              <a:defRPr sz="3200">
                <a:solidFill>
                  <a:schemeClr val="dk1"/>
                </a:solidFill>
                <a:latin typeface="Grand Hotel"/>
                <a:ea typeface="Grand Hotel"/>
                <a:cs typeface="Grand Hotel"/>
                <a:sym typeface="Grand Hotel"/>
              </a:defRPr>
            </a:lvl4pPr>
            <a:lvl5pPr lvl="4" algn="ctr">
              <a:spcBef>
                <a:spcPts val="0"/>
              </a:spcBef>
              <a:spcAft>
                <a:spcPts val="0"/>
              </a:spcAft>
              <a:buClr>
                <a:schemeClr val="dk1"/>
              </a:buClr>
              <a:buSzPts val="3200"/>
              <a:buFont typeface="Grand Hotel"/>
              <a:buNone/>
              <a:defRPr sz="3200">
                <a:solidFill>
                  <a:schemeClr val="dk1"/>
                </a:solidFill>
                <a:latin typeface="Grand Hotel"/>
                <a:ea typeface="Grand Hotel"/>
                <a:cs typeface="Grand Hotel"/>
                <a:sym typeface="Grand Hotel"/>
              </a:defRPr>
            </a:lvl5pPr>
            <a:lvl6pPr lvl="5" algn="ctr">
              <a:spcBef>
                <a:spcPts val="0"/>
              </a:spcBef>
              <a:spcAft>
                <a:spcPts val="0"/>
              </a:spcAft>
              <a:buClr>
                <a:schemeClr val="dk1"/>
              </a:buClr>
              <a:buSzPts val="3200"/>
              <a:buFont typeface="Grand Hotel"/>
              <a:buNone/>
              <a:defRPr sz="3200">
                <a:solidFill>
                  <a:schemeClr val="dk1"/>
                </a:solidFill>
                <a:latin typeface="Grand Hotel"/>
                <a:ea typeface="Grand Hotel"/>
                <a:cs typeface="Grand Hotel"/>
                <a:sym typeface="Grand Hotel"/>
              </a:defRPr>
            </a:lvl6pPr>
            <a:lvl7pPr lvl="6" algn="ctr">
              <a:spcBef>
                <a:spcPts val="0"/>
              </a:spcBef>
              <a:spcAft>
                <a:spcPts val="0"/>
              </a:spcAft>
              <a:buClr>
                <a:schemeClr val="dk1"/>
              </a:buClr>
              <a:buSzPts val="3200"/>
              <a:buFont typeface="Grand Hotel"/>
              <a:buNone/>
              <a:defRPr sz="3200">
                <a:solidFill>
                  <a:schemeClr val="dk1"/>
                </a:solidFill>
                <a:latin typeface="Grand Hotel"/>
                <a:ea typeface="Grand Hotel"/>
                <a:cs typeface="Grand Hotel"/>
                <a:sym typeface="Grand Hotel"/>
              </a:defRPr>
            </a:lvl7pPr>
            <a:lvl8pPr lvl="7" algn="ctr">
              <a:spcBef>
                <a:spcPts val="0"/>
              </a:spcBef>
              <a:spcAft>
                <a:spcPts val="0"/>
              </a:spcAft>
              <a:buClr>
                <a:schemeClr val="dk1"/>
              </a:buClr>
              <a:buSzPts val="3200"/>
              <a:buFont typeface="Grand Hotel"/>
              <a:buNone/>
              <a:defRPr sz="3200">
                <a:solidFill>
                  <a:schemeClr val="dk1"/>
                </a:solidFill>
                <a:latin typeface="Grand Hotel"/>
                <a:ea typeface="Grand Hotel"/>
                <a:cs typeface="Grand Hotel"/>
                <a:sym typeface="Grand Hotel"/>
              </a:defRPr>
            </a:lvl8pPr>
            <a:lvl9pPr lvl="8" algn="ctr">
              <a:spcBef>
                <a:spcPts val="0"/>
              </a:spcBef>
              <a:spcAft>
                <a:spcPts val="0"/>
              </a:spcAft>
              <a:buClr>
                <a:schemeClr val="dk1"/>
              </a:buClr>
              <a:buSzPts val="3200"/>
              <a:buFont typeface="Grand Hotel"/>
              <a:buNone/>
              <a:defRPr sz="3200">
                <a:solidFill>
                  <a:schemeClr val="dk1"/>
                </a:solidFill>
                <a:latin typeface="Grand Hotel"/>
                <a:ea typeface="Grand Hotel"/>
                <a:cs typeface="Grand Hotel"/>
                <a:sym typeface="Grand Hotel"/>
              </a:defRPr>
            </a:lvl9pPr>
          </a:lstStyle>
          <a:p>
            <a:endParaRPr/>
          </a:p>
        </p:txBody>
      </p:sp>
      <p:sp>
        <p:nvSpPr>
          <p:cNvPr id="7" name="Google Shape;7;p1"/>
          <p:cNvSpPr txBox="1">
            <a:spLocks noGrp="1"/>
          </p:cNvSpPr>
          <p:nvPr>
            <p:ph type="body" idx="1"/>
          </p:nvPr>
        </p:nvSpPr>
        <p:spPr>
          <a:xfrm>
            <a:off x="713225" y="1246950"/>
            <a:ext cx="7717500" cy="335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Raleway"/>
              <a:buChar char="●"/>
              <a:defRPr sz="1600">
                <a:solidFill>
                  <a:schemeClr val="dk1"/>
                </a:solidFill>
                <a:latin typeface="Raleway"/>
                <a:ea typeface="Raleway"/>
                <a:cs typeface="Raleway"/>
                <a:sym typeface="Raleway"/>
              </a:defRPr>
            </a:lvl1pPr>
            <a:lvl2pPr marL="914400" lvl="1" indent="-330200">
              <a:lnSpc>
                <a:spcPct val="100000"/>
              </a:lnSpc>
              <a:spcBef>
                <a:spcPts val="0"/>
              </a:spcBef>
              <a:spcAft>
                <a:spcPts val="0"/>
              </a:spcAft>
              <a:buClr>
                <a:schemeClr val="dk1"/>
              </a:buClr>
              <a:buSzPts val="1600"/>
              <a:buFont typeface="Raleway"/>
              <a:buChar char="○"/>
              <a:defRPr sz="1600">
                <a:solidFill>
                  <a:schemeClr val="dk1"/>
                </a:solidFill>
                <a:latin typeface="Raleway"/>
                <a:ea typeface="Raleway"/>
                <a:cs typeface="Raleway"/>
                <a:sym typeface="Raleway"/>
              </a:defRPr>
            </a:lvl2pPr>
            <a:lvl3pPr marL="1371600" lvl="2" indent="-330200">
              <a:lnSpc>
                <a:spcPct val="100000"/>
              </a:lnSpc>
              <a:spcBef>
                <a:spcPts val="0"/>
              </a:spcBef>
              <a:spcAft>
                <a:spcPts val="0"/>
              </a:spcAft>
              <a:buClr>
                <a:schemeClr val="dk1"/>
              </a:buClr>
              <a:buSzPts val="1600"/>
              <a:buFont typeface="Raleway"/>
              <a:buChar char="■"/>
              <a:defRPr sz="1600">
                <a:solidFill>
                  <a:schemeClr val="dk1"/>
                </a:solidFill>
                <a:latin typeface="Raleway"/>
                <a:ea typeface="Raleway"/>
                <a:cs typeface="Raleway"/>
                <a:sym typeface="Raleway"/>
              </a:defRPr>
            </a:lvl3pPr>
            <a:lvl4pPr marL="1828800" lvl="3" indent="-330200">
              <a:lnSpc>
                <a:spcPct val="100000"/>
              </a:lnSpc>
              <a:spcBef>
                <a:spcPts val="0"/>
              </a:spcBef>
              <a:spcAft>
                <a:spcPts val="0"/>
              </a:spcAft>
              <a:buClr>
                <a:schemeClr val="dk1"/>
              </a:buClr>
              <a:buSzPts val="1600"/>
              <a:buFont typeface="Raleway"/>
              <a:buChar char="●"/>
              <a:defRPr sz="1600">
                <a:solidFill>
                  <a:schemeClr val="dk1"/>
                </a:solidFill>
                <a:latin typeface="Raleway"/>
                <a:ea typeface="Raleway"/>
                <a:cs typeface="Raleway"/>
                <a:sym typeface="Raleway"/>
              </a:defRPr>
            </a:lvl4pPr>
            <a:lvl5pPr marL="2286000" lvl="4" indent="-330200">
              <a:lnSpc>
                <a:spcPct val="100000"/>
              </a:lnSpc>
              <a:spcBef>
                <a:spcPts val="0"/>
              </a:spcBef>
              <a:spcAft>
                <a:spcPts val="0"/>
              </a:spcAft>
              <a:buClr>
                <a:schemeClr val="dk1"/>
              </a:buClr>
              <a:buSzPts val="1600"/>
              <a:buFont typeface="Raleway"/>
              <a:buChar char="○"/>
              <a:defRPr sz="1600">
                <a:solidFill>
                  <a:schemeClr val="dk1"/>
                </a:solidFill>
                <a:latin typeface="Raleway"/>
                <a:ea typeface="Raleway"/>
                <a:cs typeface="Raleway"/>
                <a:sym typeface="Raleway"/>
              </a:defRPr>
            </a:lvl5pPr>
            <a:lvl6pPr marL="2743200" lvl="5" indent="-330200">
              <a:lnSpc>
                <a:spcPct val="100000"/>
              </a:lnSpc>
              <a:spcBef>
                <a:spcPts val="0"/>
              </a:spcBef>
              <a:spcAft>
                <a:spcPts val="0"/>
              </a:spcAft>
              <a:buClr>
                <a:schemeClr val="dk1"/>
              </a:buClr>
              <a:buSzPts val="1600"/>
              <a:buFont typeface="Raleway"/>
              <a:buChar char="■"/>
              <a:defRPr sz="1600">
                <a:solidFill>
                  <a:schemeClr val="dk1"/>
                </a:solidFill>
                <a:latin typeface="Raleway"/>
                <a:ea typeface="Raleway"/>
                <a:cs typeface="Raleway"/>
                <a:sym typeface="Raleway"/>
              </a:defRPr>
            </a:lvl6pPr>
            <a:lvl7pPr marL="3200400" lvl="6" indent="-330200">
              <a:lnSpc>
                <a:spcPct val="100000"/>
              </a:lnSpc>
              <a:spcBef>
                <a:spcPts val="0"/>
              </a:spcBef>
              <a:spcAft>
                <a:spcPts val="0"/>
              </a:spcAft>
              <a:buClr>
                <a:schemeClr val="dk1"/>
              </a:buClr>
              <a:buSzPts val="1600"/>
              <a:buFont typeface="Raleway"/>
              <a:buChar char="●"/>
              <a:defRPr sz="1600">
                <a:solidFill>
                  <a:schemeClr val="dk1"/>
                </a:solidFill>
                <a:latin typeface="Raleway"/>
                <a:ea typeface="Raleway"/>
                <a:cs typeface="Raleway"/>
                <a:sym typeface="Raleway"/>
              </a:defRPr>
            </a:lvl7pPr>
            <a:lvl8pPr marL="3657600" lvl="7" indent="-330200">
              <a:lnSpc>
                <a:spcPct val="100000"/>
              </a:lnSpc>
              <a:spcBef>
                <a:spcPts val="0"/>
              </a:spcBef>
              <a:spcAft>
                <a:spcPts val="0"/>
              </a:spcAft>
              <a:buClr>
                <a:schemeClr val="dk1"/>
              </a:buClr>
              <a:buSzPts val="1600"/>
              <a:buFont typeface="Raleway"/>
              <a:buChar char="○"/>
              <a:defRPr sz="1600">
                <a:solidFill>
                  <a:schemeClr val="dk1"/>
                </a:solidFill>
                <a:latin typeface="Raleway"/>
                <a:ea typeface="Raleway"/>
                <a:cs typeface="Raleway"/>
                <a:sym typeface="Raleway"/>
              </a:defRPr>
            </a:lvl8pPr>
            <a:lvl9pPr marL="4114800" lvl="8" indent="-330200">
              <a:lnSpc>
                <a:spcPct val="100000"/>
              </a:lnSpc>
              <a:spcBef>
                <a:spcPts val="0"/>
              </a:spcBef>
              <a:spcAft>
                <a:spcPts val="0"/>
              </a:spcAft>
              <a:buClr>
                <a:schemeClr val="dk1"/>
              </a:buClr>
              <a:buSzPts val="1600"/>
              <a:buFont typeface="Raleway"/>
              <a:buChar char="■"/>
              <a:defRPr sz="1600">
                <a:solidFill>
                  <a:schemeClr val="dk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7" r:id="rId16"/>
    <p:sldLayoutId id="2147483668" r:id="rId17"/>
    <p:sldLayoutId id="2147483669" r:id="rId18"/>
    <p:sldLayoutId id="2147483670" r:id="rId19"/>
    <p:sldLayoutId id="2147483671" r:id="rId20"/>
    <p:sldLayoutId id="2147483672" r:id="rId21"/>
    <p:sldLayoutId id="2147483676" r:id="rId22"/>
    <p:sldLayoutId id="2147483677" r:id="rId23"/>
    <p:sldLayoutId id="2147483678" r:id="rId24"/>
    <p:sldLayoutId id="2147483679"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4" r:id="rId36"/>
    <p:sldLayoutId id="2147483695" r:id="rId37"/>
    <p:sldLayoutId id="2147483696"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3.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8.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28.png"/><Relationship Id="rId5" Type="http://schemas.openxmlformats.org/officeDocument/2006/relationships/image" Target="../media/image9.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7.png"/><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lidesgo.com/de/faqs" TargetMode="External"/><Relationship Id="rId5" Type="http://schemas.openxmlformats.org/officeDocument/2006/relationships/hyperlink" Target="https://slidesgo.com/en/slidesgo-school" TargetMode="External"/><Relationship Id="rId10" Type="http://schemas.openxmlformats.org/officeDocument/2006/relationships/image" Target="../media/image9.png"/><Relationship Id="rId4" Type="http://schemas.openxmlformats.org/officeDocument/2006/relationships/hyperlink" Target="https://slidesgo.com/de/" TargetMode="External"/><Relationship Id="rId9"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image" Target="../media/image29.png"/><Relationship Id="rId5" Type="http://schemas.openxmlformats.org/officeDocument/2006/relationships/hyperlink" Target="https://docs.google.com/spreadsheets/d/1KpPLmzXDBqIw7FY5jh_uHpeKyrK23uwT2STzAhtmH88/copy#gid=0" TargetMode="External"/><Relationship Id="rId4" Type="http://schemas.openxmlformats.org/officeDocument/2006/relationships/hyperlink" Target="https://slidesgo.com/de/slidesgo-schulel/presentation-tips/how-to-modify-a-graph-in-our-templat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7.png"/><Relationship Id="rId7"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5.xml"/><Relationship Id="rId6" Type="http://schemas.openxmlformats.org/officeDocument/2006/relationships/image" Target="../media/image18.png"/><Relationship Id="rId5" Type="http://schemas.openxmlformats.org/officeDocument/2006/relationships/image" Target="../media/image31.png"/><Relationship Id="rId10" Type="http://schemas.openxmlformats.org/officeDocument/2006/relationships/image" Target="../media/image16.png"/><Relationship Id="rId4" Type="http://schemas.openxmlformats.org/officeDocument/2006/relationships/image" Target="../media/image23.png"/><Relationship Id="rId9"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10.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1.xml"/><Relationship Id="rId5" Type="http://schemas.openxmlformats.org/officeDocument/2006/relationships/image" Target="../media/image30.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slide" Target="slide24.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slide" Target="slide17.xml"/><Relationship Id="rId5" Type="http://schemas.openxmlformats.org/officeDocument/2006/relationships/slide" Target="slide22.xml"/><Relationship Id="rId10" Type="http://schemas.openxmlformats.org/officeDocument/2006/relationships/image" Target="../media/image6.png"/><Relationship Id="rId4" Type="http://schemas.openxmlformats.org/officeDocument/2006/relationships/slide" Target="slide6.xml"/><Relationship Id="rId9" Type="http://schemas.openxmlformats.org/officeDocument/2006/relationships/image" Target="../media/image2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slidesgo.com/de/slidesgo-schulel/presentation-tips/how-to-modify-a-graph-in-our-templates" TargetMode="External"/><Relationship Id="rId7" Type="http://schemas.openxmlformats.org/officeDocument/2006/relationships/hyperlink" Target="https://docs.google.com/spreadsheets/d/1KpPLmzXDBqIw7FY5jh_uHpeKyrK23uwT2STzAhtmH88/copy#gid=547538471" TargetMode="External"/><Relationship Id="rId2" Type="http://schemas.openxmlformats.org/officeDocument/2006/relationships/notesSlide" Target="../notesSlides/notesSlide34.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image" Target="../media/image18.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8.xml"/><Relationship Id="rId5" Type="http://schemas.openxmlformats.org/officeDocument/2006/relationships/image" Target="../media/image12.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33.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 Target="slide42.xml"/><Relationship Id="rId7"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slide" Target="slide17.xml"/><Relationship Id="rId5" Type="http://schemas.openxmlformats.org/officeDocument/2006/relationships/slide" Target="slide22.xml"/><Relationship Id="rId4" Type="http://schemas.openxmlformats.org/officeDocument/2006/relationships/slide" Target="slide24.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32.xml"/><Relationship Id="rId6" Type="http://schemas.openxmlformats.org/officeDocument/2006/relationships/image" Target="../media/image6.png"/><Relationship Id="rId5" Type="http://schemas.openxmlformats.org/officeDocument/2006/relationships/image" Target="../media/image34.jp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32.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2.xml"/><Relationship Id="rId6" Type="http://schemas.openxmlformats.org/officeDocument/2006/relationships/image" Target="../media/image36.jpg"/><Relationship Id="rId5"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8" Type="http://schemas.openxmlformats.org/officeDocument/2006/relationships/hyperlink" Target="https://www.freepik.com/free-vector/watercolor-world-book-day_12810326.htm/?utm_source=slidesgo_template&amp;utm_medium=referral-link&amp;utm_campaign=sg_resources&amp;utm_content=freepik" TargetMode="External"/><Relationship Id="rId3" Type="http://schemas.openxmlformats.org/officeDocument/2006/relationships/hyperlink" Target="https://www.freepik.com/free-vector/coffee-cup-stains_715474.htm/?utm_source=slidesgo_template&amp;utm_medium=referral-link&amp;utm_campaign=sg_resources&amp;utm_content=freepik" TargetMode="External"/><Relationship Id="rId7" Type="http://schemas.openxmlformats.org/officeDocument/2006/relationships/hyperlink" Target="https://www.freepik.com/free-vector/watercolor-world-book-day-illustration_13183820.htm/?utm_source=slidesgo_template&amp;utm_medium=referral-link&amp;utm_campaign=sg_resources&amp;utm_content=freepik"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hyperlink" Target="https://www.freepik.com/free-vector/watercolor-world-book-day-banners-set_12979739.htm/?utm_source=slidesgo_template&amp;utm_medium=referral-link&amp;utm_campaign=sg_resources&amp;utm_content=freepik" TargetMode="External"/><Relationship Id="rId5" Type="http://schemas.openxmlformats.org/officeDocument/2006/relationships/hyperlink" Target="https://www.freepik.com/free-vector/watercolor-botanical-flowers-leaves_19505878.htm/?utm_source=slidesgo_template&amp;utm_medium=referral-link&amp;utm_campaign=sg_resources&amp;utm_content=freepik" TargetMode="External"/><Relationship Id="rId4" Type="http://schemas.openxmlformats.org/officeDocument/2006/relationships/hyperlink" Target="https://www.freepik.com/free-vector/set-black-ink-spots-flat-style_2130226.htm/?utm_source=slidesgo_template&amp;utm_medium=referral-link&amp;utm_campaign=sg_resources&amp;utm_content=freepik"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www.freepik.com/premium-vector/watercolor-world-book-day-background_4098999.htm/?utm_source=slidesgo_template&amp;utm_medium=referral-link&amp;utm_campaign=sg_resources&amp;utm_content=freepik" TargetMode="External"/><Relationship Id="rId7"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5.xml"/><Relationship Id="rId6" Type="http://schemas.openxmlformats.org/officeDocument/2006/relationships/hyperlink" Target="https://www.freepik.com/premium-vector/watercolor-world-book-day-illustration_24008772.htm/?utm_source=slidesgo_template&amp;utm_medium=referral-link&amp;utm_campaign=sg_resources&amp;utm_content=freepik" TargetMode="External"/><Relationship Id="rId5" Type="http://schemas.openxmlformats.org/officeDocument/2006/relationships/hyperlink" Target="https://www.freepik.com/premium-vector/watercolor-world-book-day-illustration_12977866.htm/?utm_source=slidesgo_template&amp;utm_medium=referral-link&amp;utm_campaign=sg_resources&amp;utm_content=freepik" TargetMode="External"/><Relationship Id="rId10" Type="http://schemas.openxmlformats.org/officeDocument/2006/relationships/image" Target="../media/image41.png"/><Relationship Id="rId4" Type="http://schemas.openxmlformats.org/officeDocument/2006/relationships/hyperlink" Target="https://www.freepik.com/premium-vector/watercolor-world-book-day-background_4098997.htm/?utm_source=slidesgo_template&amp;utm_medium=referral-link&amp;utm_campaign=sg_resources&amp;utm_content=freepik" TargetMode="External"/><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16.png"/><Relationship Id="rId3" Type="http://schemas.openxmlformats.org/officeDocument/2006/relationships/image" Target="../media/image17.png"/><Relationship Id="rId7" Type="http://schemas.openxmlformats.org/officeDocument/2006/relationships/slide" Target="slide17.xml"/><Relationship Id="rId12"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slide" Target="slide22.xml"/><Relationship Id="rId11" Type="http://schemas.openxmlformats.org/officeDocument/2006/relationships/image" Target="../media/image14.png"/><Relationship Id="rId5" Type="http://schemas.openxmlformats.org/officeDocument/2006/relationships/slide" Target="slide6.xml"/><Relationship Id="rId10" Type="http://schemas.openxmlformats.org/officeDocument/2006/relationships/image" Target="../media/image7.png"/><Relationship Id="rId4" Type="http://schemas.openxmlformats.org/officeDocument/2006/relationships/image" Target="../media/image23.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26.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8" Type="http://schemas.openxmlformats.org/officeDocument/2006/relationships/hyperlink" Target="https://www.freepik.com/free-vector/set-black-ink-spots-flat-style_2130231.htm/?utm_source=slidesgo_template&amp;utm_medium=referral-link&amp;utm_campaign=sg_resources&amp;utm_content=freepik" TargetMode="External"/><Relationship Id="rId3" Type="http://schemas.openxmlformats.org/officeDocument/2006/relationships/hyperlink" Target="https://www.freepik.com/free-vector/vintage-scrapbook-paper-collection_10503803.htm/?utm_source=slidesgo_template&amp;utm_medium=referral-link&amp;utm_campaign=sg_resources&amp;utm_content=freepik" TargetMode="External"/><Relationship Id="rId7" Type="http://schemas.openxmlformats.org/officeDocument/2006/relationships/hyperlink" Target="https://www.freepik.com/free-vector/watercolor-botanical-flowers-leaves_19505880.htm"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hyperlink" Target="https://www.freepik.com/free-vector/hand-painted-watercolor-doodle-frames-collection_16133746.htm/?utm_source=slidesgo_template&amp;utm_medium=referral-link&amp;utm_campaign=sg_resources&amp;utm_content=freepik" TargetMode="External"/><Relationship Id="rId5" Type="http://schemas.openxmlformats.org/officeDocument/2006/relationships/hyperlink" Target="https://www.freepik.com/free-vector/watercolor-world-book-day-illustration_13183816.htm/?utm_source=slidesgo_template&amp;utm_medium=referral-link&amp;utm_campaign=sg_resources&amp;utm_content=freepik" TargetMode="External"/><Relationship Id="rId10" Type="http://schemas.openxmlformats.org/officeDocument/2006/relationships/hyperlink" Target="https://www.freepik.com/free-photo/top-view-books-arrangement_12975498.htm/?utm_source=slidesgo_template&amp;utm_medium=referral-link&amp;utm_campaign=sg_resources&amp;utm_content=freepik" TargetMode="External"/><Relationship Id="rId4" Type="http://schemas.openxmlformats.org/officeDocument/2006/relationships/hyperlink" Target="https://www.freepik.com/free-vector/watercolor-world-book-day_12810337.htm/?utm_source=slidesgo_template&amp;utm_medium=referral-link&amp;utm_campaign=sg_resources&amp;utm_content=freepik" TargetMode="External"/><Relationship Id="rId9" Type="http://schemas.openxmlformats.org/officeDocument/2006/relationships/hyperlink" Target="https://www.freepik.com/free-photo/close-up-hands-holding-open-book_12975470.htm/?utm_source=slidesgo_template&amp;utm_medium=referral-link&amp;utm_campaign=sg_resources&amp;utm_content=freepik"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www.flaticon.com/packs/literature-2/?utm_source=slidesgo_template&amp;utm_medium=referral-link&amp;utm_campaign=sg_resources&amp;utm_content=flaticon" TargetMode="External"/><Relationship Id="rId3" Type="http://schemas.openxmlformats.org/officeDocument/2006/relationships/hyperlink" Target="https://www.freepik.com/premium-photo/full-shot-woman-reading-couch_26923141.htm/?utm_source=slidesgo_template&amp;utm_medium=referral-link&amp;utm_campaign=sg_resources&amp;utm_content=freepik" TargetMode="External"/><Relationship Id="rId7" Type="http://schemas.openxmlformats.org/officeDocument/2006/relationships/hyperlink" Target="https://www.freepik.com/premium-photo/medium-shot-smiley-man-posing_20334815.htm/?utm_source=slidesgo_template&amp;utm_medium=referral-link&amp;utm_campaign=sg_resources&amp;utm_content=freepik" TargetMode="External"/><Relationship Id="rId12" Type="http://schemas.openxmlformats.org/officeDocument/2006/relationships/hyperlink" Target="https://www.freepik.com/premium-vector/watercolor-stack-books_24011494.htm/?utm_source=slidesgo_template&amp;utm_medium=referral-link&amp;utm_campaign=sg_resources&amp;utm_content=freepik" TargetMode="External"/><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hyperlink" Target="https://www.freepik.com/premium-photo/joyful-african-american-woman-studio_4783777.htm/?utm_source=slidesgo_template&amp;utm_medium=referral-link&amp;utm_campaign=sg_resources&amp;utm_content=freepik" TargetMode="External"/><Relationship Id="rId11" Type="http://schemas.openxmlformats.org/officeDocument/2006/relationships/hyperlink" Target="https://www.freepik.com/premium-vector/watercolor-world-book-day-instagram-posts-collection_23439136.htm/?utm_source=slidesgo_template&amp;utm_medium=referral-link&amp;utm_campaign=sg_resources&amp;utm_content=freepik" TargetMode="External"/><Relationship Id="rId5" Type="http://schemas.openxmlformats.org/officeDocument/2006/relationships/hyperlink" Target="https://www.freepik.com/premium-photo/boy-smiling_4452756.htm/?utm_source=slidesgo_template&amp;utm_medium=referral-link&amp;utm_campaign=sg_resources&amp;utm_content=freepik" TargetMode="External"/><Relationship Id="rId10" Type="http://schemas.openxmlformats.org/officeDocument/2006/relationships/hyperlink" Target="https://www.freepik.com/premium-vector/watercolor-world-book-day-illustration_24122041.htm/?utm_source=slidesgo_template&amp;utm_medium=referral-link&amp;utm_campaign=sg_resources&amp;utm_content=freepik" TargetMode="External"/><Relationship Id="rId4" Type="http://schemas.openxmlformats.org/officeDocument/2006/relationships/hyperlink" Target="https://www.freepik.com/premium-photo/young-student-learning-library_21138912.htm/?utm_source=slidesgo_template&amp;utm_medium=referral-link&amp;utm_campaign=sg_resources&amp;utm_content=freepik" TargetMode="External"/><Relationship Id="rId9" Type="http://schemas.openxmlformats.org/officeDocument/2006/relationships/hyperlink" Target="https://www.freepik.com/premium-vector/watercolor-literature-illustration_22890679.htm/?utm_source=slidesgo_template&amp;utm_medium=referral-link&amp;utm_campaign=sg_resources&amp;utm_content=freepik"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3.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pic>
        <p:nvPicPr>
          <p:cNvPr id="1287" name="Google Shape;1287;p56"/>
          <p:cNvPicPr preferRelativeResize="0"/>
          <p:nvPr/>
        </p:nvPicPr>
        <p:blipFill>
          <a:blip r:embed="rId3">
            <a:alphaModFix/>
          </a:blip>
          <a:stretch>
            <a:fillRect/>
          </a:stretch>
        </p:blipFill>
        <p:spPr>
          <a:xfrm>
            <a:off x="4721525" y="2521000"/>
            <a:ext cx="1074100" cy="2008249"/>
          </a:xfrm>
          <a:prstGeom prst="rect">
            <a:avLst/>
          </a:prstGeom>
          <a:noFill/>
          <a:ln>
            <a:noFill/>
          </a:ln>
        </p:spPr>
      </p:pic>
      <p:pic>
        <p:nvPicPr>
          <p:cNvPr id="1288" name="Google Shape;1288;p56"/>
          <p:cNvPicPr preferRelativeResize="0"/>
          <p:nvPr/>
        </p:nvPicPr>
        <p:blipFill rotWithShape="1">
          <a:blip r:embed="rId4">
            <a:alphaModFix/>
          </a:blip>
          <a:srcRect/>
          <a:stretch/>
        </p:blipFill>
        <p:spPr>
          <a:xfrm rot="4547828">
            <a:off x="6475713" y="329820"/>
            <a:ext cx="1470749" cy="1742960"/>
          </a:xfrm>
          <a:prstGeom prst="rect">
            <a:avLst/>
          </a:prstGeom>
          <a:noFill/>
          <a:ln>
            <a:noFill/>
          </a:ln>
        </p:spPr>
      </p:pic>
      <p:pic>
        <p:nvPicPr>
          <p:cNvPr id="1289" name="Google Shape;1289;p56"/>
          <p:cNvPicPr preferRelativeResize="0"/>
          <p:nvPr/>
        </p:nvPicPr>
        <p:blipFill>
          <a:blip r:embed="rId5">
            <a:alphaModFix/>
          </a:blip>
          <a:stretch>
            <a:fillRect/>
          </a:stretch>
        </p:blipFill>
        <p:spPr>
          <a:xfrm rot="-734878">
            <a:off x="4940300" y="871150"/>
            <a:ext cx="1532800" cy="1320650"/>
          </a:xfrm>
          <a:prstGeom prst="rect">
            <a:avLst/>
          </a:prstGeom>
          <a:noFill/>
          <a:ln>
            <a:noFill/>
          </a:ln>
          <a:effectLst>
            <a:outerShdw blurRad="14288" dist="47625" dir="12420000" algn="bl" rotWithShape="0">
              <a:srgbClr val="000000">
                <a:alpha val="9000"/>
              </a:srgbClr>
            </a:outerShdw>
          </a:effectLst>
        </p:spPr>
      </p:pic>
      <p:pic>
        <p:nvPicPr>
          <p:cNvPr id="1290" name="Google Shape;1290;p56"/>
          <p:cNvPicPr preferRelativeResize="0"/>
          <p:nvPr/>
        </p:nvPicPr>
        <p:blipFill>
          <a:blip r:embed="rId6">
            <a:alphaModFix/>
          </a:blip>
          <a:stretch>
            <a:fillRect/>
          </a:stretch>
        </p:blipFill>
        <p:spPr>
          <a:xfrm rot="912464">
            <a:off x="7109436" y="3386676"/>
            <a:ext cx="1731677" cy="960898"/>
          </a:xfrm>
          <a:prstGeom prst="rect">
            <a:avLst/>
          </a:prstGeom>
          <a:noFill/>
          <a:ln>
            <a:noFill/>
          </a:ln>
          <a:effectLst>
            <a:outerShdw blurRad="14288" dist="28575" dir="5400000" algn="bl" rotWithShape="0">
              <a:srgbClr val="000000">
                <a:alpha val="9000"/>
              </a:srgbClr>
            </a:outerShdw>
          </a:effectLst>
        </p:spPr>
      </p:pic>
      <p:sp>
        <p:nvSpPr>
          <p:cNvPr id="1291" name="Google Shape;1291;p56"/>
          <p:cNvSpPr txBox="1">
            <a:spLocks noGrp="1"/>
          </p:cNvSpPr>
          <p:nvPr>
            <p:ph type="ctrTitle"/>
          </p:nvPr>
        </p:nvSpPr>
        <p:spPr>
          <a:xfrm>
            <a:off x="617425" y="614675"/>
            <a:ext cx="4641300" cy="3411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6800"/>
              <a:t>Abschlussarbeit: Deutsche Literatur</a:t>
            </a:r>
            <a:endParaRPr sz="6800"/>
          </a:p>
        </p:txBody>
      </p:sp>
      <p:sp>
        <p:nvSpPr>
          <p:cNvPr id="1292" name="Google Shape;1292;p56"/>
          <p:cNvSpPr txBox="1">
            <a:spLocks noGrp="1"/>
          </p:cNvSpPr>
          <p:nvPr>
            <p:ph type="subTitle" idx="1"/>
          </p:nvPr>
        </p:nvSpPr>
        <p:spPr>
          <a:xfrm>
            <a:off x="841695" y="4026025"/>
            <a:ext cx="40986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Hier beginnt deine Präsentation</a:t>
            </a:r>
            <a:endParaRPr/>
          </a:p>
        </p:txBody>
      </p:sp>
      <p:pic>
        <p:nvPicPr>
          <p:cNvPr id="1293" name="Google Shape;1293;p56"/>
          <p:cNvPicPr preferRelativeResize="0"/>
          <p:nvPr/>
        </p:nvPicPr>
        <p:blipFill>
          <a:blip r:embed="rId7">
            <a:alphaModFix/>
          </a:blip>
          <a:stretch>
            <a:fillRect/>
          </a:stretch>
        </p:blipFill>
        <p:spPr>
          <a:xfrm>
            <a:off x="5643225" y="1000700"/>
            <a:ext cx="2275450" cy="3142100"/>
          </a:xfrm>
          <a:prstGeom prst="rect">
            <a:avLst/>
          </a:prstGeom>
          <a:noFill/>
          <a:ln>
            <a:noFill/>
          </a:ln>
          <a:effectLst>
            <a:outerShdw blurRad="14288" dist="38100" dir="8760000" algn="bl" rotWithShape="0">
              <a:srgbClr val="000000">
                <a:alpha val="28000"/>
              </a:srgbClr>
            </a:outerShdw>
          </a:effectLst>
        </p:spPr>
      </p:pic>
      <p:pic>
        <p:nvPicPr>
          <p:cNvPr id="1294" name="Google Shape;1294;p56"/>
          <p:cNvPicPr preferRelativeResize="0"/>
          <p:nvPr/>
        </p:nvPicPr>
        <p:blipFill>
          <a:blip r:embed="rId8">
            <a:alphaModFix/>
          </a:blip>
          <a:stretch>
            <a:fillRect/>
          </a:stretch>
        </p:blipFill>
        <p:spPr>
          <a:xfrm rot="5268099">
            <a:off x="7635800" y="3460216"/>
            <a:ext cx="617000" cy="1271018"/>
          </a:xfrm>
          <a:prstGeom prst="rect">
            <a:avLst/>
          </a:prstGeom>
          <a:noFill/>
          <a:ln>
            <a:noFill/>
          </a:ln>
        </p:spPr>
      </p:pic>
      <p:pic>
        <p:nvPicPr>
          <p:cNvPr id="1295" name="Google Shape;1295;p56"/>
          <p:cNvPicPr preferRelativeResize="0"/>
          <p:nvPr/>
        </p:nvPicPr>
        <p:blipFill rotWithShape="1">
          <a:blip r:embed="rId4">
            <a:alphaModFix/>
          </a:blip>
          <a:srcRect/>
          <a:stretch/>
        </p:blipFill>
        <p:spPr>
          <a:xfrm rot="14">
            <a:off x="5107078" y="991129"/>
            <a:ext cx="911918" cy="10806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89"/>
                                        </p:tgtEl>
                                        <p:attrNameLst>
                                          <p:attrName>style.visibility</p:attrName>
                                        </p:attrNameLst>
                                      </p:cBhvr>
                                      <p:to>
                                        <p:strVal val="visible"/>
                                      </p:to>
                                    </p:set>
                                    <p:animEffect transition="in" filter="fade">
                                      <p:cBhvr>
                                        <p:cTn id="7" dur="1000"/>
                                        <p:tgtEl>
                                          <p:spTgt spid="1289"/>
                                        </p:tgtEl>
                                      </p:cBhvr>
                                    </p:animEffect>
                                  </p:childTnLst>
                                </p:cTn>
                              </p:par>
                              <p:par>
                                <p:cTn id="8" presetID="10" presetClass="entr" presetSubtype="0" fill="hold" nodeType="withEffect">
                                  <p:stCondLst>
                                    <p:cond delay="0"/>
                                  </p:stCondLst>
                                  <p:childTnLst>
                                    <p:set>
                                      <p:cBhvr>
                                        <p:cTn id="9" dur="1" fill="hold">
                                          <p:stCondLst>
                                            <p:cond delay="0"/>
                                          </p:stCondLst>
                                        </p:cTn>
                                        <p:tgtEl>
                                          <p:spTgt spid="1294"/>
                                        </p:tgtEl>
                                        <p:attrNameLst>
                                          <p:attrName>style.visibility</p:attrName>
                                        </p:attrNameLst>
                                      </p:cBhvr>
                                      <p:to>
                                        <p:strVal val="visible"/>
                                      </p:to>
                                    </p:set>
                                    <p:animEffect transition="in" filter="fade">
                                      <p:cBhvr>
                                        <p:cTn id="10" dur="1000"/>
                                        <p:tgtEl>
                                          <p:spTgt spid="1294"/>
                                        </p:tgtEl>
                                      </p:cBhvr>
                                    </p:animEffect>
                                  </p:childTnLst>
                                </p:cTn>
                              </p:par>
                              <p:par>
                                <p:cTn id="11" presetID="10" presetClass="entr" presetSubtype="0" fill="hold" nodeType="withEffect">
                                  <p:stCondLst>
                                    <p:cond delay="0"/>
                                  </p:stCondLst>
                                  <p:childTnLst>
                                    <p:set>
                                      <p:cBhvr>
                                        <p:cTn id="12" dur="1" fill="hold">
                                          <p:stCondLst>
                                            <p:cond delay="0"/>
                                          </p:stCondLst>
                                        </p:cTn>
                                        <p:tgtEl>
                                          <p:spTgt spid="1293"/>
                                        </p:tgtEl>
                                        <p:attrNameLst>
                                          <p:attrName>style.visibility</p:attrName>
                                        </p:attrNameLst>
                                      </p:cBhvr>
                                      <p:to>
                                        <p:strVal val="visible"/>
                                      </p:to>
                                    </p:set>
                                    <p:animEffect transition="in" filter="fade">
                                      <p:cBhvr>
                                        <p:cTn id="13" dur="1000"/>
                                        <p:tgtEl>
                                          <p:spTgt spid="1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65"/>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marR="38100" lvl="0" indent="0" algn="ctr" rtl="0">
              <a:lnSpc>
                <a:spcPct val="100000"/>
              </a:lnSpc>
              <a:spcBef>
                <a:spcPts val="0"/>
              </a:spcBef>
              <a:spcAft>
                <a:spcPts val="0"/>
              </a:spcAft>
              <a:buNone/>
            </a:pPr>
            <a:r>
              <a:rPr lang="en"/>
              <a:t>Literarische Rezension</a:t>
            </a:r>
            <a:endParaRPr/>
          </a:p>
        </p:txBody>
      </p:sp>
      <p:sp>
        <p:nvSpPr>
          <p:cNvPr id="1465" name="Google Shape;1465;p65"/>
          <p:cNvSpPr txBox="1">
            <a:spLocks noGrp="1"/>
          </p:cNvSpPr>
          <p:nvPr>
            <p:ph type="body" idx="1"/>
          </p:nvPr>
        </p:nvSpPr>
        <p:spPr>
          <a:xfrm>
            <a:off x="1183098" y="2900958"/>
            <a:ext cx="3061200" cy="117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Der Merkur ist der sonnennächste Planet und der kleinste, er ist nur ein bisschen größer als der Mond</a:t>
            </a:r>
            <a:endParaRPr/>
          </a:p>
        </p:txBody>
      </p:sp>
      <p:sp>
        <p:nvSpPr>
          <p:cNvPr id="1466" name="Google Shape;1466;p65"/>
          <p:cNvSpPr txBox="1">
            <a:spLocks noGrp="1"/>
          </p:cNvSpPr>
          <p:nvPr>
            <p:ph type="body" idx="2"/>
          </p:nvPr>
        </p:nvSpPr>
        <p:spPr>
          <a:xfrm>
            <a:off x="4899702" y="2900958"/>
            <a:ext cx="3061200" cy="117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Die Venus hat einen schönen Namen und ist der ist der drittkleinste Planet des Sonnensystems</a:t>
            </a:r>
            <a:endParaRPr/>
          </a:p>
        </p:txBody>
      </p:sp>
      <p:sp>
        <p:nvSpPr>
          <p:cNvPr id="1467" name="Google Shape;1467;p65"/>
          <p:cNvSpPr txBox="1">
            <a:spLocks noGrp="1"/>
          </p:cNvSpPr>
          <p:nvPr>
            <p:ph type="title" idx="3"/>
          </p:nvPr>
        </p:nvSpPr>
        <p:spPr>
          <a:xfrm>
            <a:off x="1183098" y="2507200"/>
            <a:ext cx="3061200" cy="52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Theorie 1</a:t>
            </a:r>
            <a:endParaRPr/>
          </a:p>
        </p:txBody>
      </p:sp>
      <p:sp>
        <p:nvSpPr>
          <p:cNvPr id="1468" name="Google Shape;1468;p65"/>
          <p:cNvSpPr txBox="1">
            <a:spLocks noGrp="1"/>
          </p:cNvSpPr>
          <p:nvPr>
            <p:ph type="title" idx="4"/>
          </p:nvPr>
        </p:nvSpPr>
        <p:spPr>
          <a:xfrm>
            <a:off x="4899702" y="2507200"/>
            <a:ext cx="3061200" cy="52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Theorie 2</a:t>
            </a:r>
            <a:endParaRPr/>
          </a:p>
        </p:txBody>
      </p:sp>
      <p:grpSp>
        <p:nvGrpSpPr>
          <p:cNvPr id="1469" name="Google Shape;1469;p65"/>
          <p:cNvGrpSpPr/>
          <p:nvPr/>
        </p:nvGrpSpPr>
        <p:grpSpPr>
          <a:xfrm>
            <a:off x="2526705" y="2132997"/>
            <a:ext cx="373983" cy="363622"/>
            <a:chOff x="3512070" y="1956222"/>
            <a:chExt cx="373983" cy="363622"/>
          </a:xfrm>
        </p:grpSpPr>
        <p:sp>
          <p:nvSpPr>
            <p:cNvPr id="1470" name="Google Shape;1470;p65"/>
            <p:cNvSpPr/>
            <p:nvPr/>
          </p:nvSpPr>
          <p:spPr>
            <a:xfrm>
              <a:off x="3547316" y="2232314"/>
              <a:ext cx="316069" cy="53841"/>
            </a:xfrm>
            <a:custGeom>
              <a:avLst/>
              <a:gdLst/>
              <a:ahLst/>
              <a:cxnLst/>
              <a:rect l="l" t="t" r="r" b="b"/>
              <a:pathLst>
                <a:path w="21110" h="3596" extrusionOk="0">
                  <a:moveTo>
                    <a:pt x="1809" y="1"/>
                  </a:moveTo>
                  <a:cubicBezTo>
                    <a:pt x="800" y="1"/>
                    <a:pt x="1" y="799"/>
                    <a:pt x="1" y="1788"/>
                  </a:cubicBezTo>
                  <a:cubicBezTo>
                    <a:pt x="1" y="2776"/>
                    <a:pt x="800" y="3596"/>
                    <a:pt x="1809" y="3596"/>
                  </a:cubicBezTo>
                  <a:lnTo>
                    <a:pt x="21109" y="3596"/>
                  </a:lnTo>
                  <a:lnTo>
                    <a:pt x="21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5"/>
            <p:cNvSpPr/>
            <p:nvPr/>
          </p:nvSpPr>
          <p:spPr>
            <a:xfrm>
              <a:off x="3548903" y="2232314"/>
              <a:ext cx="314482" cy="53841"/>
            </a:xfrm>
            <a:custGeom>
              <a:avLst/>
              <a:gdLst/>
              <a:ahLst/>
              <a:cxnLst/>
              <a:rect l="l" t="t" r="r" b="b"/>
              <a:pathLst>
                <a:path w="21004" h="3596" extrusionOk="0">
                  <a:moveTo>
                    <a:pt x="19805" y="1"/>
                  </a:moveTo>
                  <a:lnTo>
                    <a:pt x="19805" y="1640"/>
                  </a:lnTo>
                  <a:cubicBezTo>
                    <a:pt x="19805" y="2061"/>
                    <a:pt x="19469" y="2397"/>
                    <a:pt x="19048" y="2397"/>
                  </a:cubicBezTo>
                  <a:lnTo>
                    <a:pt x="0" y="2397"/>
                  </a:lnTo>
                  <a:cubicBezTo>
                    <a:pt x="252" y="3112"/>
                    <a:pt x="925" y="3596"/>
                    <a:pt x="1703" y="3596"/>
                  </a:cubicBezTo>
                  <a:lnTo>
                    <a:pt x="21003" y="3596"/>
                  </a:lnTo>
                  <a:lnTo>
                    <a:pt x="21003" y="1"/>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5"/>
            <p:cNvSpPr/>
            <p:nvPr/>
          </p:nvSpPr>
          <p:spPr>
            <a:xfrm>
              <a:off x="3515215" y="2198312"/>
              <a:ext cx="370524" cy="121217"/>
            </a:xfrm>
            <a:custGeom>
              <a:avLst/>
              <a:gdLst/>
              <a:ahLst/>
              <a:cxnLst/>
              <a:rect l="l" t="t" r="r" b="b"/>
              <a:pathLst>
                <a:path w="24747" h="8096" extrusionOk="0">
                  <a:moveTo>
                    <a:pt x="3953" y="1"/>
                  </a:moveTo>
                  <a:cubicBezTo>
                    <a:pt x="1746" y="64"/>
                    <a:pt x="0" y="1851"/>
                    <a:pt x="0" y="4038"/>
                  </a:cubicBezTo>
                  <a:cubicBezTo>
                    <a:pt x="0" y="6245"/>
                    <a:pt x="1746" y="8032"/>
                    <a:pt x="3953" y="8095"/>
                  </a:cubicBezTo>
                  <a:lnTo>
                    <a:pt x="24010" y="8095"/>
                  </a:lnTo>
                  <a:cubicBezTo>
                    <a:pt x="24410" y="8095"/>
                    <a:pt x="24746" y="7759"/>
                    <a:pt x="24746" y="7338"/>
                  </a:cubicBezTo>
                  <a:lnTo>
                    <a:pt x="24746" y="6582"/>
                  </a:lnTo>
                  <a:cubicBezTo>
                    <a:pt x="24746" y="6182"/>
                    <a:pt x="24410" y="5846"/>
                    <a:pt x="24010" y="5846"/>
                  </a:cubicBezTo>
                  <a:lnTo>
                    <a:pt x="3953" y="5867"/>
                  </a:lnTo>
                  <a:cubicBezTo>
                    <a:pt x="2965" y="5867"/>
                    <a:pt x="2166" y="5068"/>
                    <a:pt x="2145" y="4101"/>
                  </a:cubicBezTo>
                  <a:cubicBezTo>
                    <a:pt x="2145" y="3070"/>
                    <a:pt x="2965" y="2251"/>
                    <a:pt x="3995" y="2251"/>
                  </a:cubicBezTo>
                  <a:lnTo>
                    <a:pt x="24010" y="2251"/>
                  </a:lnTo>
                  <a:cubicBezTo>
                    <a:pt x="24410" y="2251"/>
                    <a:pt x="24746" y="1914"/>
                    <a:pt x="24746" y="1515"/>
                  </a:cubicBezTo>
                  <a:lnTo>
                    <a:pt x="24746" y="758"/>
                  </a:lnTo>
                  <a:cubicBezTo>
                    <a:pt x="24746" y="337"/>
                    <a:pt x="24410" y="1"/>
                    <a:pt x="240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5"/>
            <p:cNvSpPr/>
            <p:nvPr/>
          </p:nvSpPr>
          <p:spPr>
            <a:xfrm>
              <a:off x="3864628" y="2198626"/>
              <a:ext cx="21426" cy="33703"/>
            </a:xfrm>
            <a:custGeom>
              <a:avLst/>
              <a:gdLst/>
              <a:ahLst/>
              <a:cxnLst/>
              <a:rect l="l" t="t" r="r" b="b"/>
              <a:pathLst>
                <a:path w="1431" h="2251" extrusionOk="0">
                  <a:moveTo>
                    <a:pt x="0" y="1"/>
                  </a:moveTo>
                  <a:lnTo>
                    <a:pt x="0" y="2251"/>
                  </a:lnTo>
                  <a:lnTo>
                    <a:pt x="673" y="2251"/>
                  </a:lnTo>
                  <a:cubicBezTo>
                    <a:pt x="1094" y="2251"/>
                    <a:pt x="1430" y="1914"/>
                    <a:pt x="1430" y="1494"/>
                  </a:cubicBezTo>
                  <a:lnTo>
                    <a:pt x="1430" y="758"/>
                  </a:lnTo>
                  <a:cubicBezTo>
                    <a:pt x="1430" y="337"/>
                    <a:pt x="1094" y="1"/>
                    <a:pt x="673"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5"/>
            <p:cNvSpPr/>
            <p:nvPr/>
          </p:nvSpPr>
          <p:spPr>
            <a:xfrm>
              <a:off x="3864628" y="2286141"/>
              <a:ext cx="21426" cy="33703"/>
            </a:xfrm>
            <a:custGeom>
              <a:avLst/>
              <a:gdLst/>
              <a:ahLst/>
              <a:cxnLst/>
              <a:rect l="l" t="t" r="r" b="b"/>
              <a:pathLst>
                <a:path w="1431" h="2251" extrusionOk="0">
                  <a:moveTo>
                    <a:pt x="0" y="1"/>
                  </a:moveTo>
                  <a:lnTo>
                    <a:pt x="0" y="2250"/>
                  </a:lnTo>
                  <a:lnTo>
                    <a:pt x="673" y="2250"/>
                  </a:lnTo>
                  <a:cubicBezTo>
                    <a:pt x="1094" y="2229"/>
                    <a:pt x="1430" y="1914"/>
                    <a:pt x="1430" y="1493"/>
                  </a:cubicBezTo>
                  <a:lnTo>
                    <a:pt x="1430" y="737"/>
                  </a:lnTo>
                  <a:cubicBezTo>
                    <a:pt x="1430" y="337"/>
                    <a:pt x="1094" y="1"/>
                    <a:pt x="673"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5"/>
            <p:cNvSpPr/>
            <p:nvPr/>
          </p:nvSpPr>
          <p:spPr>
            <a:xfrm>
              <a:off x="3574401" y="2259070"/>
              <a:ext cx="52583" cy="52838"/>
            </a:xfrm>
            <a:custGeom>
              <a:avLst/>
              <a:gdLst/>
              <a:ahLst/>
              <a:cxnLst/>
              <a:rect l="l" t="t" r="r" b="b"/>
              <a:pathLst>
                <a:path w="3512" h="3529" extrusionOk="0">
                  <a:moveTo>
                    <a:pt x="736" y="1"/>
                  </a:moveTo>
                  <a:cubicBezTo>
                    <a:pt x="336" y="1"/>
                    <a:pt x="0" y="337"/>
                    <a:pt x="0" y="758"/>
                  </a:cubicBezTo>
                  <a:lnTo>
                    <a:pt x="0" y="2776"/>
                  </a:lnTo>
                  <a:cubicBezTo>
                    <a:pt x="0" y="3200"/>
                    <a:pt x="343" y="3529"/>
                    <a:pt x="740" y="3529"/>
                  </a:cubicBezTo>
                  <a:cubicBezTo>
                    <a:pt x="835" y="3529"/>
                    <a:pt x="933" y="3510"/>
                    <a:pt x="1030" y="3470"/>
                  </a:cubicBezTo>
                  <a:lnTo>
                    <a:pt x="1787" y="3154"/>
                  </a:lnTo>
                  <a:lnTo>
                    <a:pt x="2460" y="3449"/>
                  </a:lnTo>
                  <a:cubicBezTo>
                    <a:pt x="2560" y="3490"/>
                    <a:pt x="2662" y="3510"/>
                    <a:pt x="2760" y="3510"/>
                  </a:cubicBezTo>
                  <a:cubicBezTo>
                    <a:pt x="3160" y="3510"/>
                    <a:pt x="3511" y="3193"/>
                    <a:pt x="3511" y="2755"/>
                  </a:cubicBezTo>
                  <a:lnTo>
                    <a:pt x="3511" y="758"/>
                  </a:lnTo>
                  <a:cubicBezTo>
                    <a:pt x="3511" y="337"/>
                    <a:pt x="3175" y="1"/>
                    <a:pt x="27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5"/>
            <p:cNvSpPr/>
            <p:nvPr/>
          </p:nvSpPr>
          <p:spPr>
            <a:xfrm>
              <a:off x="3547316" y="1990239"/>
              <a:ext cx="316069" cy="53841"/>
            </a:xfrm>
            <a:custGeom>
              <a:avLst/>
              <a:gdLst/>
              <a:ahLst/>
              <a:cxnLst/>
              <a:rect l="l" t="t" r="r" b="b"/>
              <a:pathLst>
                <a:path w="21110" h="3596" extrusionOk="0">
                  <a:moveTo>
                    <a:pt x="1809" y="1"/>
                  </a:moveTo>
                  <a:cubicBezTo>
                    <a:pt x="800" y="1"/>
                    <a:pt x="1" y="800"/>
                    <a:pt x="1" y="1788"/>
                  </a:cubicBezTo>
                  <a:cubicBezTo>
                    <a:pt x="1" y="2776"/>
                    <a:pt x="800" y="3596"/>
                    <a:pt x="1809" y="3596"/>
                  </a:cubicBezTo>
                  <a:lnTo>
                    <a:pt x="21109" y="3596"/>
                  </a:lnTo>
                  <a:lnTo>
                    <a:pt x="21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5"/>
            <p:cNvSpPr/>
            <p:nvPr/>
          </p:nvSpPr>
          <p:spPr>
            <a:xfrm>
              <a:off x="3548903" y="1990239"/>
              <a:ext cx="314482" cy="53841"/>
            </a:xfrm>
            <a:custGeom>
              <a:avLst/>
              <a:gdLst/>
              <a:ahLst/>
              <a:cxnLst/>
              <a:rect l="l" t="t" r="r" b="b"/>
              <a:pathLst>
                <a:path w="21004" h="3596" extrusionOk="0">
                  <a:moveTo>
                    <a:pt x="19805" y="1"/>
                  </a:moveTo>
                  <a:lnTo>
                    <a:pt x="19805" y="1641"/>
                  </a:lnTo>
                  <a:cubicBezTo>
                    <a:pt x="19805" y="2061"/>
                    <a:pt x="19469" y="2398"/>
                    <a:pt x="19048" y="2398"/>
                  </a:cubicBezTo>
                  <a:lnTo>
                    <a:pt x="0" y="2398"/>
                  </a:lnTo>
                  <a:cubicBezTo>
                    <a:pt x="252" y="3112"/>
                    <a:pt x="925" y="3596"/>
                    <a:pt x="1703" y="3596"/>
                  </a:cubicBezTo>
                  <a:lnTo>
                    <a:pt x="21003" y="3596"/>
                  </a:lnTo>
                  <a:lnTo>
                    <a:pt x="21003" y="1"/>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5"/>
            <p:cNvSpPr/>
            <p:nvPr/>
          </p:nvSpPr>
          <p:spPr>
            <a:xfrm>
              <a:off x="3512070" y="1956222"/>
              <a:ext cx="373669" cy="121247"/>
            </a:xfrm>
            <a:custGeom>
              <a:avLst/>
              <a:gdLst/>
              <a:ahLst/>
              <a:cxnLst/>
              <a:rect l="l" t="t" r="r" b="b"/>
              <a:pathLst>
                <a:path w="24957" h="8098" extrusionOk="0">
                  <a:moveTo>
                    <a:pt x="4049" y="1"/>
                  </a:moveTo>
                  <a:cubicBezTo>
                    <a:pt x="1829" y="1"/>
                    <a:pt x="0" y="1806"/>
                    <a:pt x="0" y="4039"/>
                  </a:cubicBezTo>
                  <a:cubicBezTo>
                    <a:pt x="0" y="6284"/>
                    <a:pt x="1850" y="8097"/>
                    <a:pt x="4086" y="8097"/>
                  </a:cubicBezTo>
                  <a:cubicBezTo>
                    <a:pt x="4112" y="8097"/>
                    <a:pt x="4137" y="8097"/>
                    <a:pt x="4163" y="8097"/>
                  </a:cubicBezTo>
                  <a:lnTo>
                    <a:pt x="24220" y="8097"/>
                  </a:lnTo>
                  <a:cubicBezTo>
                    <a:pt x="24620" y="8097"/>
                    <a:pt x="24956" y="7760"/>
                    <a:pt x="24956" y="7340"/>
                  </a:cubicBezTo>
                  <a:lnTo>
                    <a:pt x="24956" y="6583"/>
                  </a:lnTo>
                  <a:cubicBezTo>
                    <a:pt x="24956" y="6183"/>
                    <a:pt x="24620" y="5847"/>
                    <a:pt x="24220" y="5847"/>
                  </a:cubicBezTo>
                  <a:lnTo>
                    <a:pt x="4163" y="5847"/>
                  </a:lnTo>
                  <a:lnTo>
                    <a:pt x="4163" y="5868"/>
                  </a:lnTo>
                  <a:cubicBezTo>
                    <a:pt x="3175" y="5847"/>
                    <a:pt x="2376" y="5069"/>
                    <a:pt x="2355" y="4102"/>
                  </a:cubicBezTo>
                  <a:cubicBezTo>
                    <a:pt x="2355" y="3072"/>
                    <a:pt x="3175" y="2252"/>
                    <a:pt x="4205" y="2252"/>
                  </a:cubicBezTo>
                  <a:lnTo>
                    <a:pt x="24220" y="2252"/>
                  </a:lnTo>
                  <a:cubicBezTo>
                    <a:pt x="24620" y="2252"/>
                    <a:pt x="24956" y="1915"/>
                    <a:pt x="24956" y="1495"/>
                  </a:cubicBezTo>
                  <a:lnTo>
                    <a:pt x="24956" y="759"/>
                  </a:lnTo>
                  <a:cubicBezTo>
                    <a:pt x="24956" y="339"/>
                    <a:pt x="24620" y="2"/>
                    <a:pt x="24220" y="2"/>
                  </a:cubicBezTo>
                  <a:lnTo>
                    <a:pt x="4163" y="2"/>
                  </a:lnTo>
                  <a:cubicBezTo>
                    <a:pt x="4125" y="1"/>
                    <a:pt x="4087" y="1"/>
                    <a:pt x="4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5"/>
            <p:cNvSpPr/>
            <p:nvPr/>
          </p:nvSpPr>
          <p:spPr>
            <a:xfrm>
              <a:off x="3864628" y="1956566"/>
              <a:ext cx="21426" cy="33688"/>
            </a:xfrm>
            <a:custGeom>
              <a:avLst/>
              <a:gdLst/>
              <a:ahLst/>
              <a:cxnLst/>
              <a:rect l="l" t="t" r="r" b="b"/>
              <a:pathLst>
                <a:path w="1431" h="2250" extrusionOk="0">
                  <a:moveTo>
                    <a:pt x="0" y="0"/>
                  </a:moveTo>
                  <a:lnTo>
                    <a:pt x="0" y="2250"/>
                  </a:lnTo>
                  <a:lnTo>
                    <a:pt x="673" y="2250"/>
                  </a:lnTo>
                  <a:cubicBezTo>
                    <a:pt x="1094" y="2250"/>
                    <a:pt x="1430" y="1913"/>
                    <a:pt x="1430" y="1493"/>
                  </a:cubicBezTo>
                  <a:lnTo>
                    <a:pt x="1430" y="757"/>
                  </a:lnTo>
                  <a:cubicBezTo>
                    <a:pt x="1430" y="337"/>
                    <a:pt x="1094" y="0"/>
                    <a:pt x="673"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5"/>
            <p:cNvSpPr/>
            <p:nvPr/>
          </p:nvSpPr>
          <p:spPr>
            <a:xfrm>
              <a:off x="3864628" y="2044065"/>
              <a:ext cx="21426" cy="33703"/>
            </a:xfrm>
            <a:custGeom>
              <a:avLst/>
              <a:gdLst/>
              <a:ahLst/>
              <a:cxnLst/>
              <a:rect l="l" t="t" r="r" b="b"/>
              <a:pathLst>
                <a:path w="1431" h="2251" extrusionOk="0">
                  <a:moveTo>
                    <a:pt x="0" y="1"/>
                  </a:moveTo>
                  <a:lnTo>
                    <a:pt x="0" y="2251"/>
                  </a:lnTo>
                  <a:lnTo>
                    <a:pt x="673" y="2251"/>
                  </a:lnTo>
                  <a:cubicBezTo>
                    <a:pt x="1094" y="2251"/>
                    <a:pt x="1430" y="1914"/>
                    <a:pt x="1430" y="1494"/>
                  </a:cubicBezTo>
                  <a:lnTo>
                    <a:pt x="1430" y="737"/>
                  </a:lnTo>
                  <a:cubicBezTo>
                    <a:pt x="1430" y="337"/>
                    <a:pt x="1094" y="1"/>
                    <a:pt x="673"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5"/>
            <p:cNvSpPr/>
            <p:nvPr/>
          </p:nvSpPr>
          <p:spPr>
            <a:xfrm>
              <a:off x="3574401" y="2016995"/>
              <a:ext cx="52583" cy="52733"/>
            </a:xfrm>
            <a:custGeom>
              <a:avLst/>
              <a:gdLst/>
              <a:ahLst/>
              <a:cxnLst/>
              <a:rect l="l" t="t" r="r" b="b"/>
              <a:pathLst>
                <a:path w="3512" h="3522" extrusionOk="0">
                  <a:moveTo>
                    <a:pt x="736" y="1"/>
                  </a:moveTo>
                  <a:cubicBezTo>
                    <a:pt x="336" y="1"/>
                    <a:pt x="0" y="337"/>
                    <a:pt x="0" y="758"/>
                  </a:cubicBezTo>
                  <a:lnTo>
                    <a:pt x="0" y="2776"/>
                  </a:lnTo>
                  <a:cubicBezTo>
                    <a:pt x="0" y="3205"/>
                    <a:pt x="349" y="3521"/>
                    <a:pt x="752" y="3521"/>
                  </a:cubicBezTo>
                  <a:cubicBezTo>
                    <a:pt x="843" y="3521"/>
                    <a:pt x="937" y="3505"/>
                    <a:pt x="1030" y="3470"/>
                  </a:cubicBezTo>
                  <a:lnTo>
                    <a:pt x="1787" y="3155"/>
                  </a:lnTo>
                  <a:lnTo>
                    <a:pt x="2460" y="3449"/>
                  </a:lnTo>
                  <a:cubicBezTo>
                    <a:pt x="2560" y="3491"/>
                    <a:pt x="2662" y="3510"/>
                    <a:pt x="2760" y="3510"/>
                  </a:cubicBezTo>
                  <a:cubicBezTo>
                    <a:pt x="3160" y="3510"/>
                    <a:pt x="3511" y="3193"/>
                    <a:pt x="3511" y="2755"/>
                  </a:cubicBezTo>
                  <a:lnTo>
                    <a:pt x="3511" y="758"/>
                  </a:lnTo>
                  <a:cubicBezTo>
                    <a:pt x="3511" y="337"/>
                    <a:pt x="3175" y="1"/>
                    <a:pt x="2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5"/>
            <p:cNvSpPr/>
            <p:nvPr/>
          </p:nvSpPr>
          <p:spPr>
            <a:xfrm>
              <a:off x="3536311" y="2111127"/>
              <a:ext cx="315740" cy="53841"/>
            </a:xfrm>
            <a:custGeom>
              <a:avLst/>
              <a:gdLst/>
              <a:ahLst/>
              <a:cxnLst/>
              <a:rect l="l" t="t" r="r" b="b"/>
              <a:pathLst>
                <a:path w="21088" h="3596" extrusionOk="0">
                  <a:moveTo>
                    <a:pt x="0" y="0"/>
                  </a:moveTo>
                  <a:lnTo>
                    <a:pt x="0" y="3595"/>
                  </a:lnTo>
                  <a:lnTo>
                    <a:pt x="19300" y="3595"/>
                  </a:lnTo>
                  <a:cubicBezTo>
                    <a:pt x="20289" y="3595"/>
                    <a:pt x="21088" y="2796"/>
                    <a:pt x="21088" y="1808"/>
                  </a:cubicBezTo>
                  <a:cubicBezTo>
                    <a:pt x="21088" y="820"/>
                    <a:pt x="20289" y="0"/>
                    <a:pt x="19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5"/>
            <p:cNvSpPr/>
            <p:nvPr/>
          </p:nvSpPr>
          <p:spPr>
            <a:xfrm>
              <a:off x="3536311" y="2111127"/>
              <a:ext cx="315740" cy="53841"/>
            </a:xfrm>
            <a:custGeom>
              <a:avLst/>
              <a:gdLst/>
              <a:ahLst/>
              <a:cxnLst/>
              <a:rect l="l" t="t" r="r" b="b"/>
              <a:pathLst>
                <a:path w="21088" h="3596" extrusionOk="0">
                  <a:moveTo>
                    <a:pt x="19279" y="0"/>
                  </a:moveTo>
                  <a:cubicBezTo>
                    <a:pt x="19679" y="1178"/>
                    <a:pt x="18817" y="2397"/>
                    <a:pt x="17576" y="2397"/>
                  </a:cubicBezTo>
                  <a:lnTo>
                    <a:pt x="0" y="2397"/>
                  </a:lnTo>
                  <a:lnTo>
                    <a:pt x="0" y="3595"/>
                  </a:lnTo>
                  <a:lnTo>
                    <a:pt x="19300" y="3595"/>
                  </a:lnTo>
                  <a:cubicBezTo>
                    <a:pt x="20289" y="3595"/>
                    <a:pt x="21088" y="2796"/>
                    <a:pt x="21088" y="1808"/>
                  </a:cubicBezTo>
                  <a:cubicBezTo>
                    <a:pt x="21088" y="820"/>
                    <a:pt x="20289" y="0"/>
                    <a:pt x="19300"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5"/>
            <p:cNvSpPr/>
            <p:nvPr/>
          </p:nvSpPr>
          <p:spPr>
            <a:xfrm>
              <a:off x="3513642" y="2077439"/>
              <a:ext cx="370509" cy="120888"/>
            </a:xfrm>
            <a:custGeom>
              <a:avLst/>
              <a:gdLst/>
              <a:ahLst/>
              <a:cxnLst/>
              <a:rect l="l" t="t" r="r" b="b"/>
              <a:pathLst>
                <a:path w="24746" h="8074" extrusionOk="0">
                  <a:moveTo>
                    <a:pt x="757" y="1"/>
                  </a:moveTo>
                  <a:cubicBezTo>
                    <a:pt x="337" y="1"/>
                    <a:pt x="0" y="337"/>
                    <a:pt x="0" y="757"/>
                  </a:cubicBezTo>
                  <a:lnTo>
                    <a:pt x="0" y="1493"/>
                  </a:lnTo>
                  <a:cubicBezTo>
                    <a:pt x="0" y="1914"/>
                    <a:pt x="337" y="2250"/>
                    <a:pt x="757" y="2250"/>
                  </a:cubicBezTo>
                  <a:lnTo>
                    <a:pt x="20772" y="2250"/>
                  </a:lnTo>
                  <a:cubicBezTo>
                    <a:pt x="21782" y="2250"/>
                    <a:pt x="22602" y="3070"/>
                    <a:pt x="22602" y="4079"/>
                  </a:cubicBezTo>
                  <a:cubicBezTo>
                    <a:pt x="22602" y="5067"/>
                    <a:pt x="21803" y="5845"/>
                    <a:pt x="20814" y="5845"/>
                  </a:cubicBezTo>
                  <a:lnTo>
                    <a:pt x="20814" y="5824"/>
                  </a:lnTo>
                  <a:lnTo>
                    <a:pt x="757" y="5824"/>
                  </a:lnTo>
                  <a:cubicBezTo>
                    <a:pt x="337" y="5824"/>
                    <a:pt x="0" y="6161"/>
                    <a:pt x="0" y="6581"/>
                  </a:cubicBezTo>
                  <a:lnTo>
                    <a:pt x="0" y="7338"/>
                  </a:lnTo>
                  <a:cubicBezTo>
                    <a:pt x="0" y="7738"/>
                    <a:pt x="337" y="8074"/>
                    <a:pt x="757" y="8074"/>
                  </a:cubicBezTo>
                  <a:lnTo>
                    <a:pt x="20814" y="8074"/>
                  </a:lnTo>
                  <a:cubicBezTo>
                    <a:pt x="23001" y="8032"/>
                    <a:pt x="24746" y="6224"/>
                    <a:pt x="24746" y="4037"/>
                  </a:cubicBezTo>
                  <a:cubicBezTo>
                    <a:pt x="24746" y="1851"/>
                    <a:pt x="23001" y="64"/>
                    <a:pt x="208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5"/>
            <p:cNvSpPr/>
            <p:nvPr/>
          </p:nvSpPr>
          <p:spPr>
            <a:xfrm>
              <a:off x="3806385" y="2077753"/>
              <a:ext cx="77767" cy="120888"/>
            </a:xfrm>
            <a:custGeom>
              <a:avLst/>
              <a:gdLst/>
              <a:ahLst/>
              <a:cxnLst/>
              <a:rect l="l" t="t" r="r" b="b"/>
              <a:pathLst>
                <a:path w="5194" h="8074" extrusionOk="0">
                  <a:moveTo>
                    <a:pt x="1" y="1"/>
                  </a:moveTo>
                  <a:cubicBezTo>
                    <a:pt x="2188" y="43"/>
                    <a:pt x="3933" y="1851"/>
                    <a:pt x="3933" y="4037"/>
                  </a:cubicBezTo>
                  <a:cubicBezTo>
                    <a:pt x="3933" y="6224"/>
                    <a:pt x="2188" y="8011"/>
                    <a:pt x="1" y="8074"/>
                  </a:cubicBezTo>
                  <a:lnTo>
                    <a:pt x="1262" y="8074"/>
                  </a:lnTo>
                  <a:cubicBezTo>
                    <a:pt x="3449" y="8011"/>
                    <a:pt x="5194" y="6224"/>
                    <a:pt x="5194" y="4037"/>
                  </a:cubicBezTo>
                  <a:cubicBezTo>
                    <a:pt x="5194" y="1851"/>
                    <a:pt x="3449" y="43"/>
                    <a:pt x="1262"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5"/>
            <p:cNvSpPr/>
            <p:nvPr/>
          </p:nvSpPr>
          <p:spPr>
            <a:xfrm>
              <a:off x="3772397" y="2138182"/>
              <a:ext cx="52898" cy="52568"/>
            </a:xfrm>
            <a:custGeom>
              <a:avLst/>
              <a:gdLst/>
              <a:ahLst/>
              <a:cxnLst/>
              <a:rect l="l" t="t" r="r" b="b"/>
              <a:pathLst>
                <a:path w="3533" h="3511" extrusionOk="0">
                  <a:moveTo>
                    <a:pt x="720" y="0"/>
                  </a:moveTo>
                  <a:cubicBezTo>
                    <a:pt x="317" y="0"/>
                    <a:pt x="0" y="329"/>
                    <a:pt x="0" y="737"/>
                  </a:cubicBezTo>
                  <a:lnTo>
                    <a:pt x="0" y="2734"/>
                  </a:lnTo>
                  <a:cubicBezTo>
                    <a:pt x="0" y="3173"/>
                    <a:pt x="365" y="3489"/>
                    <a:pt x="759" y="3489"/>
                  </a:cubicBezTo>
                  <a:cubicBezTo>
                    <a:pt x="856" y="3489"/>
                    <a:pt x="956" y="3470"/>
                    <a:pt x="1052" y="3428"/>
                  </a:cubicBezTo>
                  <a:lnTo>
                    <a:pt x="1745" y="3134"/>
                  </a:lnTo>
                  <a:lnTo>
                    <a:pt x="2502" y="3449"/>
                  </a:lnTo>
                  <a:cubicBezTo>
                    <a:pt x="2599" y="3491"/>
                    <a:pt x="2697" y="3510"/>
                    <a:pt x="2794" y="3510"/>
                  </a:cubicBezTo>
                  <a:cubicBezTo>
                    <a:pt x="3182" y="3510"/>
                    <a:pt x="3532" y="3197"/>
                    <a:pt x="3532" y="2776"/>
                  </a:cubicBezTo>
                  <a:lnTo>
                    <a:pt x="3532" y="737"/>
                  </a:lnTo>
                  <a:cubicBezTo>
                    <a:pt x="3532" y="349"/>
                    <a:pt x="3215" y="0"/>
                    <a:pt x="2811" y="0"/>
                  </a:cubicBezTo>
                  <a:cubicBezTo>
                    <a:pt x="2799" y="0"/>
                    <a:pt x="2787" y="1"/>
                    <a:pt x="2776" y="1"/>
                  </a:cubicBezTo>
                  <a:lnTo>
                    <a:pt x="757" y="1"/>
                  </a:lnTo>
                  <a:cubicBezTo>
                    <a:pt x="745" y="1"/>
                    <a:pt x="732" y="0"/>
                    <a:pt x="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65"/>
          <p:cNvGrpSpPr/>
          <p:nvPr/>
        </p:nvGrpSpPr>
        <p:grpSpPr>
          <a:xfrm>
            <a:off x="6242849" y="2196480"/>
            <a:ext cx="374897" cy="303155"/>
            <a:chOff x="3952456" y="1524280"/>
            <a:chExt cx="370195" cy="300154"/>
          </a:xfrm>
        </p:grpSpPr>
        <p:sp>
          <p:nvSpPr>
            <p:cNvPr id="1488" name="Google Shape;1488;p65"/>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5"/>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5"/>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5"/>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5"/>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5"/>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66"/>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Literarische Rezension</a:t>
            </a:r>
            <a:endParaRPr/>
          </a:p>
        </p:txBody>
      </p:sp>
      <p:sp>
        <p:nvSpPr>
          <p:cNvPr id="1499" name="Google Shape;1499;p66"/>
          <p:cNvSpPr txBox="1">
            <a:spLocks noGrp="1"/>
          </p:cNvSpPr>
          <p:nvPr>
            <p:ph type="subTitle" idx="3"/>
          </p:nvPr>
        </p:nvSpPr>
        <p:spPr>
          <a:xfrm>
            <a:off x="4534363" y="1468115"/>
            <a:ext cx="3017400" cy="53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Theorie 1</a:t>
            </a:r>
            <a:endParaRPr/>
          </a:p>
        </p:txBody>
      </p:sp>
      <p:sp>
        <p:nvSpPr>
          <p:cNvPr id="1500" name="Google Shape;1500;p66"/>
          <p:cNvSpPr txBox="1">
            <a:spLocks noGrp="1"/>
          </p:cNvSpPr>
          <p:nvPr>
            <p:ph type="subTitle" idx="1"/>
          </p:nvPr>
        </p:nvSpPr>
        <p:spPr>
          <a:xfrm>
            <a:off x="4534363" y="2007650"/>
            <a:ext cx="3021300" cy="8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Die Venus ist der zweite Planet des Sonnensystems und der drittkleinste</a:t>
            </a:r>
            <a:endParaRPr/>
          </a:p>
        </p:txBody>
      </p:sp>
      <p:sp>
        <p:nvSpPr>
          <p:cNvPr id="1501" name="Google Shape;1501;p66"/>
          <p:cNvSpPr txBox="1">
            <a:spLocks noGrp="1"/>
          </p:cNvSpPr>
          <p:nvPr>
            <p:ph type="subTitle" idx="2"/>
          </p:nvPr>
        </p:nvSpPr>
        <p:spPr>
          <a:xfrm>
            <a:off x="1588338" y="3660850"/>
            <a:ext cx="3017400" cy="8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Obwohl er rot ist, ist der Mars eigentlich sehr kalt. Er hat zwei Monde!</a:t>
            </a:r>
            <a:endParaRPr/>
          </a:p>
        </p:txBody>
      </p:sp>
      <p:sp>
        <p:nvSpPr>
          <p:cNvPr id="1502" name="Google Shape;1502;p66"/>
          <p:cNvSpPr txBox="1">
            <a:spLocks noGrp="1"/>
          </p:cNvSpPr>
          <p:nvPr>
            <p:ph type="subTitle" idx="4"/>
          </p:nvPr>
        </p:nvSpPr>
        <p:spPr>
          <a:xfrm>
            <a:off x="1588338" y="3125027"/>
            <a:ext cx="3017400" cy="535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Theorie 2</a:t>
            </a:r>
            <a:endParaRPr/>
          </a:p>
        </p:txBody>
      </p:sp>
      <p:grpSp>
        <p:nvGrpSpPr>
          <p:cNvPr id="1503" name="Google Shape;1503;p66"/>
          <p:cNvGrpSpPr/>
          <p:nvPr/>
        </p:nvGrpSpPr>
        <p:grpSpPr>
          <a:xfrm>
            <a:off x="3805347" y="1468115"/>
            <a:ext cx="548658" cy="478088"/>
            <a:chOff x="1218825" y="1794500"/>
            <a:chExt cx="391675" cy="342225"/>
          </a:xfrm>
        </p:grpSpPr>
        <p:sp>
          <p:nvSpPr>
            <p:cNvPr id="1504" name="Google Shape;1504;p66"/>
            <p:cNvSpPr/>
            <p:nvPr/>
          </p:nvSpPr>
          <p:spPr>
            <a:xfrm>
              <a:off x="1432750" y="1794500"/>
              <a:ext cx="59400" cy="59350"/>
            </a:xfrm>
            <a:custGeom>
              <a:avLst/>
              <a:gdLst/>
              <a:ahLst/>
              <a:cxnLst/>
              <a:rect l="l" t="t" r="r" b="b"/>
              <a:pathLst>
                <a:path w="2376" h="2374" extrusionOk="0">
                  <a:moveTo>
                    <a:pt x="1845" y="1"/>
                  </a:moveTo>
                  <a:cubicBezTo>
                    <a:pt x="827" y="1"/>
                    <a:pt x="1" y="826"/>
                    <a:pt x="1" y="1845"/>
                  </a:cubicBezTo>
                  <a:lnTo>
                    <a:pt x="1" y="2373"/>
                  </a:lnTo>
                  <a:lnTo>
                    <a:pt x="530" y="2373"/>
                  </a:lnTo>
                  <a:cubicBezTo>
                    <a:pt x="1548" y="2373"/>
                    <a:pt x="2374" y="1547"/>
                    <a:pt x="2374" y="529"/>
                  </a:cubicBezTo>
                  <a:lnTo>
                    <a:pt x="2374" y="176"/>
                  </a:lnTo>
                  <a:cubicBezTo>
                    <a:pt x="2375" y="79"/>
                    <a:pt x="2297"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6"/>
            <p:cNvSpPr/>
            <p:nvPr/>
          </p:nvSpPr>
          <p:spPr>
            <a:xfrm>
              <a:off x="1409475" y="1834450"/>
              <a:ext cx="34475" cy="69475"/>
            </a:xfrm>
            <a:custGeom>
              <a:avLst/>
              <a:gdLst/>
              <a:ahLst/>
              <a:cxnLst/>
              <a:rect l="l" t="t" r="r" b="b"/>
              <a:pathLst>
                <a:path w="1379" h="2779" extrusionOk="0">
                  <a:moveTo>
                    <a:pt x="267" y="1"/>
                  </a:moveTo>
                  <a:cubicBezTo>
                    <a:pt x="185" y="1"/>
                    <a:pt x="105" y="45"/>
                    <a:pt x="62" y="122"/>
                  </a:cubicBezTo>
                  <a:cubicBezTo>
                    <a:pt x="1" y="234"/>
                    <a:pt x="42" y="375"/>
                    <a:pt x="155" y="437"/>
                  </a:cubicBezTo>
                  <a:cubicBezTo>
                    <a:pt x="541" y="647"/>
                    <a:pt x="775" y="1049"/>
                    <a:pt x="849" y="1634"/>
                  </a:cubicBezTo>
                  <a:cubicBezTo>
                    <a:pt x="910" y="2096"/>
                    <a:pt x="842" y="2500"/>
                    <a:pt x="841" y="2506"/>
                  </a:cubicBezTo>
                  <a:cubicBezTo>
                    <a:pt x="819" y="2633"/>
                    <a:pt x="904" y="2753"/>
                    <a:pt x="1029" y="2775"/>
                  </a:cubicBezTo>
                  <a:cubicBezTo>
                    <a:pt x="1044" y="2778"/>
                    <a:pt x="1058" y="2779"/>
                    <a:pt x="1071" y="2779"/>
                  </a:cubicBezTo>
                  <a:cubicBezTo>
                    <a:pt x="1183" y="2779"/>
                    <a:pt x="1280" y="2700"/>
                    <a:pt x="1299" y="2588"/>
                  </a:cubicBezTo>
                  <a:cubicBezTo>
                    <a:pt x="1302" y="2570"/>
                    <a:pt x="1378" y="2119"/>
                    <a:pt x="1312" y="1588"/>
                  </a:cubicBezTo>
                  <a:cubicBezTo>
                    <a:pt x="1222" y="853"/>
                    <a:pt x="897" y="312"/>
                    <a:pt x="378" y="29"/>
                  </a:cubicBezTo>
                  <a:cubicBezTo>
                    <a:pt x="343" y="10"/>
                    <a:pt x="305" y="1"/>
                    <a:pt x="267"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6"/>
            <p:cNvSpPr/>
            <p:nvPr/>
          </p:nvSpPr>
          <p:spPr>
            <a:xfrm>
              <a:off x="1327725" y="1875350"/>
              <a:ext cx="217025" cy="152800"/>
            </a:xfrm>
            <a:custGeom>
              <a:avLst/>
              <a:gdLst/>
              <a:ahLst/>
              <a:cxnLst/>
              <a:rect l="l" t="t" r="r" b="b"/>
              <a:pathLst>
                <a:path w="8681" h="6112" extrusionOk="0">
                  <a:moveTo>
                    <a:pt x="3161" y="1"/>
                  </a:moveTo>
                  <a:cubicBezTo>
                    <a:pt x="3113" y="1"/>
                    <a:pt x="3063" y="3"/>
                    <a:pt x="3011" y="8"/>
                  </a:cubicBezTo>
                  <a:cubicBezTo>
                    <a:pt x="1932" y="108"/>
                    <a:pt x="1" y="1261"/>
                    <a:pt x="904" y="3444"/>
                  </a:cubicBezTo>
                  <a:cubicBezTo>
                    <a:pt x="1587" y="5093"/>
                    <a:pt x="2826" y="6112"/>
                    <a:pt x="3673" y="6112"/>
                  </a:cubicBezTo>
                  <a:cubicBezTo>
                    <a:pt x="3807" y="6112"/>
                    <a:pt x="3931" y="6086"/>
                    <a:pt x="4041" y="6034"/>
                  </a:cubicBezTo>
                  <a:cubicBezTo>
                    <a:pt x="4136" y="5990"/>
                    <a:pt x="4238" y="5968"/>
                    <a:pt x="4341" y="5968"/>
                  </a:cubicBezTo>
                  <a:cubicBezTo>
                    <a:pt x="4444" y="5968"/>
                    <a:pt x="4546" y="5990"/>
                    <a:pt x="4641" y="6034"/>
                  </a:cubicBezTo>
                  <a:cubicBezTo>
                    <a:pt x="4751" y="6086"/>
                    <a:pt x="4875" y="6112"/>
                    <a:pt x="5009" y="6112"/>
                  </a:cubicBezTo>
                  <a:cubicBezTo>
                    <a:pt x="5856" y="6112"/>
                    <a:pt x="7095" y="5093"/>
                    <a:pt x="7777" y="3444"/>
                  </a:cubicBezTo>
                  <a:cubicBezTo>
                    <a:pt x="8680" y="1261"/>
                    <a:pt x="6748" y="108"/>
                    <a:pt x="5671" y="8"/>
                  </a:cubicBezTo>
                  <a:cubicBezTo>
                    <a:pt x="5619" y="3"/>
                    <a:pt x="5570" y="1"/>
                    <a:pt x="5522" y="1"/>
                  </a:cubicBezTo>
                  <a:cubicBezTo>
                    <a:pt x="4568" y="1"/>
                    <a:pt x="4341" y="910"/>
                    <a:pt x="4341" y="910"/>
                  </a:cubicBezTo>
                  <a:cubicBezTo>
                    <a:pt x="4341" y="910"/>
                    <a:pt x="4114" y="1"/>
                    <a:pt x="3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6"/>
            <p:cNvSpPr/>
            <p:nvPr/>
          </p:nvSpPr>
          <p:spPr>
            <a:xfrm>
              <a:off x="1327750" y="1875350"/>
              <a:ext cx="95200" cy="152800"/>
            </a:xfrm>
            <a:custGeom>
              <a:avLst/>
              <a:gdLst/>
              <a:ahLst/>
              <a:cxnLst/>
              <a:rect l="l" t="t" r="r" b="b"/>
              <a:pathLst>
                <a:path w="3808" h="6112" extrusionOk="0">
                  <a:moveTo>
                    <a:pt x="3162" y="0"/>
                  </a:moveTo>
                  <a:cubicBezTo>
                    <a:pt x="3113" y="0"/>
                    <a:pt x="3063" y="3"/>
                    <a:pt x="3010" y="8"/>
                  </a:cubicBezTo>
                  <a:cubicBezTo>
                    <a:pt x="1932" y="108"/>
                    <a:pt x="1" y="1261"/>
                    <a:pt x="903" y="3444"/>
                  </a:cubicBezTo>
                  <a:cubicBezTo>
                    <a:pt x="1585" y="5093"/>
                    <a:pt x="2826" y="6111"/>
                    <a:pt x="3673" y="6111"/>
                  </a:cubicBezTo>
                  <a:cubicBezTo>
                    <a:pt x="3719" y="6111"/>
                    <a:pt x="3764" y="6108"/>
                    <a:pt x="3808" y="6102"/>
                  </a:cubicBezTo>
                  <a:cubicBezTo>
                    <a:pt x="3254" y="5999"/>
                    <a:pt x="2501" y="5004"/>
                    <a:pt x="2075" y="3444"/>
                  </a:cubicBezTo>
                  <a:cubicBezTo>
                    <a:pt x="1499" y="1332"/>
                    <a:pt x="2673" y="183"/>
                    <a:pt x="3393" y="20"/>
                  </a:cubicBezTo>
                  <a:cubicBezTo>
                    <a:pt x="3321" y="7"/>
                    <a:pt x="3244" y="0"/>
                    <a:pt x="3162"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6"/>
            <p:cNvSpPr/>
            <p:nvPr/>
          </p:nvSpPr>
          <p:spPr>
            <a:xfrm>
              <a:off x="1467525" y="1912050"/>
              <a:ext cx="31800" cy="31800"/>
            </a:xfrm>
            <a:custGeom>
              <a:avLst/>
              <a:gdLst/>
              <a:ahLst/>
              <a:cxnLst/>
              <a:rect l="l" t="t" r="r" b="b"/>
              <a:pathLst>
                <a:path w="1272" h="1272" extrusionOk="0">
                  <a:moveTo>
                    <a:pt x="636" y="1"/>
                  </a:moveTo>
                  <a:cubicBezTo>
                    <a:pt x="285" y="1"/>
                    <a:pt x="1" y="285"/>
                    <a:pt x="1" y="636"/>
                  </a:cubicBezTo>
                  <a:cubicBezTo>
                    <a:pt x="1" y="986"/>
                    <a:pt x="285" y="1271"/>
                    <a:pt x="636" y="1271"/>
                  </a:cubicBezTo>
                  <a:cubicBezTo>
                    <a:pt x="986" y="1271"/>
                    <a:pt x="1271" y="986"/>
                    <a:pt x="1271" y="636"/>
                  </a:cubicBezTo>
                  <a:cubicBezTo>
                    <a:pt x="1271" y="286"/>
                    <a:pt x="986" y="2"/>
                    <a:pt x="636"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6"/>
            <p:cNvSpPr/>
            <p:nvPr/>
          </p:nvSpPr>
          <p:spPr>
            <a:xfrm>
              <a:off x="1224600" y="2029675"/>
              <a:ext cx="234475" cy="101250"/>
            </a:xfrm>
            <a:custGeom>
              <a:avLst/>
              <a:gdLst/>
              <a:ahLst/>
              <a:cxnLst/>
              <a:rect l="l" t="t" r="r" b="b"/>
              <a:pathLst>
                <a:path w="9379" h="4050" extrusionOk="0">
                  <a:moveTo>
                    <a:pt x="2025" y="1"/>
                  </a:moveTo>
                  <a:cubicBezTo>
                    <a:pt x="1466" y="1"/>
                    <a:pt x="960" y="227"/>
                    <a:pt x="594" y="595"/>
                  </a:cubicBezTo>
                  <a:cubicBezTo>
                    <a:pt x="227" y="961"/>
                    <a:pt x="1" y="1466"/>
                    <a:pt x="1" y="2026"/>
                  </a:cubicBezTo>
                  <a:cubicBezTo>
                    <a:pt x="1" y="2378"/>
                    <a:pt x="90" y="2710"/>
                    <a:pt x="250" y="2999"/>
                  </a:cubicBezTo>
                  <a:cubicBezTo>
                    <a:pt x="595" y="3626"/>
                    <a:pt x="1260" y="4050"/>
                    <a:pt x="2025" y="4050"/>
                  </a:cubicBezTo>
                  <a:lnTo>
                    <a:pt x="9378" y="4050"/>
                  </a:lnTo>
                  <a:lnTo>
                    <a:pt x="93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6"/>
            <p:cNvSpPr/>
            <p:nvPr/>
          </p:nvSpPr>
          <p:spPr>
            <a:xfrm>
              <a:off x="1230825" y="2104650"/>
              <a:ext cx="228250" cy="26250"/>
            </a:xfrm>
            <a:custGeom>
              <a:avLst/>
              <a:gdLst/>
              <a:ahLst/>
              <a:cxnLst/>
              <a:rect l="l" t="t" r="r" b="b"/>
              <a:pathLst>
                <a:path w="9130" h="1050" extrusionOk="0">
                  <a:moveTo>
                    <a:pt x="1" y="0"/>
                  </a:moveTo>
                  <a:cubicBezTo>
                    <a:pt x="346" y="626"/>
                    <a:pt x="1011" y="1050"/>
                    <a:pt x="1776" y="1050"/>
                  </a:cubicBezTo>
                  <a:lnTo>
                    <a:pt x="9129" y="1050"/>
                  </a:lnTo>
                  <a:lnTo>
                    <a:pt x="9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6"/>
            <p:cNvSpPr/>
            <p:nvPr/>
          </p:nvSpPr>
          <p:spPr>
            <a:xfrm>
              <a:off x="1408425" y="2029675"/>
              <a:ext cx="196250" cy="101225"/>
            </a:xfrm>
            <a:custGeom>
              <a:avLst/>
              <a:gdLst/>
              <a:ahLst/>
              <a:cxnLst/>
              <a:rect l="l" t="t" r="r" b="b"/>
              <a:pathLst>
                <a:path w="7850" h="4049" extrusionOk="0">
                  <a:moveTo>
                    <a:pt x="2025" y="1"/>
                  </a:moveTo>
                  <a:cubicBezTo>
                    <a:pt x="906" y="1"/>
                    <a:pt x="0" y="906"/>
                    <a:pt x="0" y="2025"/>
                  </a:cubicBezTo>
                  <a:cubicBezTo>
                    <a:pt x="0" y="3142"/>
                    <a:pt x="907" y="4049"/>
                    <a:pt x="2025" y="4049"/>
                  </a:cubicBezTo>
                  <a:lnTo>
                    <a:pt x="7850" y="4049"/>
                  </a:lnTo>
                  <a:lnTo>
                    <a:pt x="7540" y="3188"/>
                  </a:lnTo>
                  <a:lnTo>
                    <a:pt x="7384" y="2413"/>
                  </a:lnTo>
                  <a:lnTo>
                    <a:pt x="7384" y="1637"/>
                  </a:lnTo>
                  <a:lnTo>
                    <a:pt x="7540" y="862"/>
                  </a:lnTo>
                  <a:lnTo>
                    <a:pt x="78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6"/>
            <p:cNvSpPr/>
            <p:nvPr/>
          </p:nvSpPr>
          <p:spPr>
            <a:xfrm>
              <a:off x="1436325" y="2103525"/>
              <a:ext cx="166425" cy="11675"/>
            </a:xfrm>
            <a:custGeom>
              <a:avLst/>
              <a:gdLst/>
              <a:ahLst/>
              <a:cxnLst/>
              <a:rect l="l" t="t" r="r" b="b"/>
              <a:pathLst>
                <a:path w="6657" h="467" extrusionOk="0">
                  <a:moveTo>
                    <a:pt x="233" y="1"/>
                  </a:moveTo>
                  <a:cubicBezTo>
                    <a:pt x="105" y="1"/>
                    <a:pt x="1" y="106"/>
                    <a:pt x="1" y="234"/>
                  </a:cubicBezTo>
                  <a:cubicBezTo>
                    <a:pt x="1" y="363"/>
                    <a:pt x="105" y="467"/>
                    <a:pt x="233" y="467"/>
                  </a:cubicBezTo>
                  <a:lnTo>
                    <a:pt x="6424" y="467"/>
                  </a:lnTo>
                  <a:cubicBezTo>
                    <a:pt x="6553" y="467"/>
                    <a:pt x="6657" y="363"/>
                    <a:pt x="6657" y="234"/>
                  </a:cubicBezTo>
                  <a:cubicBezTo>
                    <a:pt x="6657" y="106"/>
                    <a:pt x="6553" y="1"/>
                    <a:pt x="64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6"/>
            <p:cNvSpPr/>
            <p:nvPr/>
          </p:nvSpPr>
          <p:spPr>
            <a:xfrm>
              <a:off x="1436350" y="2045375"/>
              <a:ext cx="166400" cy="11675"/>
            </a:xfrm>
            <a:custGeom>
              <a:avLst/>
              <a:gdLst/>
              <a:ahLst/>
              <a:cxnLst/>
              <a:rect l="l" t="t" r="r" b="b"/>
              <a:pathLst>
                <a:path w="6656" h="467" extrusionOk="0">
                  <a:moveTo>
                    <a:pt x="234" y="1"/>
                  </a:moveTo>
                  <a:cubicBezTo>
                    <a:pt x="106" y="1"/>
                    <a:pt x="1" y="105"/>
                    <a:pt x="1" y="234"/>
                  </a:cubicBezTo>
                  <a:cubicBezTo>
                    <a:pt x="1" y="363"/>
                    <a:pt x="106" y="467"/>
                    <a:pt x="234" y="467"/>
                  </a:cubicBezTo>
                  <a:lnTo>
                    <a:pt x="6423" y="467"/>
                  </a:lnTo>
                  <a:cubicBezTo>
                    <a:pt x="6552" y="467"/>
                    <a:pt x="6656" y="363"/>
                    <a:pt x="6656" y="234"/>
                  </a:cubicBezTo>
                  <a:cubicBezTo>
                    <a:pt x="6656" y="105"/>
                    <a:pt x="6552" y="1"/>
                    <a:pt x="6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6"/>
            <p:cNvSpPr/>
            <p:nvPr/>
          </p:nvSpPr>
          <p:spPr>
            <a:xfrm>
              <a:off x="1424700" y="2084175"/>
              <a:ext cx="174175" cy="11650"/>
            </a:xfrm>
            <a:custGeom>
              <a:avLst/>
              <a:gdLst/>
              <a:ahLst/>
              <a:cxnLst/>
              <a:rect l="l" t="t" r="r" b="b"/>
              <a:pathLst>
                <a:path w="6967" h="466" extrusionOk="0">
                  <a:moveTo>
                    <a:pt x="233" y="0"/>
                  </a:moveTo>
                  <a:cubicBezTo>
                    <a:pt x="105" y="0"/>
                    <a:pt x="1" y="104"/>
                    <a:pt x="1" y="233"/>
                  </a:cubicBezTo>
                  <a:cubicBezTo>
                    <a:pt x="1" y="361"/>
                    <a:pt x="105" y="465"/>
                    <a:pt x="233" y="465"/>
                  </a:cubicBezTo>
                  <a:lnTo>
                    <a:pt x="6733" y="465"/>
                  </a:lnTo>
                  <a:cubicBezTo>
                    <a:pt x="6861" y="465"/>
                    <a:pt x="6966" y="361"/>
                    <a:pt x="6965" y="233"/>
                  </a:cubicBezTo>
                  <a:cubicBezTo>
                    <a:pt x="6965" y="104"/>
                    <a:pt x="6861" y="0"/>
                    <a:pt x="6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6"/>
            <p:cNvSpPr/>
            <p:nvPr/>
          </p:nvSpPr>
          <p:spPr>
            <a:xfrm>
              <a:off x="1424725" y="2064775"/>
              <a:ext cx="174175" cy="11675"/>
            </a:xfrm>
            <a:custGeom>
              <a:avLst/>
              <a:gdLst/>
              <a:ahLst/>
              <a:cxnLst/>
              <a:rect l="l" t="t" r="r" b="b"/>
              <a:pathLst>
                <a:path w="6967" h="467" extrusionOk="0">
                  <a:moveTo>
                    <a:pt x="233" y="0"/>
                  </a:moveTo>
                  <a:cubicBezTo>
                    <a:pt x="105" y="0"/>
                    <a:pt x="1" y="104"/>
                    <a:pt x="1" y="233"/>
                  </a:cubicBezTo>
                  <a:cubicBezTo>
                    <a:pt x="1" y="361"/>
                    <a:pt x="105" y="466"/>
                    <a:pt x="233" y="466"/>
                  </a:cubicBezTo>
                  <a:lnTo>
                    <a:pt x="6732" y="466"/>
                  </a:lnTo>
                  <a:cubicBezTo>
                    <a:pt x="6860" y="466"/>
                    <a:pt x="6965" y="361"/>
                    <a:pt x="6966" y="233"/>
                  </a:cubicBezTo>
                  <a:cubicBezTo>
                    <a:pt x="6966" y="104"/>
                    <a:pt x="6862" y="0"/>
                    <a:pt x="6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6"/>
            <p:cNvSpPr/>
            <p:nvPr/>
          </p:nvSpPr>
          <p:spPr>
            <a:xfrm>
              <a:off x="1264250" y="2023875"/>
              <a:ext cx="207875" cy="112850"/>
            </a:xfrm>
            <a:custGeom>
              <a:avLst/>
              <a:gdLst/>
              <a:ahLst/>
              <a:cxnLst/>
              <a:rect l="l" t="t" r="r" b="b"/>
              <a:pathLst>
                <a:path w="8315" h="4514" extrusionOk="0">
                  <a:moveTo>
                    <a:pt x="2258" y="0"/>
                  </a:moveTo>
                  <a:cubicBezTo>
                    <a:pt x="1013" y="0"/>
                    <a:pt x="0" y="1012"/>
                    <a:pt x="0" y="2257"/>
                  </a:cubicBezTo>
                  <a:cubicBezTo>
                    <a:pt x="0" y="3502"/>
                    <a:pt x="1013" y="4513"/>
                    <a:pt x="2258" y="4513"/>
                  </a:cubicBezTo>
                  <a:lnTo>
                    <a:pt x="8082" y="4513"/>
                  </a:lnTo>
                  <a:cubicBezTo>
                    <a:pt x="8211" y="4513"/>
                    <a:pt x="8315" y="4409"/>
                    <a:pt x="8315" y="4282"/>
                  </a:cubicBezTo>
                  <a:cubicBezTo>
                    <a:pt x="8315" y="4153"/>
                    <a:pt x="8211" y="4049"/>
                    <a:pt x="8082" y="4049"/>
                  </a:cubicBezTo>
                  <a:lnTo>
                    <a:pt x="2258" y="4049"/>
                  </a:lnTo>
                  <a:cubicBezTo>
                    <a:pt x="1270" y="4049"/>
                    <a:pt x="466" y="3245"/>
                    <a:pt x="466" y="2258"/>
                  </a:cubicBezTo>
                  <a:cubicBezTo>
                    <a:pt x="466" y="1270"/>
                    <a:pt x="1270" y="466"/>
                    <a:pt x="2258" y="466"/>
                  </a:cubicBezTo>
                  <a:lnTo>
                    <a:pt x="8082" y="466"/>
                  </a:lnTo>
                  <a:cubicBezTo>
                    <a:pt x="8211" y="466"/>
                    <a:pt x="8315" y="362"/>
                    <a:pt x="8315" y="233"/>
                  </a:cubicBezTo>
                  <a:cubicBezTo>
                    <a:pt x="8315" y="104"/>
                    <a:pt x="8211" y="0"/>
                    <a:pt x="8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6"/>
            <p:cNvSpPr/>
            <p:nvPr/>
          </p:nvSpPr>
          <p:spPr>
            <a:xfrm>
              <a:off x="1402600" y="2023875"/>
              <a:ext cx="207900" cy="112850"/>
            </a:xfrm>
            <a:custGeom>
              <a:avLst/>
              <a:gdLst/>
              <a:ahLst/>
              <a:cxnLst/>
              <a:rect l="l" t="t" r="r" b="b"/>
              <a:pathLst>
                <a:path w="8316" h="4514" extrusionOk="0">
                  <a:moveTo>
                    <a:pt x="2258" y="0"/>
                  </a:moveTo>
                  <a:cubicBezTo>
                    <a:pt x="1013" y="0"/>
                    <a:pt x="1" y="1012"/>
                    <a:pt x="1" y="2257"/>
                  </a:cubicBezTo>
                  <a:cubicBezTo>
                    <a:pt x="1" y="3502"/>
                    <a:pt x="1013" y="4513"/>
                    <a:pt x="2258" y="4513"/>
                  </a:cubicBezTo>
                  <a:lnTo>
                    <a:pt x="8083" y="4513"/>
                  </a:lnTo>
                  <a:cubicBezTo>
                    <a:pt x="8211" y="4513"/>
                    <a:pt x="8315" y="4409"/>
                    <a:pt x="8315" y="4282"/>
                  </a:cubicBezTo>
                  <a:cubicBezTo>
                    <a:pt x="8315" y="4153"/>
                    <a:pt x="8211" y="4049"/>
                    <a:pt x="8083" y="4049"/>
                  </a:cubicBezTo>
                  <a:lnTo>
                    <a:pt x="2258" y="4049"/>
                  </a:lnTo>
                  <a:cubicBezTo>
                    <a:pt x="1270" y="4049"/>
                    <a:pt x="466" y="3245"/>
                    <a:pt x="466" y="2258"/>
                  </a:cubicBezTo>
                  <a:cubicBezTo>
                    <a:pt x="466" y="1270"/>
                    <a:pt x="1270" y="466"/>
                    <a:pt x="2258" y="466"/>
                  </a:cubicBezTo>
                  <a:lnTo>
                    <a:pt x="8083" y="466"/>
                  </a:lnTo>
                  <a:cubicBezTo>
                    <a:pt x="8211" y="466"/>
                    <a:pt x="8315" y="362"/>
                    <a:pt x="8315" y="233"/>
                  </a:cubicBezTo>
                  <a:cubicBezTo>
                    <a:pt x="8315" y="104"/>
                    <a:pt x="8211" y="0"/>
                    <a:pt x="80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6"/>
            <p:cNvSpPr/>
            <p:nvPr/>
          </p:nvSpPr>
          <p:spPr>
            <a:xfrm>
              <a:off x="1218825" y="2023875"/>
              <a:ext cx="246050" cy="112850"/>
            </a:xfrm>
            <a:custGeom>
              <a:avLst/>
              <a:gdLst/>
              <a:ahLst/>
              <a:cxnLst/>
              <a:rect l="l" t="t" r="r" b="b"/>
              <a:pathLst>
                <a:path w="9842" h="4514" extrusionOk="0">
                  <a:moveTo>
                    <a:pt x="2257" y="0"/>
                  </a:moveTo>
                  <a:cubicBezTo>
                    <a:pt x="1013" y="0"/>
                    <a:pt x="0" y="1012"/>
                    <a:pt x="0" y="2257"/>
                  </a:cubicBezTo>
                  <a:cubicBezTo>
                    <a:pt x="0" y="3502"/>
                    <a:pt x="1012" y="4513"/>
                    <a:pt x="2257" y="4513"/>
                  </a:cubicBezTo>
                  <a:lnTo>
                    <a:pt x="9609" y="4513"/>
                  </a:lnTo>
                  <a:cubicBezTo>
                    <a:pt x="9738" y="4513"/>
                    <a:pt x="9842" y="4409"/>
                    <a:pt x="9842" y="4282"/>
                  </a:cubicBezTo>
                  <a:cubicBezTo>
                    <a:pt x="9842" y="4153"/>
                    <a:pt x="9738" y="4049"/>
                    <a:pt x="9609" y="4049"/>
                  </a:cubicBezTo>
                  <a:lnTo>
                    <a:pt x="2257" y="4049"/>
                  </a:lnTo>
                  <a:cubicBezTo>
                    <a:pt x="1269" y="4049"/>
                    <a:pt x="466" y="3245"/>
                    <a:pt x="466" y="2258"/>
                  </a:cubicBezTo>
                  <a:cubicBezTo>
                    <a:pt x="466" y="1270"/>
                    <a:pt x="1269" y="466"/>
                    <a:pt x="2257" y="466"/>
                  </a:cubicBezTo>
                  <a:lnTo>
                    <a:pt x="9609" y="466"/>
                  </a:lnTo>
                  <a:cubicBezTo>
                    <a:pt x="9738" y="466"/>
                    <a:pt x="9842" y="362"/>
                    <a:pt x="9842" y="233"/>
                  </a:cubicBezTo>
                  <a:cubicBezTo>
                    <a:pt x="9842" y="104"/>
                    <a:pt x="9738" y="0"/>
                    <a:pt x="96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66"/>
          <p:cNvGrpSpPr/>
          <p:nvPr/>
        </p:nvGrpSpPr>
        <p:grpSpPr>
          <a:xfrm>
            <a:off x="4788206" y="3125027"/>
            <a:ext cx="548658" cy="407551"/>
            <a:chOff x="1218825" y="2432775"/>
            <a:chExt cx="391675" cy="293350"/>
          </a:xfrm>
        </p:grpSpPr>
        <p:sp>
          <p:nvSpPr>
            <p:cNvPr id="1520" name="Google Shape;1520;p66"/>
            <p:cNvSpPr/>
            <p:nvPr/>
          </p:nvSpPr>
          <p:spPr>
            <a:xfrm>
              <a:off x="1218825" y="2467150"/>
              <a:ext cx="391675" cy="258975"/>
            </a:xfrm>
            <a:custGeom>
              <a:avLst/>
              <a:gdLst/>
              <a:ahLst/>
              <a:cxnLst/>
              <a:rect l="l" t="t" r="r" b="b"/>
              <a:pathLst>
                <a:path w="15667" h="10359" extrusionOk="0">
                  <a:moveTo>
                    <a:pt x="742" y="0"/>
                  </a:moveTo>
                  <a:cubicBezTo>
                    <a:pt x="332" y="0"/>
                    <a:pt x="0" y="332"/>
                    <a:pt x="0" y="742"/>
                  </a:cubicBezTo>
                  <a:lnTo>
                    <a:pt x="0" y="9652"/>
                  </a:lnTo>
                  <a:cubicBezTo>
                    <a:pt x="0" y="10043"/>
                    <a:pt x="316" y="10359"/>
                    <a:pt x="706" y="10359"/>
                  </a:cubicBezTo>
                  <a:lnTo>
                    <a:pt x="14959" y="10359"/>
                  </a:lnTo>
                  <a:cubicBezTo>
                    <a:pt x="15350" y="10359"/>
                    <a:pt x="15666" y="10043"/>
                    <a:pt x="15666" y="9652"/>
                  </a:cubicBezTo>
                  <a:lnTo>
                    <a:pt x="15666" y="742"/>
                  </a:lnTo>
                  <a:cubicBezTo>
                    <a:pt x="15666" y="332"/>
                    <a:pt x="15335" y="1"/>
                    <a:pt x="149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6"/>
            <p:cNvSpPr/>
            <p:nvPr/>
          </p:nvSpPr>
          <p:spPr>
            <a:xfrm>
              <a:off x="1239900" y="2474525"/>
              <a:ext cx="349500" cy="230050"/>
            </a:xfrm>
            <a:custGeom>
              <a:avLst/>
              <a:gdLst/>
              <a:ahLst/>
              <a:cxnLst/>
              <a:rect l="l" t="t" r="r" b="b"/>
              <a:pathLst>
                <a:path w="13980" h="9202" extrusionOk="0">
                  <a:moveTo>
                    <a:pt x="0" y="0"/>
                  </a:moveTo>
                  <a:lnTo>
                    <a:pt x="0" y="8488"/>
                  </a:lnTo>
                  <a:cubicBezTo>
                    <a:pt x="0" y="8883"/>
                    <a:pt x="320" y="9202"/>
                    <a:pt x="713" y="9202"/>
                  </a:cubicBezTo>
                  <a:lnTo>
                    <a:pt x="13266" y="9202"/>
                  </a:lnTo>
                  <a:cubicBezTo>
                    <a:pt x="13661" y="9202"/>
                    <a:pt x="13980" y="8881"/>
                    <a:pt x="13980" y="8488"/>
                  </a:cubicBezTo>
                  <a:lnTo>
                    <a:pt x="139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6"/>
            <p:cNvSpPr/>
            <p:nvPr/>
          </p:nvSpPr>
          <p:spPr>
            <a:xfrm>
              <a:off x="1239900" y="2432800"/>
              <a:ext cx="174750" cy="271775"/>
            </a:xfrm>
            <a:custGeom>
              <a:avLst/>
              <a:gdLst/>
              <a:ahLst/>
              <a:cxnLst/>
              <a:rect l="l" t="t" r="r" b="b"/>
              <a:pathLst>
                <a:path w="6990" h="10871" extrusionOk="0">
                  <a:moveTo>
                    <a:pt x="713" y="1"/>
                  </a:moveTo>
                  <a:cubicBezTo>
                    <a:pt x="320" y="1"/>
                    <a:pt x="0" y="320"/>
                    <a:pt x="0" y="714"/>
                  </a:cubicBezTo>
                  <a:lnTo>
                    <a:pt x="0" y="9201"/>
                  </a:lnTo>
                  <a:cubicBezTo>
                    <a:pt x="0" y="9596"/>
                    <a:pt x="320" y="9915"/>
                    <a:pt x="713" y="9915"/>
                  </a:cubicBezTo>
                  <a:lnTo>
                    <a:pt x="5477" y="9915"/>
                  </a:lnTo>
                  <a:cubicBezTo>
                    <a:pt x="6115" y="9915"/>
                    <a:pt x="6662" y="10311"/>
                    <a:pt x="6884" y="10871"/>
                  </a:cubicBezTo>
                  <a:lnTo>
                    <a:pt x="6989" y="10871"/>
                  </a:lnTo>
                  <a:lnTo>
                    <a:pt x="6989" y="1513"/>
                  </a:lnTo>
                  <a:cubicBezTo>
                    <a:pt x="6989" y="677"/>
                    <a:pt x="6313" y="1"/>
                    <a:pt x="5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6"/>
            <p:cNvSpPr/>
            <p:nvPr/>
          </p:nvSpPr>
          <p:spPr>
            <a:xfrm>
              <a:off x="1414650" y="2432775"/>
              <a:ext cx="174750" cy="271800"/>
            </a:xfrm>
            <a:custGeom>
              <a:avLst/>
              <a:gdLst/>
              <a:ahLst/>
              <a:cxnLst/>
              <a:rect l="l" t="t" r="r" b="b"/>
              <a:pathLst>
                <a:path w="6990" h="10872" extrusionOk="0">
                  <a:moveTo>
                    <a:pt x="1515" y="1"/>
                  </a:moveTo>
                  <a:cubicBezTo>
                    <a:pt x="1424" y="1"/>
                    <a:pt x="1335" y="9"/>
                    <a:pt x="1248" y="24"/>
                  </a:cubicBezTo>
                  <a:cubicBezTo>
                    <a:pt x="538" y="149"/>
                    <a:pt x="0" y="769"/>
                    <a:pt x="0" y="1514"/>
                  </a:cubicBezTo>
                  <a:lnTo>
                    <a:pt x="0" y="10872"/>
                  </a:lnTo>
                  <a:lnTo>
                    <a:pt x="106" y="10872"/>
                  </a:lnTo>
                  <a:cubicBezTo>
                    <a:pt x="297" y="10390"/>
                    <a:pt x="727" y="10031"/>
                    <a:pt x="1247" y="9939"/>
                  </a:cubicBezTo>
                  <a:cubicBezTo>
                    <a:pt x="1334" y="9923"/>
                    <a:pt x="1422" y="9916"/>
                    <a:pt x="1514" y="9916"/>
                  </a:cubicBezTo>
                  <a:lnTo>
                    <a:pt x="6276" y="9916"/>
                  </a:lnTo>
                  <a:cubicBezTo>
                    <a:pt x="6671" y="9916"/>
                    <a:pt x="6990" y="9596"/>
                    <a:pt x="6990" y="9202"/>
                  </a:cubicBezTo>
                  <a:lnTo>
                    <a:pt x="6990" y="715"/>
                  </a:lnTo>
                  <a:cubicBezTo>
                    <a:pt x="6990" y="321"/>
                    <a:pt x="6670" y="2"/>
                    <a:pt x="62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6"/>
            <p:cNvSpPr/>
            <p:nvPr/>
          </p:nvSpPr>
          <p:spPr>
            <a:xfrm>
              <a:off x="1414625" y="2433375"/>
              <a:ext cx="31225" cy="271200"/>
            </a:xfrm>
            <a:custGeom>
              <a:avLst/>
              <a:gdLst/>
              <a:ahLst/>
              <a:cxnLst/>
              <a:rect l="l" t="t" r="r" b="b"/>
              <a:pathLst>
                <a:path w="1249" h="10848" extrusionOk="0">
                  <a:moveTo>
                    <a:pt x="1248" y="0"/>
                  </a:moveTo>
                  <a:cubicBezTo>
                    <a:pt x="539" y="127"/>
                    <a:pt x="0" y="745"/>
                    <a:pt x="1" y="1490"/>
                  </a:cubicBezTo>
                  <a:lnTo>
                    <a:pt x="1" y="10848"/>
                  </a:lnTo>
                  <a:lnTo>
                    <a:pt x="107" y="10848"/>
                  </a:lnTo>
                  <a:cubicBezTo>
                    <a:pt x="298" y="10366"/>
                    <a:pt x="728" y="10007"/>
                    <a:pt x="1248" y="9915"/>
                  </a:cubicBezTo>
                  <a:lnTo>
                    <a:pt x="12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6"/>
            <p:cNvSpPr/>
            <p:nvPr/>
          </p:nvSpPr>
          <p:spPr>
            <a:xfrm>
              <a:off x="1270875" y="2473000"/>
              <a:ext cx="109000" cy="12000"/>
            </a:xfrm>
            <a:custGeom>
              <a:avLst/>
              <a:gdLst/>
              <a:ahLst/>
              <a:cxnLst/>
              <a:rect l="l" t="t" r="r" b="b"/>
              <a:pathLst>
                <a:path w="4360" h="480" extrusionOk="0">
                  <a:moveTo>
                    <a:pt x="240" y="1"/>
                  </a:moveTo>
                  <a:cubicBezTo>
                    <a:pt x="107" y="1"/>
                    <a:pt x="1" y="108"/>
                    <a:pt x="1" y="240"/>
                  </a:cubicBezTo>
                  <a:cubicBezTo>
                    <a:pt x="1" y="371"/>
                    <a:pt x="107" y="479"/>
                    <a:pt x="240" y="479"/>
                  </a:cubicBezTo>
                  <a:lnTo>
                    <a:pt x="4119" y="479"/>
                  </a:lnTo>
                  <a:cubicBezTo>
                    <a:pt x="4251" y="479"/>
                    <a:pt x="4359" y="371"/>
                    <a:pt x="4358" y="240"/>
                  </a:cubicBezTo>
                  <a:cubicBezTo>
                    <a:pt x="4358" y="109"/>
                    <a:pt x="4251" y="1"/>
                    <a:pt x="4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6"/>
            <p:cNvSpPr/>
            <p:nvPr/>
          </p:nvSpPr>
          <p:spPr>
            <a:xfrm>
              <a:off x="1270875" y="2502325"/>
              <a:ext cx="109000" cy="12000"/>
            </a:xfrm>
            <a:custGeom>
              <a:avLst/>
              <a:gdLst/>
              <a:ahLst/>
              <a:cxnLst/>
              <a:rect l="l" t="t" r="r" b="b"/>
              <a:pathLst>
                <a:path w="4360" h="480" extrusionOk="0">
                  <a:moveTo>
                    <a:pt x="240" y="1"/>
                  </a:moveTo>
                  <a:cubicBezTo>
                    <a:pt x="107" y="1"/>
                    <a:pt x="1" y="108"/>
                    <a:pt x="1" y="240"/>
                  </a:cubicBezTo>
                  <a:cubicBezTo>
                    <a:pt x="1" y="373"/>
                    <a:pt x="107" y="479"/>
                    <a:pt x="240" y="479"/>
                  </a:cubicBezTo>
                  <a:lnTo>
                    <a:pt x="4119" y="479"/>
                  </a:lnTo>
                  <a:cubicBezTo>
                    <a:pt x="4251" y="479"/>
                    <a:pt x="4359" y="373"/>
                    <a:pt x="4358" y="240"/>
                  </a:cubicBezTo>
                  <a:cubicBezTo>
                    <a:pt x="4358" y="109"/>
                    <a:pt x="4251" y="1"/>
                    <a:pt x="4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6"/>
            <p:cNvSpPr/>
            <p:nvPr/>
          </p:nvSpPr>
          <p:spPr>
            <a:xfrm>
              <a:off x="1314375" y="2651600"/>
              <a:ext cx="22000" cy="11975"/>
            </a:xfrm>
            <a:custGeom>
              <a:avLst/>
              <a:gdLst/>
              <a:ahLst/>
              <a:cxnLst/>
              <a:rect l="l" t="t" r="r" b="b"/>
              <a:pathLst>
                <a:path w="880" h="479" extrusionOk="0">
                  <a:moveTo>
                    <a:pt x="239" y="0"/>
                  </a:moveTo>
                  <a:cubicBezTo>
                    <a:pt x="108" y="0"/>
                    <a:pt x="1" y="107"/>
                    <a:pt x="1" y="239"/>
                  </a:cubicBezTo>
                  <a:cubicBezTo>
                    <a:pt x="1" y="372"/>
                    <a:pt x="108" y="479"/>
                    <a:pt x="239" y="479"/>
                  </a:cubicBezTo>
                  <a:lnTo>
                    <a:pt x="640" y="479"/>
                  </a:lnTo>
                  <a:cubicBezTo>
                    <a:pt x="772" y="479"/>
                    <a:pt x="879" y="371"/>
                    <a:pt x="879" y="239"/>
                  </a:cubicBezTo>
                  <a:cubicBezTo>
                    <a:pt x="879" y="108"/>
                    <a:pt x="772"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6"/>
            <p:cNvSpPr/>
            <p:nvPr/>
          </p:nvSpPr>
          <p:spPr>
            <a:xfrm>
              <a:off x="1454075" y="2619700"/>
              <a:ext cx="108975" cy="11975"/>
            </a:xfrm>
            <a:custGeom>
              <a:avLst/>
              <a:gdLst/>
              <a:ahLst/>
              <a:cxnLst/>
              <a:rect l="l" t="t" r="r" b="b"/>
              <a:pathLst>
                <a:path w="4359" h="479" extrusionOk="0">
                  <a:moveTo>
                    <a:pt x="240" y="0"/>
                  </a:moveTo>
                  <a:cubicBezTo>
                    <a:pt x="108" y="0"/>
                    <a:pt x="1" y="107"/>
                    <a:pt x="1" y="239"/>
                  </a:cubicBezTo>
                  <a:cubicBezTo>
                    <a:pt x="1" y="371"/>
                    <a:pt x="108" y="479"/>
                    <a:pt x="240" y="479"/>
                  </a:cubicBezTo>
                  <a:lnTo>
                    <a:pt x="4119" y="479"/>
                  </a:lnTo>
                  <a:cubicBezTo>
                    <a:pt x="4251" y="479"/>
                    <a:pt x="4359" y="372"/>
                    <a:pt x="4359" y="239"/>
                  </a:cubicBezTo>
                  <a:cubicBezTo>
                    <a:pt x="4359" y="107"/>
                    <a:pt x="4253" y="0"/>
                    <a:pt x="4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6"/>
            <p:cNvSpPr/>
            <p:nvPr/>
          </p:nvSpPr>
          <p:spPr>
            <a:xfrm>
              <a:off x="1454075" y="2590350"/>
              <a:ext cx="108975" cy="12000"/>
            </a:xfrm>
            <a:custGeom>
              <a:avLst/>
              <a:gdLst/>
              <a:ahLst/>
              <a:cxnLst/>
              <a:rect l="l" t="t" r="r" b="b"/>
              <a:pathLst>
                <a:path w="4359" h="480" extrusionOk="0">
                  <a:moveTo>
                    <a:pt x="240" y="1"/>
                  </a:moveTo>
                  <a:cubicBezTo>
                    <a:pt x="108" y="1"/>
                    <a:pt x="1" y="109"/>
                    <a:pt x="1" y="240"/>
                  </a:cubicBezTo>
                  <a:cubicBezTo>
                    <a:pt x="1" y="372"/>
                    <a:pt x="108" y="480"/>
                    <a:pt x="240" y="480"/>
                  </a:cubicBezTo>
                  <a:lnTo>
                    <a:pt x="4119" y="480"/>
                  </a:lnTo>
                  <a:cubicBezTo>
                    <a:pt x="4251" y="480"/>
                    <a:pt x="4359" y="372"/>
                    <a:pt x="4359" y="240"/>
                  </a:cubicBezTo>
                  <a:cubicBezTo>
                    <a:pt x="4359" y="109"/>
                    <a:pt x="4253" y="1"/>
                    <a:pt x="4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6"/>
            <p:cNvSpPr/>
            <p:nvPr/>
          </p:nvSpPr>
          <p:spPr>
            <a:xfrm>
              <a:off x="1497575" y="2651600"/>
              <a:ext cx="22000" cy="11975"/>
            </a:xfrm>
            <a:custGeom>
              <a:avLst/>
              <a:gdLst/>
              <a:ahLst/>
              <a:cxnLst/>
              <a:rect l="l" t="t" r="r" b="b"/>
              <a:pathLst>
                <a:path w="880" h="479" extrusionOk="0">
                  <a:moveTo>
                    <a:pt x="240" y="0"/>
                  </a:moveTo>
                  <a:cubicBezTo>
                    <a:pt x="107" y="0"/>
                    <a:pt x="0" y="107"/>
                    <a:pt x="0" y="239"/>
                  </a:cubicBezTo>
                  <a:cubicBezTo>
                    <a:pt x="0" y="372"/>
                    <a:pt x="107" y="479"/>
                    <a:pt x="240" y="479"/>
                  </a:cubicBezTo>
                  <a:lnTo>
                    <a:pt x="640" y="479"/>
                  </a:lnTo>
                  <a:cubicBezTo>
                    <a:pt x="772" y="479"/>
                    <a:pt x="879" y="371"/>
                    <a:pt x="879" y="239"/>
                  </a:cubicBezTo>
                  <a:cubicBezTo>
                    <a:pt x="879" y="108"/>
                    <a:pt x="772"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6"/>
            <p:cNvSpPr/>
            <p:nvPr/>
          </p:nvSpPr>
          <p:spPr>
            <a:xfrm>
              <a:off x="1459250" y="2487525"/>
              <a:ext cx="98650" cy="11975"/>
            </a:xfrm>
            <a:custGeom>
              <a:avLst/>
              <a:gdLst/>
              <a:ahLst/>
              <a:cxnLst/>
              <a:rect l="l" t="t" r="r" b="b"/>
              <a:pathLst>
                <a:path w="3946" h="479" extrusionOk="0">
                  <a:moveTo>
                    <a:pt x="240" y="0"/>
                  </a:moveTo>
                  <a:cubicBezTo>
                    <a:pt x="108" y="0"/>
                    <a:pt x="0" y="107"/>
                    <a:pt x="0" y="240"/>
                  </a:cubicBezTo>
                  <a:cubicBezTo>
                    <a:pt x="0" y="371"/>
                    <a:pt x="107" y="478"/>
                    <a:pt x="240" y="478"/>
                  </a:cubicBezTo>
                  <a:lnTo>
                    <a:pt x="3704" y="478"/>
                  </a:lnTo>
                  <a:cubicBezTo>
                    <a:pt x="3837" y="478"/>
                    <a:pt x="3945" y="371"/>
                    <a:pt x="3944" y="240"/>
                  </a:cubicBezTo>
                  <a:cubicBezTo>
                    <a:pt x="3944" y="108"/>
                    <a:pt x="3837" y="0"/>
                    <a:pt x="3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6"/>
            <p:cNvSpPr/>
            <p:nvPr/>
          </p:nvSpPr>
          <p:spPr>
            <a:xfrm>
              <a:off x="1500325" y="2472975"/>
              <a:ext cx="12025" cy="26525"/>
            </a:xfrm>
            <a:custGeom>
              <a:avLst/>
              <a:gdLst/>
              <a:ahLst/>
              <a:cxnLst/>
              <a:rect l="l" t="t" r="r" b="b"/>
              <a:pathLst>
                <a:path w="481" h="1061" extrusionOk="0">
                  <a:moveTo>
                    <a:pt x="239" y="1"/>
                  </a:moveTo>
                  <a:cubicBezTo>
                    <a:pt x="109" y="1"/>
                    <a:pt x="1" y="108"/>
                    <a:pt x="1" y="240"/>
                  </a:cubicBezTo>
                  <a:lnTo>
                    <a:pt x="1" y="822"/>
                  </a:lnTo>
                  <a:cubicBezTo>
                    <a:pt x="1" y="953"/>
                    <a:pt x="107" y="1060"/>
                    <a:pt x="239" y="1060"/>
                  </a:cubicBezTo>
                  <a:cubicBezTo>
                    <a:pt x="372" y="1060"/>
                    <a:pt x="480" y="953"/>
                    <a:pt x="479" y="822"/>
                  </a:cubicBezTo>
                  <a:lnTo>
                    <a:pt x="479" y="240"/>
                  </a:lnTo>
                  <a:cubicBezTo>
                    <a:pt x="479" y="109"/>
                    <a:pt x="372" y="1"/>
                    <a:pt x="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6"/>
            <p:cNvSpPr/>
            <p:nvPr/>
          </p:nvSpPr>
          <p:spPr>
            <a:xfrm>
              <a:off x="1482100" y="2487550"/>
              <a:ext cx="59850" cy="73525"/>
            </a:xfrm>
            <a:custGeom>
              <a:avLst/>
              <a:gdLst/>
              <a:ahLst/>
              <a:cxnLst/>
              <a:rect l="l" t="t" r="r" b="b"/>
              <a:pathLst>
                <a:path w="2394" h="2941" extrusionOk="0">
                  <a:moveTo>
                    <a:pt x="2121" y="0"/>
                  </a:moveTo>
                  <a:cubicBezTo>
                    <a:pt x="2030" y="0"/>
                    <a:pt x="1942" y="52"/>
                    <a:pt x="1901" y="139"/>
                  </a:cubicBezTo>
                  <a:cubicBezTo>
                    <a:pt x="1898" y="147"/>
                    <a:pt x="1513" y="967"/>
                    <a:pt x="821" y="1792"/>
                  </a:cubicBezTo>
                  <a:cubicBezTo>
                    <a:pt x="592" y="2066"/>
                    <a:pt x="352" y="2312"/>
                    <a:pt x="110" y="2520"/>
                  </a:cubicBezTo>
                  <a:cubicBezTo>
                    <a:pt x="10" y="2606"/>
                    <a:pt x="0" y="2757"/>
                    <a:pt x="87" y="2858"/>
                  </a:cubicBezTo>
                  <a:cubicBezTo>
                    <a:pt x="134" y="2912"/>
                    <a:pt x="201" y="2941"/>
                    <a:pt x="268" y="2941"/>
                  </a:cubicBezTo>
                  <a:cubicBezTo>
                    <a:pt x="323" y="2941"/>
                    <a:pt x="380" y="2921"/>
                    <a:pt x="425" y="2884"/>
                  </a:cubicBezTo>
                  <a:cubicBezTo>
                    <a:pt x="685" y="2658"/>
                    <a:pt x="944" y="2395"/>
                    <a:pt x="1190" y="2101"/>
                  </a:cubicBezTo>
                  <a:cubicBezTo>
                    <a:pt x="1922" y="1229"/>
                    <a:pt x="2321" y="378"/>
                    <a:pt x="2338" y="342"/>
                  </a:cubicBezTo>
                  <a:cubicBezTo>
                    <a:pt x="2393" y="220"/>
                    <a:pt x="2341" y="77"/>
                    <a:pt x="2220" y="22"/>
                  </a:cubicBezTo>
                  <a:cubicBezTo>
                    <a:pt x="2188" y="7"/>
                    <a:pt x="2154" y="0"/>
                    <a:pt x="2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6"/>
            <p:cNvSpPr/>
            <p:nvPr/>
          </p:nvSpPr>
          <p:spPr>
            <a:xfrm>
              <a:off x="1481975" y="2509625"/>
              <a:ext cx="63800" cy="63200"/>
            </a:xfrm>
            <a:custGeom>
              <a:avLst/>
              <a:gdLst/>
              <a:ahLst/>
              <a:cxnLst/>
              <a:rect l="l" t="t" r="r" b="b"/>
              <a:pathLst>
                <a:path w="2552" h="2528" extrusionOk="0">
                  <a:moveTo>
                    <a:pt x="270" y="0"/>
                  </a:moveTo>
                  <a:cubicBezTo>
                    <a:pt x="215" y="0"/>
                    <a:pt x="160" y="19"/>
                    <a:pt x="115" y="56"/>
                  </a:cubicBezTo>
                  <a:cubicBezTo>
                    <a:pt x="14" y="141"/>
                    <a:pt x="1" y="293"/>
                    <a:pt x="86" y="395"/>
                  </a:cubicBezTo>
                  <a:cubicBezTo>
                    <a:pt x="99" y="408"/>
                    <a:pt x="388" y="755"/>
                    <a:pt x="837" y="1226"/>
                  </a:cubicBezTo>
                  <a:cubicBezTo>
                    <a:pt x="1282" y="1694"/>
                    <a:pt x="1715" y="2113"/>
                    <a:pt x="2127" y="2469"/>
                  </a:cubicBezTo>
                  <a:cubicBezTo>
                    <a:pt x="2172" y="2509"/>
                    <a:pt x="2228" y="2528"/>
                    <a:pt x="2284" y="2528"/>
                  </a:cubicBezTo>
                  <a:cubicBezTo>
                    <a:pt x="2351" y="2528"/>
                    <a:pt x="2418" y="2500"/>
                    <a:pt x="2465" y="2444"/>
                  </a:cubicBezTo>
                  <a:cubicBezTo>
                    <a:pt x="2552" y="2345"/>
                    <a:pt x="2541" y="2192"/>
                    <a:pt x="2440" y="2106"/>
                  </a:cubicBezTo>
                  <a:cubicBezTo>
                    <a:pt x="2041" y="1760"/>
                    <a:pt x="1619" y="1354"/>
                    <a:pt x="1184" y="896"/>
                  </a:cubicBezTo>
                  <a:cubicBezTo>
                    <a:pt x="747" y="434"/>
                    <a:pt x="457" y="89"/>
                    <a:pt x="454" y="86"/>
                  </a:cubicBezTo>
                  <a:cubicBezTo>
                    <a:pt x="407" y="29"/>
                    <a:pt x="338" y="0"/>
                    <a:pt x="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6"/>
            <p:cNvSpPr/>
            <p:nvPr/>
          </p:nvSpPr>
          <p:spPr>
            <a:xfrm>
              <a:off x="1290200" y="2533375"/>
              <a:ext cx="58350" cy="48775"/>
            </a:xfrm>
            <a:custGeom>
              <a:avLst/>
              <a:gdLst/>
              <a:ahLst/>
              <a:cxnLst/>
              <a:rect l="l" t="t" r="r" b="b"/>
              <a:pathLst>
                <a:path w="2334" h="1951" extrusionOk="0">
                  <a:moveTo>
                    <a:pt x="1359" y="480"/>
                  </a:moveTo>
                  <a:cubicBezTo>
                    <a:pt x="1631" y="480"/>
                    <a:pt x="1854" y="702"/>
                    <a:pt x="1854" y="975"/>
                  </a:cubicBezTo>
                  <a:cubicBezTo>
                    <a:pt x="1854" y="1248"/>
                    <a:pt x="1631" y="1470"/>
                    <a:pt x="1359" y="1470"/>
                  </a:cubicBezTo>
                  <a:lnTo>
                    <a:pt x="479" y="1470"/>
                  </a:lnTo>
                  <a:lnTo>
                    <a:pt x="479" y="480"/>
                  </a:lnTo>
                  <a:close/>
                  <a:moveTo>
                    <a:pt x="239" y="1"/>
                  </a:moveTo>
                  <a:cubicBezTo>
                    <a:pt x="108" y="1"/>
                    <a:pt x="1" y="107"/>
                    <a:pt x="1" y="239"/>
                  </a:cubicBezTo>
                  <a:lnTo>
                    <a:pt x="1" y="1711"/>
                  </a:lnTo>
                  <a:cubicBezTo>
                    <a:pt x="1" y="1842"/>
                    <a:pt x="108" y="1950"/>
                    <a:pt x="239" y="1950"/>
                  </a:cubicBezTo>
                  <a:lnTo>
                    <a:pt x="1359" y="1950"/>
                  </a:lnTo>
                  <a:cubicBezTo>
                    <a:pt x="1896" y="1950"/>
                    <a:pt x="2333" y="1513"/>
                    <a:pt x="2333" y="975"/>
                  </a:cubicBezTo>
                  <a:cubicBezTo>
                    <a:pt x="2333" y="438"/>
                    <a:pt x="1896"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6"/>
            <p:cNvSpPr/>
            <p:nvPr/>
          </p:nvSpPr>
          <p:spPr>
            <a:xfrm>
              <a:off x="1290200" y="2570125"/>
              <a:ext cx="70350" cy="61550"/>
            </a:xfrm>
            <a:custGeom>
              <a:avLst/>
              <a:gdLst/>
              <a:ahLst/>
              <a:cxnLst/>
              <a:rect l="l" t="t" r="r" b="b"/>
              <a:pathLst>
                <a:path w="2814" h="2462" extrusionOk="0">
                  <a:moveTo>
                    <a:pt x="1582" y="480"/>
                  </a:moveTo>
                  <a:cubicBezTo>
                    <a:pt x="1997" y="480"/>
                    <a:pt x="2333" y="817"/>
                    <a:pt x="2333" y="1231"/>
                  </a:cubicBezTo>
                  <a:cubicBezTo>
                    <a:pt x="2333" y="1645"/>
                    <a:pt x="1997" y="1982"/>
                    <a:pt x="1582" y="1982"/>
                  </a:cubicBezTo>
                  <a:lnTo>
                    <a:pt x="479" y="1982"/>
                  </a:lnTo>
                  <a:lnTo>
                    <a:pt x="479" y="480"/>
                  </a:lnTo>
                  <a:close/>
                  <a:moveTo>
                    <a:pt x="239" y="1"/>
                  </a:moveTo>
                  <a:cubicBezTo>
                    <a:pt x="108" y="1"/>
                    <a:pt x="1" y="108"/>
                    <a:pt x="1" y="241"/>
                  </a:cubicBezTo>
                  <a:lnTo>
                    <a:pt x="1" y="2222"/>
                  </a:lnTo>
                  <a:cubicBezTo>
                    <a:pt x="1" y="2354"/>
                    <a:pt x="108" y="2462"/>
                    <a:pt x="239" y="2462"/>
                  </a:cubicBezTo>
                  <a:lnTo>
                    <a:pt x="1582" y="2462"/>
                  </a:lnTo>
                  <a:cubicBezTo>
                    <a:pt x="2261" y="2462"/>
                    <a:pt x="2814" y="1911"/>
                    <a:pt x="2814" y="1232"/>
                  </a:cubicBezTo>
                  <a:cubicBezTo>
                    <a:pt x="2814" y="553"/>
                    <a:pt x="2261" y="1"/>
                    <a:pt x="1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0"/>
        <p:cNvGrpSpPr/>
        <p:nvPr/>
      </p:nvGrpSpPr>
      <p:grpSpPr>
        <a:xfrm>
          <a:off x="0" y="0"/>
          <a:ext cx="0" cy="0"/>
          <a:chOff x="0" y="0"/>
          <a:chExt cx="0" cy="0"/>
        </a:xfrm>
      </p:grpSpPr>
      <p:sp>
        <p:nvSpPr>
          <p:cNvPr id="1541" name="Google Shape;1541;p67"/>
          <p:cNvSpPr txBox="1">
            <a:spLocks noGrp="1"/>
          </p:cNvSpPr>
          <p:nvPr>
            <p:ph type="subTitle" idx="1"/>
          </p:nvPr>
        </p:nvSpPr>
        <p:spPr>
          <a:xfrm>
            <a:off x="713299" y="2372476"/>
            <a:ext cx="25419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Merkur ist der sonnennächste Planet</a:t>
            </a:r>
            <a:endParaRPr/>
          </a:p>
        </p:txBody>
      </p:sp>
      <p:sp>
        <p:nvSpPr>
          <p:cNvPr id="1542" name="Google Shape;1542;p67"/>
          <p:cNvSpPr txBox="1">
            <a:spLocks noGrp="1"/>
          </p:cNvSpPr>
          <p:nvPr>
            <p:ph type="title" idx="3"/>
          </p:nvPr>
        </p:nvSpPr>
        <p:spPr>
          <a:xfrm>
            <a:off x="3301049" y="1823775"/>
            <a:ext cx="25419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Schreibwerkzeuge</a:t>
            </a:r>
            <a:endParaRPr/>
          </a:p>
        </p:txBody>
      </p:sp>
      <p:pic>
        <p:nvPicPr>
          <p:cNvPr id="1543" name="Google Shape;1543;p67"/>
          <p:cNvPicPr preferRelativeResize="0"/>
          <p:nvPr/>
        </p:nvPicPr>
        <p:blipFill>
          <a:blip r:embed="rId3">
            <a:alphaModFix/>
          </a:blip>
          <a:stretch>
            <a:fillRect/>
          </a:stretch>
        </p:blipFill>
        <p:spPr>
          <a:xfrm>
            <a:off x="7918398" y="840969"/>
            <a:ext cx="1505203" cy="1505201"/>
          </a:xfrm>
          <a:prstGeom prst="rect">
            <a:avLst/>
          </a:prstGeom>
          <a:noFill/>
          <a:ln>
            <a:noFill/>
          </a:ln>
        </p:spPr>
      </p:pic>
      <p:pic>
        <p:nvPicPr>
          <p:cNvPr id="1544" name="Google Shape;1544;p67"/>
          <p:cNvPicPr preferRelativeResize="0"/>
          <p:nvPr/>
        </p:nvPicPr>
        <p:blipFill>
          <a:blip r:embed="rId4">
            <a:alphaModFix/>
          </a:blip>
          <a:stretch>
            <a:fillRect/>
          </a:stretch>
        </p:blipFill>
        <p:spPr>
          <a:xfrm rot="2699969">
            <a:off x="511599" y="414825"/>
            <a:ext cx="1095329" cy="943724"/>
          </a:xfrm>
          <a:prstGeom prst="rect">
            <a:avLst/>
          </a:prstGeom>
          <a:noFill/>
          <a:ln>
            <a:noFill/>
          </a:ln>
          <a:effectLst>
            <a:outerShdw blurRad="14288" dist="38100" dir="3060000" algn="bl" rotWithShape="0">
              <a:srgbClr val="000000">
                <a:alpha val="12000"/>
              </a:srgbClr>
            </a:outerShdw>
          </a:effectLst>
        </p:spPr>
      </p:pic>
      <p:pic>
        <p:nvPicPr>
          <p:cNvPr id="1545" name="Google Shape;1545;p67"/>
          <p:cNvPicPr preferRelativeResize="0"/>
          <p:nvPr/>
        </p:nvPicPr>
        <p:blipFill>
          <a:blip r:embed="rId5">
            <a:alphaModFix/>
          </a:blip>
          <a:stretch>
            <a:fillRect/>
          </a:stretch>
        </p:blipFill>
        <p:spPr>
          <a:xfrm rot="2559648">
            <a:off x="210669" y="407514"/>
            <a:ext cx="1268762" cy="1358172"/>
          </a:xfrm>
          <a:prstGeom prst="rect">
            <a:avLst/>
          </a:prstGeom>
          <a:noFill/>
          <a:ln>
            <a:noFill/>
          </a:ln>
        </p:spPr>
      </p:pic>
      <p:grpSp>
        <p:nvGrpSpPr>
          <p:cNvPr id="1546" name="Google Shape;1546;p67"/>
          <p:cNvGrpSpPr/>
          <p:nvPr/>
        </p:nvGrpSpPr>
        <p:grpSpPr>
          <a:xfrm>
            <a:off x="-837265" y="3249384"/>
            <a:ext cx="3108170" cy="2096150"/>
            <a:chOff x="2915500" y="735433"/>
            <a:chExt cx="3576721" cy="2412141"/>
          </a:xfrm>
        </p:grpSpPr>
        <p:pic>
          <p:nvPicPr>
            <p:cNvPr id="1547" name="Google Shape;1547;p67"/>
            <p:cNvPicPr preferRelativeResize="0"/>
            <p:nvPr/>
          </p:nvPicPr>
          <p:blipFill>
            <a:blip r:embed="rId6">
              <a:alphaModFix/>
            </a:blip>
            <a:stretch>
              <a:fillRect/>
            </a:stretch>
          </p:blipFill>
          <p:spPr>
            <a:xfrm>
              <a:off x="2915500" y="1175581"/>
              <a:ext cx="3576721" cy="1971993"/>
            </a:xfrm>
            <a:prstGeom prst="rect">
              <a:avLst/>
            </a:prstGeom>
            <a:noFill/>
            <a:ln>
              <a:noFill/>
            </a:ln>
          </p:spPr>
        </p:pic>
        <p:pic>
          <p:nvPicPr>
            <p:cNvPr id="1548" name="Google Shape;1548;p67"/>
            <p:cNvPicPr preferRelativeResize="0"/>
            <p:nvPr/>
          </p:nvPicPr>
          <p:blipFill>
            <a:blip r:embed="rId7">
              <a:alphaModFix/>
            </a:blip>
            <a:stretch>
              <a:fillRect/>
            </a:stretch>
          </p:blipFill>
          <p:spPr>
            <a:xfrm>
              <a:off x="4717094" y="735433"/>
              <a:ext cx="1348718" cy="942000"/>
            </a:xfrm>
            <a:prstGeom prst="rect">
              <a:avLst/>
            </a:prstGeom>
            <a:noFill/>
            <a:ln>
              <a:noFill/>
            </a:ln>
          </p:spPr>
        </p:pic>
      </p:grpSp>
      <p:grpSp>
        <p:nvGrpSpPr>
          <p:cNvPr id="1549" name="Google Shape;1549;p67"/>
          <p:cNvGrpSpPr/>
          <p:nvPr/>
        </p:nvGrpSpPr>
        <p:grpSpPr>
          <a:xfrm>
            <a:off x="5669263" y="3076701"/>
            <a:ext cx="393203" cy="373527"/>
            <a:chOff x="3347600" y="1767950"/>
            <a:chExt cx="391675" cy="369975"/>
          </a:xfrm>
        </p:grpSpPr>
        <p:sp>
          <p:nvSpPr>
            <p:cNvPr id="1550" name="Google Shape;1550;p67"/>
            <p:cNvSpPr/>
            <p:nvPr/>
          </p:nvSpPr>
          <p:spPr>
            <a:xfrm>
              <a:off x="3467725" y="1767950"/>
              <a:ext cx="158375" cy="140175"/>
            </a:xfrm>
            <a:custGeom>
              <a:avLst/>
              <a:gdLst/>
              <a:ahLst/>
              <a:cxnLst/>
              <a:rect l="l" t="t" r="r" b="b"/>
              <a:pathLst>
                <a:path w="6335" h="5607" extrusionOk="0">
                  <a:moveTo>
                    <a:pt x="1" y="1"/>
                  </a:moveTo>
                  <a:lnTo>
                    <a:pt x="227" y="3463"/>
                  </a:lnTo>
                  <a:cubicBezTo>
                    <a:pt x="305" y="4669"/>
                    <a:pt x="1306" y="5606"/>
                    <a:pt x="2514" y="5606"/>
                  </a:cubicBezTo>
                  <a:lnTo>
                    <a:pt x="3822" y="5606"/>
                  </a:lnTo>
                  <a:cubicBezTo>
                    <a:pt x="5030" y="5606"/>
                    <a:pt x="6030" y="4669"/>
                    <a:pt x="6110" y="3463"/>
                  </a:cubicBezTo>
                  <a:lnTo>
                    <a:pt x="6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7"/>
            <p:cNvSpPr/>
            <p:nvPr/>
          </p:nvSpPr>
          <p:spPr>
            <a:xfrm>
              <a:off x="3467725" y="1767950"/>
              <a:ext cx="71500" cy="140175"/>
            </a:xfrm>
            <a:custGeom>
              <a:avLst/>
              <a:gdLst/>
              <a:ahLst/>
              <a:cxnLst/>
              <a:rect l="l" t="t" r="r" b="b"/>
              <a:pathLst>
                <a:path w="2860" h="5607" extrusionOk="0">
                  <a:moveTo>
                    <a:pt x="1" y="1"/>
                  </a:moveTo>
                  <a:lnTo>
                    <a:pt x="227" y="3463"/>
                  </a:lnTo>
                  <a:cubicBezTo>
                    <a:pt x="305" y="4669"/>
                    <a:pt x="1306" y="5606"/>
                    <a:pt x="2514" y="5606"/>
                  </a:cubicBezTo>
                  <a:lnTo>
                    <a:pt x="2860" y="5606"/>
                  </a:lnTo>
                  <a:cubicBezTo>
                    <a:pt x="2291" y="5606"/>
                    <a:pt x="1821" y="4669"/>
                    <a:pt x="1783" y="3463"/>
                  </a:cubicBezTo>
                  <a:lnTo>
                    <a:pt x="1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7"/>
            <p:cNvSpPr/>
            <p:nvPr/>
          </p:nvSpPr>
          <p:spPr>
            <a:xfrm>
              <a:off x="3605150" y="1785700"/>
              <a:ext cx="63025" cy="95125"/>
            </a:xfrm>
            <a:custGeom>
              <a:avLst/>
              <a:gdLst/>
              <a:ahLst/>
              <a:cxnLst/>
              <a:rect l="l" t="t" r="r" b="b"/>
              <a:pathLst>
                <a:path w="2521" h="3805" extrusionOk="0">
                  <a:moveTo>
                    <a:pt x="626" y="1"/>
                  </a:moveTo>
                  <a:cubicBezTo>
                    <a:pt x="497" y="1"/>
                    <a:pt x="393" y="105"/>
                    <a:pt x="393" y="233"/>
                  </a:cubicBezTo>
                  <a:cubicBezTo>
                    <a:pt x="393" y="362"/>
                    <a:pt x="497" y="467"/>
                    <a:pt x="626" y="467"/>
                  </a:cubicBezTo>
                  <a:lnTo>
                    <a:pt x="1529" y="467"/>
                  </a:lnTo>
                  <a:cubicBezTo>
                    <a:pt x="1673" y="467"/>
                    <a:pt x="1807" y="526"/>
                    <a:pt x="1902" y="634"/>
                  </a:cubicBezTo>
                  <a:cubicBezTo>
                    <a:pt x="1999" y="741"/>
                    <a:pt x="2044" y="880"/>
                    <a:pt x="2029" y="1024"/>
                  </a:cubicBezTo>
                  <a:lnTo>
                    <a:pt x="1891" y="2316"/>
                  </a:lnTo>
                  <a:cubicBezTo>
                    <a:pt x="1872" y="2494"/>
                    <a:pt x="1758" y="2649"/>
                    <a:pt x="1596" y="2722"/>
                  </a:cubicBezTo>
                  <a:lnTo>
                    <a:pt x="171" y="3359"/>
                  </a:lnTo>
                  <a:cubicBezTo>
                    <a:pt x="54" y="3412"/>
                    <a:pt x="0" y="3550"/>
                    <a:pt x="54" y="3667"/>
                  </a:cubicBezTo>
                  <a:cubicBezTo>
                    <a:pt x="92" y="3753"/>
                    <a:pt x="177" y="3805"/>
                    <a:pt x="265" y="3805"/>
                  </a:cubicBezTo>
                  <a:cubicBezTo>
                    <a:pt x="297" y="3805"/>
                    <a:pt x="330" y="3796"/>
                    <a:pt x="360" y="3786"/>
                  </a:cubicBezTo>
                  <a:lnTo>
                    <a:pt x="1786" y="3149"/>
                  </a:lnTo>
                  <a:cubicBezTo>
                    <a:pt x="2099" y="3008"/>
                    <a:pt x="2318" y="2708"/>
                    <a:pt x="2354" y="2366"/>
                  </a:cubicBezTo>
                  <a:lnTo>
                    <a:pt x="2492" y="1074"/>
                  </a:lnTo>
                  <a:cubicBezTo>
                    <a:pt x="2521" y="799"/>
                    <a:pt x="2432" y="527"/>
                    <a:pt x="2249" y="323"/>
                  </a:cubicBezTo>
                  <a:cubicBezTo>
                    <a:pt x="2066" y="118"/>
                    <a:pt x="1803" y="1"/>
                    <a:pt x="15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7"/>
            <p:cNvSpPr/>
            <p:nvPr/>
          </p:nvSpPr>
          <p:spPr>
            <a:xfrm>
              <a:off x="3353400" y="1908325"/>
              <a:ext cx="234425" cy="101250"/>
            </a:xfrm>
            <a:custGeom>
              <a:avLst/>
              <a:gdLst/>
              <a:ahLst/>
              <a:cxnLst/>
              <a:rect l="l" t="t" r="r" b="b"/>
              <a:pathLst>
                <a:path w="9377" h="4050" extrusionOk="0">
                  <a:moveTo>
                    <a:pt x="2025" y="1"/>
                  </a:moveTo>
                  <a:cubicBezTo>
                    <a:pt x="1465" y="1"/>
                    <a:pt x="960" y="227"/>
                    <a:pt x="593" y="593"/>
                  </a:cubicBezTo>
                  <a:cubicBezTo>
                    <a:pt x="227" y="960"/>
                    <a:pt x="0" y="1465"/>
                    <a:pt x="0" y="2024"/>
                  </a:cubicBezTo>
                  <a:cubicBezTo>
                    <a:pt x="0" y="2377"/>
                    <a:pt x="91" y="2709"/>
                    <a:pt x="250" y="2998"/>
                  </a:cubicBezTo>
                  <a:cubicBezTo>
                    <a:pt x="595" y="3624"/>
                    <a:pt x="1260" y="4049"/>
                    <a:pt x="2025" y="4049"/>
                  </a:cubicBezTo>
                  <a:lnTo>
                    <a:pt x="9377" y="4049"/>
                  </a:lnTo>
                  <a:lnTo>
                    <a:pt x="9377" y="1"/>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7"/>
            <p:cNvSpPr/>
            <p:nvPr/>
          </p:nvSpPr>
          <p:spPr>
            <a:xfrm>
              <a:off x="3359650" y="1983250"/>
              <a:ext cx="228175" cy="26325"/>
            </a:xfrm>
            <a:custGeom>
              <a:avLst/>
              <a:gdLst/>
              <a:ahLst/>
              <a:cxnLst/>
              <a:rect l="l" t="t" r="r" b="b"/>
              <a:pathLst>
                <a:path w="9127" h="1053" extrusionOk="0">
                  <a:moveTo>
                    <a:pt x="0" y="1"/>
                  </a:moveTo>
                  <a:cubicBezTo>
                    <a:pt x="345" y="627"/>
                    <a:pt x="1010" y="1052"/>
                    <a:pt x="1775" y="1052"/>
                  </a:cubicBezTo>
                  <a:lnTo>
                    <a:pt x="9127" y="1052"/>
                  </a:lnTo>
                  <a:lnTo>
                    <a:pt x="9127" y="1"/>
                  </a:lnTo>
                  <a:close/>
                </a:path>
              </a:pathLst>
            </a:custGeom>
            <a:solidFill>
              <a:srgbClr val="CAC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7"/>
            <p:cNvSpPr/>
            <p:nvPr/>
          </p:nvSpPr>
          <p:spPr>
            <a:xfrm>
              <a:off x="3537200" y="1908275"/>
              <a:ext cx="196275" cy="101250"/>
            </a:xfrm>
            <a:custGeom>
              <a:avLst/>
              <a:gdLst/>
              <a:ahLst/>
              <a:cxnLst/>
              <a:rect l="l" t="t" r="r" b="b"/>
              <a:pathLst>
                <a:path w="7851" h="4050" extrusionOk="0">
                  <a:moveTo>
                    <a:pt x="2026" y="1"/>
                  </a:moveTo>
                  <a:cubicBezTo>
                    <a:pt x="908" y="1"/>
                    <a:pt x="1" y="908"/>
                    <a:pt x="1" y="2025"/>
                  </a:cubicBezTo>
                  <a:cubicBezTo>
                    <a:pt x="1" y="3143"/>
                    <a:pt x="908" y="4049"/>
                    <a:pt x="2026" y="4049"/>
                  </a:cubicBezTo>
                  <a:lnTo>
                    <a:pt x="7850" y="4049"/>
                  </a:lnTo>
                  <a:lnTo>
                    <a:pt x="7540" y="3188"/>
                  </a:lnTo>
                  <a:lnTo>
                    <a:pt x="7385" y="2412"/>
                  </a:lnTo>
                  <a:lnTo>
                    <a:pt x="7385" y="1636"/>
                  </a:lnTo>
                  <a:lnTo>
                    <a:pt x="7540" y="862"/>
                  </a:lnTo>
                  <a:lnTo>
                    <a:pt x="78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7"/>
            <p:cNvSpPr/>
            <p:nvPr/>
          </p:nvSpPr>
          <p:spPr>
            <a:xfrm>
              <a:off x="3565125" y="1982175"/>
              <a:ext cx="166400" cy="11650"/>
            </a:xfrm>
            <a:custGeom>
              <a:avLst/>
              <a:gdLst/>
              <a:ahLst/>
              <a:cxnLst/>
              <a:rect l="l" t="t" r="r" b="b"/>
              <a:pathLst>
                <a:path w="6656" h="466" extrusionOk="0">
                  <a:moveTo>
                    <a:pt x="234" y="1"/>
                  </a:moveTo>
                  <a:cubicBezTo>
                    <a:pt x="105" y="1"/>
                    <a:pt x="0" y="104"/>
                    <a:pt x="0" y="233"/>
                  </a:cubicBezTo>
                  <a:cubicBezTo>
                    <a:pt x="0" y="362"/>
                    <a:pt x="105" y="466"/>
                    <a:pt x="234" y="466"/>
                  </a:cubicBezTo>
                  <a:lnTo>
                    <a:pt x="6423" y="466"/>
                  </a:lnTo>
                  <a:cubicBezTo>
                    <a:pt x="6552" y="466"/>
                    <a:pt x="6656" y="362"/>
                    <a:pt x="6656" y="233"/>
                  </a:cubicBezTo>
                  <a:cubicBezTo>
                    <a:pt x="6656" y="104"/>
                    <a:pt x="6552" y="1"/>
                    <a:pt x="6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7"/>
            <p:cNvSpPr/>
            <p:nvPr/>
          </p:nvSpPr>
          <p:spPr>
            <a:xfrm>
              <a:off x="3565125" y="1924025"/>
              <a:ext cx="166375" cy="11650"/>
            </a:xfrm>
            <a:custGeom>
              <a:avLst/>
              <a:gdLst/>
              <a:ahLst/>
              <a:cxnLst/>
              <a:rect l="l" t="t" r="r" b="b"/>
              <a:pathLst>
                <a:path w="6655" h="466" extrusionOk="0">
                  <a:moveTo>
                    <a:pt x="234" y="0"/>
                  </a:moveTo>
                  <a:cubicBezTo>
                    <a:pt x="105" y="0"/>
                    <a:pt x="0" y="104"/>
                    <a:pt x="0" y="233"/>
                  </a:cubicBezTo>
                  <a:cubicBezTo>
                    <a:pt x="0" y="361"/>
                    <a:pt x="105" y="465"/>
                    <a:pt x="234" y="465"/>
                  </a:cubicBezTo>
                  <a:lnTo>
                    <a:pt x="6422" y="465"/>
                  </a:lnTo>
                  <a:cubicBezTo>
                    <a:pt x="6551" y="465"/>
                    <a:pt x="6655" y="361"/>
                    <a:pt x="6655" y="233"/>
                  </a:cubicBezTo>
                  <a:cubicBezTo>
                    <a:pt x="6655" y="104"/>
                    <a:pt x="6551" y="0"/>
                    <a:pt x="6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7"/>
            <p:cNvSpPr/>
            <p:nvPr/>
          </p:nvSpPr>
          <p:spPr>
            <a:xfrm>
              <a:off x="3553500" y="1962775"/>
              <a:ext cx="174150" cy="11675"/>
            </a:xfrm>
            <a:custGeom>
              <a:avLst/>
              <a:gdLst/>
              <a:ahLst/>
              <a:cxnLst/>
              <a:rect l="l" t="t" r="r" b="b"/>
              <a:pathLst>
                <a:path w="6966" h="467" extrusionOk="0">
                  <a:moveTo>
                    <a:pt x="233" y="1"/>
                  </a:moveTo>
                  <a:cubicBezTo>
                    <a:pt x="104" y="1"/>
                    <a:pt x="0" y="105"/>
                    <a:pt x="0" y="233"/>
                  </a:cubicBezTo>
                  <a:cubicBezTo>
                    <a:pt x="0" y="362"/>
                    <a:pt x="104" y="467"/>
                    <a:pt x="233" y="467"/>
                  </a:cubicBezTo>
                  <a:lnTo>
                    <a:pt x="6733" y="467"/>
                  </a:lnTo>
                  <a:cubicBezTo>
                    <a:pt x="6862" y="467"/>
                    <a:pt x="6966" y="362"/>
                    <a:pt x="6966" y="233"/>
                  </a:cubicBezTo>
                  <a:cubicBezTo>
                    <a:pt x="6966" y="105"/>
                    <a:pt x="6862" y="1"/>
                    <a:pt x="6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7"/>
            <p:cNvSpPr/>
            <p:nvPr/>
          </p:nvSpPr>
          <p:spPr>
            <a:xfrm>
              <a:off x="3553525" y="1943375"/>
              <a:ext cx="174150" cy="11700"/>
            </a:xfrm>
            <a:custGeom>
              <a:avLst/>
              <a:gdLst/>
              <a:ahLst/>
              <a:cxnLst/>
              <a:rect l="l" t="t" r="r" b="b"/>
              <a:pathLst>
                <a:path w="6966" h="468" extrusionOk="0">
                  <a:moveTo>
                    <a:pt x="233" y="1"/>
                  </a:moveTo>
                  <a:cubicBezTo>
                    <a:pt x="104" y="1"/>
                    <a:pt x="0" y="105"/>
                    <a:pt x="0" y="234"/>
                  </a:cubicBezTo>
                  <a:cubicBezTo>
                    <a:pt x="0" y="363"/>
                    <a:pt x="104" y="467"/>
                    <a:pt x="233" y="467"/>
                  </a:cubicBezTo>
                  <a:lnTo>
                    <a:pt x="6733" y="467"/>
                  </a:lnTo>
                  <a:cubicBezTo>
                    <a:pt x="6862" y="467"/>
                    <a:pt x="6966" y="362"/>
                    <a:pt x="6966" y="234"/>
                  </a:cubicBezTo>
                  <a:cubicBezTo>
                    <a:pt x="6966" y="105"/>
                    <a:pt x="6862" y="1"/>
                    <a:pt x="6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7"/>
            <p:cNvSpPr/>
            <p:nvPr/>
          </p:nvSpPr>
          <p:spPr>
            <a:xfrm>
              <a:off x="3347600" y="1902500"/>
              <a:ext cx="391675" cy="112875"/>
            </a:xfrm>
            <a:custGeom>
              <a:avLst/>
              <a:gdLst/>
              <a:ahLst/>
              <a:cxnLst/>
              <a:rect l="l" t="t" r="r" b="b"/>
              <a:pathLst>
                <a:path w="15667" h="4515" extrusionOk="0">
                  <a:moveTo>
                    <a:pt x="3766" y="493"/>
                  </a:moveTo>
                  <a:lnTo>
                    <a:pt x="3766" y="493"/>
                  </a:lnTo>
                  <a:cubicBezTo>
                    <a:pt x="3247" y="908"/>
                    <a:pt x="2914" y="1543"/>
                    <a:pt x="2914" y="2257"/>
                  </a:cubicBezTo>
                  <a:cubicBezTo>
                    <a:pt x="2914" y="2971"/>
                    <a:pt x="3247" y="3608"/>
                    <a:pt x="3766" y="4022"/>
                  </a:cubicBezTo>
                  <a:cubicBezTo>
                    <a:pt x="2924" y="3874"/>
                    <a:pt x="2284" y="3138"/>
                    <a:pt x="2284" y="2257"/>
                  </a:cubicBezTo>
                  <a:cubicBezTo>
                    <a:pt x="2284" y="1376"/>
                    <a:pt x="2924" y="641"/>
                    <a:pt x="3766" y="493"/>
                  </a:cubicBezTo>
                  <a:close/>
                  <a:moveTo>
                    <a:pt x="2706" y="466"/>
                  </a:moveTo>
                  <a:cubicBezTo>
                    <a:pt x="2167" y="879"/>
                    <a:pt x="1820" y="1528"/>
                    <a:pt x="1820" y="2257"/>
                  </a:cubicBezTo>
                  <a:cubicBezTo>
                    <a:pt x="1820" y="2987"/>
                    <a:pt x="2168" y="3636"/>
                    <a:pt x="2706" y="4049"/>
                  </a:cubicBezTo>
                  <a:lnTo>
                    <a:pt x="2258" y="4049"/>
                  </a:lnTo>
                  <a:cubicBezTo>
                    <a:pt x="1269" y="4049"/>
                    <a:pt x="467" y="3245"/>
                    <a:pt x="467" y="2257"/>
                  </a:cubicBezTo>
                  <a:cubicBezTo>
                    <a:pt x="467" y="1270"/>
                    <a:pt x="1270" y="466"/>
                    <a:pt x="2258" y="466"/>
                  </a:cubicBezTo>
                  <a:close/>
                  <a:moveTo>
                    <a:pt x="8238" y="466"/>
                  </a:moveTo>
                  <a:cubicBezTo>
                    <a:pt x="7700" y="879"/>
                    <a:pt x="7352" y="1528"/>
                    <a:pt x="7352" y="2257"/>
                  </a:cubicBezTo>
                  <a:cubicBezTo>
                    <a:pt x="7352" y="2987"/>
                    <a:pt x="7701" y="3636"/>
                    <a:pt x="8238" y="4049"/>
                  </a:cubicBezTo>
                  <a:lnTo>
                    <a:pt x="5170" y="4049"/>
                  </a:lnTo>
                  <a:cubicBezTo>
                    <a:pt x="4182" y="4049"/>
                    <a:pt x="3379" y="3245"/>
                    <a:pt x="3379" y="2257"/>
                  </a:cubicBezTo>
                  <a:cubicBezTo>
                    <a:pt x="3379" y="1271"/>
                    <a:pt x="4179" y="468"/>
                    <a:pt x="5165" y="466"/>
                  </a:cubicBezTo>
                  <a:close/>
                  <a:moveTo>
                    <a:pt x="2258" y="0"/>
                  </a:moveTo>
                  <a:cubicBezTo>
                    <a:pt x="1013" y="0"/>
                    <a:pt x="1" y="1012"/>
                    <a:pt x="1" y="2257"/>
                  </a:cubicBezTo>
                  <a:cubicBezTo>
                    <a:pt x="1" y="3502"/>
                    <a:pt x="1013" y="4515"/>
                    <a:pt x="2258" y="4515"/>
                  </a:cubicBezTo>
                  <a:lnTo>
                    <a:pt x="15434" y="4515"/>
                  </a:lnTo>
                  <a:cubicBezTo>
                    <a:pt x="15563" y="4515"/>
                    <a:pt x="15667" y="4411"/>
                    <a:pt x="15667" y="4282"/>
                  </a:cubicBezTo>
                  <a:cubicBezTo>
                    <a:pt x="15667" y="4154"/>
                    <a:pt x="15563" y="4049"/>
                    <a:pt x="15434" y="4049"/>
                  </a:cubicBezTo>
                  <a:lnTo>
                    <a:pt x="9610" y="4049"/>
                  </a:lnTo>
                  <a:cubicBezTo>
                    <a:pt x="8622" y="4049"/>
                    <a:pt x="7818" y="3245"/>
                    <a:pt x="7818" y="2257"/>
                  </a:cubicBezTo>
                  <a:cubicBezTo>
                    <a:pt x="7818" y="1271"/>
                    <a:pt x="8619" y="468"/>
                    <a:pt x="9604" y="466"/>
                  </a:cubicBezTo>
                  <a:lnTo>
                    <a:pt x="15434" y="466"/>
                  </a:lnTo>
                  <a:cubicBezTo>
                    <a:pt x="15563" y="466"/>
                    <a:pt x="15667" y="361"/>
                    <a:pt x="15667" y="233"/>
                  </a:cubicBezTo>
                  <a:cubicBezTo>
                    <a:pt x="15667" y="104"/>
                    <a:pt x="15563" y="0"/>
                    <a:pt x="15434" y="0"/>
                  </a:cubicBezTo>
                  <a:close/>
                </a:path>
              </a:pathLst>
            </a:custGeom>
            <a:solidFill>
              <a:srgbClr val="CAC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7"/>
            <p:cNvSpPr/>
            <p:nvPr/>
          </p:nvSpPr>
          <p:spPr>
            <a:xfrm>
              <a:off x="3353400" y="2030850"/>
              <a:ext cx="234425" cy="101225"/>
            </a:xfrm>
            <a:custGeom>
              <a:avLst/>
              <a:gdLst/>
              <a:ahLst/>
              <a:cxnLst/>
              <a:rect l="l" t="t" r="r" b="b"/>
              <a:pathLst>
                <a:path w="9377" h="4049" extrusionOk="0">
                  <a:moveTo>
                    <a:pt x="2025" y="0"/>
                  </a:moveTo>
                  <a:cubicBezTo>
                    <a:pt x="1465" y="0"/>
                    <a:pt x="960" y="227"/>
                    <a:pt x="593" y="594"/>
                  </a:cubicBezTo>
                  <a:cubicBezTo>
                    <a:pt x="227" y="960"/>
                    <a:pt x="0" y="1465"/>
                    <a:pt x="0" y="2025"/>
                  </a:cubicBezTo>
                  <a:cubicBezTo>
                    <a:pt x="0" y="2377"/>
                    <a:pt x="91" y="2709"/>
                    <a:pt x="250" y="2998"/>
                  </a:cubicBezTo>
                  <a:cubicBezTo>
                    <a:pt x="595" y="3625"/>
                    <a:pt x="1260" y="4049"/>
                    <a:pt x="2025" y="4049"/>
                  </a:cubicBezTo>
                  <a:lnTo>
                    <a:pt x="9377" y="4049"/>
                  </a:lnTo>
                  <a:lnTo>
                    <a:pt x="9377" y="0"/>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7"/>
            <p:cNvSpPr/>
            <p:nvPr/>
          </p:nvSpPr>
          <p:spPr>
            <a:xfrm>
              <a:off x="3359650" y="2105800"/>
              <a:ext cx="228175" cy="26275"/>
            </a:xfrm>
            <a:custGeom>
              <a:avLst/>
              <a:gdLst/>
              <a:ahLst/>
              <a:cxnLst/>
              <a:rect l="l" t="t" r="r" b="b"/>
              <a:pathLst>
                <a:path w="9127" h="1051" extrusionOk="0">
                  <a:moveTo>
                    <a:pt x="0" y="0"/>
                  </a:moveTo>
                  <a:cubicBezTo>
                    <a:pt x="345" y="627"/>
                    <a:pt x="1010" y="1051"/>
                    <a:pt x="1775" y="1051"/>
                  </a:cubicBezTo>
                  <a:lnTo>
                    <a:pt x="9127" y="1051"/>
                  </a:lnTo>
                  <a:lnTo>
                    <a:pt x="9127" y="0"/>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7"/>
            <p:cNvSpPr/>
            <p:nvPr/>
          </p:nvSpPr>
          <p:spPr>
            <a:xfrm>
              <a:off x="3537200" y="2030850"/>
              <a:ext cx="196275" cy="101225"/>
            </a:xfrm>
            <a:custGeom>
              <a:avLst/>
              <a:gdLst/>
              <a:ahLst/>
              <a:cxnLst/>
              <a:rect l="l" t="t" r="r" b="b"/>
              <a:pathLst>
                <a:path w="7851" h="4049" extrusionOk="0">
                  <a:moveTo>
                    <a:pt x="2026" y="0"/>
                  </a:moveTo>
                  <a:cubicBezTo>
                    <a:pt x="908" y="0"/>
                    <a:pt x="1" y="908"/>
                    <a:pt x="1" y="2025"/>
                  </a:cubicBezTo>
                  <a:cubicBezTo>
                    <a:pt x="1" y="3142"/>
                    <a:pt x="908" y="4049"/>
                    <a:pt x="2026" y="4049"/>
                  </a:cubicBezTo>
                  <a:lnTo>
                    <a:pt x="7850" y="4049"/>
                  </a:lnTo>
                  <a:lnTo>
                    <a:pt x="7540" y="3188"/>
                  </a:lnTo>
                  <a:lnTo>
                    <a:pt x="7385" y="2412"/>
                  </a:lnTo>
                  <a:lnTo>
                    <a:pt x="7385" y="1636"/>
                  </a:lnTo>
                  <a:lnTo>
                    <a:pt x="7540" y="861"/>
                  </a:lnTo>
                  <a:lnTo>
                    <a:pt x="78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7"/>
            <p:cNvSpPr/>
            <p:nvPr/>
          </p:nvSpPr>
          <p:spPr>
            <a:xfrm>
              <a:off x="3565125" y="2104725"/>
              <a:ext cx="166400" cy="11650"/>
            </a:xfrm>
            <a:custGeom>
              <a:avLst/>
              <a:gdLst/>
              <a:ahLst/>
              <a:cxnLst/>
              <a:rect l="l" t="t" r="r" b="b"/>
              <a:pathLst>
                <a:path w="6656" h="466" extrusionOk="0">
                  <a:moveTo>
                    <a:pt x="234" y="0"/>
                  </a:moveTo>
                  <a:cubicBezTo>
                    <a:pt x="105" y="0"/>
                    <a:pt x="0" y="104"/>
                    <a:pt x="0" y="233"/>
                  </a:cubicBezTo>
                  <a:cubicBezTo>
                    <a:pt x="0" y="361"/>
                    <a:pt x="105" y="465"/>
                    <a:pt x="234" y="465"/>
                  </a:cubicBezTo>
                  <a:lnTo>
                    <a:pt x="6423" y="465"/>
                  </a:lnTo>
                  <a:cubicBezTo>
                    <a:pt x="6552" y="465"/>
                    <a:pt x="6656" y="361"/>
                    <a:pt x="6656" y="233"/>
                  </a:cubicBezTo>
                  <a:cubicBezTo>
                    <a:pt x="6656" y="104"/>
                    <a:pt x="6552" y="0"/>
                    <a:pt x="6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7"/>
            <p:cNvSpPr/>
            <p:nvPr/>
          </p:nvSpPr>
          <p:spPr>
            <a:xfrm>
              <a:off x="3565125" y="2046525"/>
              <a:ext cx="166375" cy="11675"/>
            </a:xfrm>
            <a:custGeom>
              <a:avLst/>
              <a:gdLst/>
              <a:ahLst/>
              <a:cxnLst/>
              <a:rect l="l" t="t" r="r" b="b"/>
              <a:pathLst>
                <a:path w="6655" h="467" extrusionOk="0">
                  <a:moveTo>
                    <a:pt x="234" y="1"/>
                  </a:moveTo>
                  <a:cubicBezTo>
                    <a:pt x="105" y="1"/>
                    <a:pt x="0" y="106"/>
                    <a:pt x="0" y="234"/>
                  </a:cubicBezTo>
                  <a:cubicBezTo>
                    <a:pt x="0" y="363"/>
                    <a:pt x="105" y="467"/>
                    <a:pt x="234" y="467"/>
                  </a:cubicBezTo>
                  <a:lnTo>
                    <a:pt x="6422" y="467"/>
                  </a:lnTo>
                  <a:cubicBezTo>
                    <a:pt x="6551" y="467"/>
                    <a:pt x="6655" y="363"/>
                    <a:pt x="6655" y="234"/>
                  </a:cubicBezTo>
                  <a:cubicBezTo>
                    <a:pt x="6655" y="106"/>
                    <a:pt x="6551" y="1"/>
                    <a:pt x="6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7"/>
            <p:cNvSpPr/>
            <p:nvPr/>
          </p:nvSpPr>
          <p:spPr>
            <a:xfrm>
              <a:off x="3553500" y="2085325"/>
              <a:ext cx="174150" cy="11650"/>
            </a:xfrm>
            <a:custGeom>
              <a:avLst/>
              <a:gdLst/>
              <a:ahLst/>
              <a:cxnLst/>
              <a:rect l="l" t="t" r="r" b="b"/>
              <a:pathLst>
                <a:path w="6966" h="466" extrusionOk="0">
                  <a:moveTo>
                    <a:pt x="233" y="0"/>
                  </a:moveTo>
                  <a:cubicBezTo>
                    <a:pt x="104" y="0"/>
                    <a:pt x="0" y="104"/>
                    <a:pt x="0" y="233"/>
                  </a:cubicBezTo>
                  <a:cubicBezTo>
                    <a:pt x="0" y="362"/>
                    <a:pt x="104" y="465"/>
                    <a:pt x="233" y="465"/>
                  </a:cubicBezTo>
                  <a:lnTo>
                    <a:pt x="6733" y="465"/>
                  </a:lnTo>
                  <a:cubicBezTo>
                    <a:pt x="6862" y="465"/>
                    <a:pt x="6966" y="362"/>
                    <a:pt x="6966" y="233"/>
                  </a:cubicBezTo>
                  <a:cubicBezTo>
                    <a:pt x="6966" y="104"/>
                    <a:pt x="6862" y="0"/>
                    <a:pt x="6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7"/>
            <p:cNvSpPr/>
            <p:nvPr/>
          </p:nvSpPr>
          <p:spPr>
            <a:xfrm>
              <a:off x="3553525" y="2065925"/>
              <a:ext cx="174150" cy="11675"/>
            </a:xfrm>
            <a:custGeom>
              <a:avLst/>
              <a:gdLst/>
              <a:ahLst/>
              <a:cxnLst/>
              <a:rect l="l" t="t" r="r" b="b"/>
              <a:pathLst>
                <a:path w="6966" h="467" extrusionOk="0">
                  <a:moveTo>
                    <a:pt x="233" y="1"/>
                  </a:moveTo>
                  <a:cubicBezTo>
                    <a:pt x="104" y="1"/>
                    <a:pt x="0" y="105"/>
                    <a:pt x="0" y="233"/>
                  </a:cubicBezTo>
                  <a:cubicBezTo>
                    <a:pt x="0" y="362"/>
                    <a:pt x="104" y="467"/>
                    <a:pt x="233" y="467"/>
                  </a:cubicBezTo>
                  <a:lnTo>
                    <a:pt x="6733" y="467"/>
                  </a:lnTo>
                  <a:cubicBezTo>
                    <a:pt x="6862" y="467"/>
                    <a:pt x="6966" y="362"/>
                    <a:pt x="6966" y="233"/>
                  </a:cubicBezTo>
                  <a:cubicBezTo>
                    <a:pt x="6966" y="105"/>
                    <a:pt x="6862" y="1"/>
                    <a:pt x="6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7"/>
            <p:cNvSpPr/>
            <p:nvPr/>
          </p:nvSpPr>
          <p:spPr>
            <a:xfrm>
              <a:off x="3347600" y="2025025"/>
              <a:ext cx="391675" cy="112900"/>
            </a:xfrm>
            <a:custGeom>
              <a:avLst/>
              <a:gdLst/>
              <a:ahLst/>
              <a:cxnLst/>
              <a:rect l="l" t="t" r="r" b="b"/>
              <a:pathLst>
                <a:path w="15667" h="4516" extrusionOk="0">
                  <a:moveTo>
                    <a:pt x="3766" y="494"/>
                  </a:moveTo>
                  <a:lnTo>
                    <a:pt x="3766" y="494"/>
                  </a:lnTo>
                  <a:cubicBezTo>
                    <a:pt x="3247" y="907"/>
                    <a:pt x="2914" y="1544"/>
                    <a:pt x="2914" y="2258"/>
                  </a:cubicBezTo>
                  <a:cubicBezTo>
                    <a:pt x="2914" y="2972"/>
                    <a:pt x="3247" y="3608"/>
                    <a:pt x="3766" y="4022"/>
                  </a:cubicBezTo>
                  <a:cubicBezTo>
                    <a:pt x="2924" y="3874"/>
                    <a:pt x="2284" y="3139"/>
                    <a:pt x="2284" y="2258"/>
                  </a:cubicBezTo>
                  <a:cubicBezTo>
                    <a:pt x="2284" y="1375"/>
                    <a:pt x="2924" y="642"/>
                    <a:pt x="3766" y="494"/>
                  </a:cubicBezTo>
                  <a:close/>
                  <a:moveTo>
                    <a:pt x="2706" y="467"/>
                  </a:moveTo>
                  <a:cubicBezTo>
                    <a:pt x="2167" y="879"/>
                    <a:pt x="1820" y="1529"/>
                    <a:pt x="1820" y="2258"/>
                  </a:cubicBezTo>
                  <a:cubicBezTo>
                    <a:pt x="1820" y="2988"/>
                    <a:pt x="2168" y="3637"/>
                    <a:pt x="2706" y="4049"/>
                  </a:cubicBezTo>
                  <a:lnTo>
                    <a:pt x="2258" y="4049"/>
                  </a:lnTo>
                  <a:cubicBezTo>
                    <a:pt x="1269" y="4049"/>
                    <a:pt x="467" y="3246"/>
                    <a:pt x="467" y="2258"/>
                  </a:cubicBezTo>
                  <a:cubicBezTo>
                    <a:pt x="467" y="1270"/>
                    <a:pt x="1270" y="467"/>
                    <a:pt x="2258" y="467"/>
                  </a:cubicBezTo>
                  <a:close/>
                  <a:moveTo>
                    <a:pt x="8238" y="466"/>
                  </a:moveTo>
                  <a:cubicBezTo>
                    <a:pt x="7700" y="879"/>
                    <a:pt x="7352" y="1529"/>
                    <a:pt x="7352" y="2258"/>
                  </a:cubicBezTo>
                  <a:cubicBezTo>
                    <a:pt x="7352" y="2988"/>
                    <a:pt x="7701" y="3637"/>
                    <a:pt x="8238" y="4049"/>
                  </a:cubicBezTo>
                  <a:lnTo>
                    <a:pt x="5170" y="4049"/>
                  </a:lnTo>
                  <a:cubicBezTo>
                    <a:pt x="4182" y="4049"/>
                    <a:pt x="3379" y="3246"/>
                    <a:pt x="3379" y="2258"/>
                  </a:cubicBezTo>
                  <a:cubicBezTo>
                    <a:pt x="3379" y="1271"/>
                    <a:pt x="4179" y="469"/>
                    <a:pt x="5165" y="466"/>
                  </a:cubicBezTo>
                  <a:close/>
                  <a:moveTo>
                    <a:pt x="2258" y="1"/>
                  </a:moveTo>
                  <a:cubicBezTo>
                    <a:pt x="1013" y="1"/>
                    <a:pt x="1" y="1013"/>
                    <a:pt x="1" y="2258"/>
                  </a:cubicBezTo>
                  <a:cubicBezTo>
                    <a:pt x="1" y="3503"/>
                    <a:pt x="1013" y="4515"/>
                    <a:pt x="2258" y="4515"/>
                  </a:cubicBezTo>
                  <a:lnTo>
                    <a:pt x="15434" y="4515"/>
                  </a:lnTo>
                  <a:cubicBezTo>
                    <a:pt x="15563" y="4515"/>
                    <a:pt x="15667" y="4410"/>
                    <a:pt x="15667" y="4282"/>
                  </a:cubicBezTo>
                  <a:cubicBezTo>
                    <a:pt x="15667" y="4153"/>
                    <a:pt x="15563" y="4049"/>
                    <a:pt x="15434" y="4049"/>
                  </a:cubicBezTo>
                  <a:lnTo>
                    <a:pt x="9610" y="4049"/>
                  </a:lnTo>
                  <a:cubicBezTo>
                    <a:pt x="8622" y="4049"/>
                    <a:pt x="7818" y="3246"/>
                    <a:pt x="7818" y="2258"/>
                  </a:cubicBezTo>
                  <a:cubicBezTo>
                    <a:pt x="7818" y="1271"/>
                    <a:pt x="8619" y="469"/>
                    <a:pt x="9604" y="466"/>
                  </a:cubicBezTo>
                  <a:lnTo>
                    <a:pt x="15434" y="466"/>
                  </a:lnTo>
                  <a:cubicBezTo>
                    <a:pt x="15563" y="466"/>
                    <a:pt x="15667" y="362"/>
                    <a:pt x="15667" y="233"/>
                  </a:cubicBezTo>
                  <a:cubicBezTo>
                    <a:pt x="15667" y="105"/>
                    <a:pt x="15563" y="1"/>
                    <a:pt x="15434"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67"/>
          <p:cNvGrpSpPr/>
          <p:nvPr/>
        </p:nvGrpSpPr>
        <p:grpSpPr>
          <a:xfrm>
            <a:off x="3081535" y="3120926"/>
            <a:ext cx="393177" cy="285078"/>
            <a:chOff x="1751025" y="3046650"/>
            <a:chExt cx="391650" cy="293350"/>
          </a:xfrm>
        </p:grpSpPr>
        <p:sp>
          <p:nvSpPr>
            <p:cNvPr id="1570" name="Google Shape;1570;p67"/>
            <p:cNvSpPr/>
            <p:nvPr/>
          </p:nvSpPr>
          <p:spPr>
            <a:xfrm>
              <a:off x="1751025" y="3080975"/>
              <a:ext cx="391650" cy="259025"/>
            </a:xfrm>
            <a:custGeom>
              <a:avLst/>
              <a:gdLst/>
              <a:ahLst/>
              <a:cxnLst/>
              <a:rect l="l" t="t" r="r" b="b"/>
              <a:pathLst>
                <a:path w="15666" h="10361" extrusionOk="0">
                  <a:moveTo>
                    <a:pt x="742" y="0"/>
                  </a:moveTo>
                  <a:cubicBezTo>
                    <a:pt x="331" y="0"/>
                    <a:pt x="0" y="334"/>
                    <a:pt x="0" y="743"/>
                  </a:cubicBezTo>
                  <a:lnTo>
                    <a:pt x="0" y="9653"/>
                  </a:lnTo>
                  <a:cubicBezTo>
                    <a:pt x="0" y="10044"/>
                    <a:pt x="316" y="10360"/>
                    <a:pt x="706" y="10360"/>
                  </a:cubicBezTo>
                  <a:lnTo>
                    <a:pt x="14959" y="10360"/>
                  </a:lnTo>
                  <a:cubicBezTo>
                    <a:pt x="15350" y="10360"/>
                    <a:pt x="15666" y="10044"/>
                    <a:pt x="15666" y="9653"/>
                  </a:cubicBezTo>
                  <a:lnTo>
                    <a:pt x="15666" y="743"/>
                  </a:lnTo>
                  <a:cubicBezTo>
                    <a:pt x="15666" y="334"/>
                    <a:pt x="15335" y="3"/>
                    <a:pt x="14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7"/>
            <p:cNvSpPr/>
            <p:nvPr/>
          </p:nvSpPr>
          <p:spPr>
            <a:xfrm>
              <a:off x="1772075" y="3088375"/>
              <a:ext cx="349525" cy="230050"/>
            </a:xfrm>
            <a:custGeom>
              <a:avLst/>
              <a:gdLst/>
              <a:ahLst/>
              <a:cxnLst/>
              <a:rect l="l" t="t" r="r" b="b"/>
              <a:pathLst>
                <a:path w="13981" h="9202" extrusionOk="0">
                  <a:moveTo>
                    <a:pt x="1" y="1"/>
                  </a:moveTo>
                  <a:lnTo>
                    <a:pt x="1" y="8488"/>
                  </a:lnTo>
                  <a:cubicBezTo>
                    <a:pt x="1" y="8883"/>
                    <a:pt x="321" y="9201"/>
                    <a:pt x="714" y="9201"/>
                  </a:cubicBezTo>
                  <a:lnTo>
                    <a:pt x="13266" y="9201"/>
                  </a:lnTo>
                  <a:cubicBezTo>
                    <a:pt x="13661" y="9201"/>
                    <a:pt x="13980" y="8881"/>
                    <a:pt x="13980" y="8488"/>
                  </a:cubicBezTo>
                  <a:lnTo>
                    <a:pt x="139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7"/>
            <p:cNvSpPr/>
            <p:nvPr/>
          </p:nvSpPr>
          <p:spPr>
            <a:xfrm>
              <a:off x="1772125" y="3046650"/>
              <a:ext cx="174725" cy="271800"/>
            </a:xfrm>
            <a:custGeom>
              <a:avLst/>
              <a:gdLst/>
              <a:ahLst/>
              <a:cxnLst/>
              <a:rect l="l" t="t" r="r" b="b"/>
              <a:pathLst>
                <a:path w="6989" h="10872" extrusionOk="0">
                  <a:moveTo>
                    <a:pt x="715" y="1"/>
                  </a:moveTo>
                  <a:cubicBezTo>
                    <a:pt x="321" y="1"/>
                    <a:pt x="1" y="320"/>
                    <a:pt x="1" y="714"/>
                  </a:cubicBezTo>
                  <a:lnTo>
                    <a:pt x="1" y="9201"/>
                  </a:lnTo>
                  <a:cubicBezTo>
                    <a:pt x="1" y="9596"/>
                    <a:pt x="321" y="9915"/>
                    <a:pt x="715" y="9915"/>
                  </a:cubicBezTo>
                  <a:lnTo>
                    <a:pt x="5478" y="9915"/>
                  </a:lnTo>
                  <a:cubicBezTo>
                    <a:pt x="6114" y="9915"/>
                    <a:pt x="6662" y="10311"/>
                    <a:pt x="6884" y="10871"/>
                  </a:cubicBezTo>
                  <a:lnTo>
                    <a:pt x="6989" y="10871"/>
                  </a:lnTo>
                  <a:lnTo>
                    <a:pt x="6989" y="1513"/>
                  </a:lnTo>
                  <a:cubicBezTo>
                    <a:pt x="6989" y="677"/>
                    <a:pt x="6312" y="1"/>
                    <a:pt x="54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7"/>
            <p:cNvSpPr/>
            <p:nvPr/>
          </p:nvSpPr>
          <p:spPr>
            <a:xfrm>
              <a:off x="1946850" y="3046650"/>
              <a:ext cx="174750" cy="271775"/>
            </a:xfrm>
            <a:custGeom>
              <a:avLst/>
              <a:gdLst/>
              <a:ahLst/>
              <a:cxnLst/>
              <a:rect l="l" t="t" r="r" b="b"/>
              <a:pathLst>
                <a:path w="6990" h="10871" extrusionOk="0">
                  <a:moveTo>
                    <a:pt x="1514" y="1"/>
                  </a:moveTo>
                  <a:cubicBezTo>
                    <a:pt x="1424" y="1"/>
                    <a:pt x="1334" y="8"/>
                    <a:pt x="1248" y="24"/>
                  </a:cubicBezTo>
                  <a:cubicBezTo>
                    <a:pt x="538" y="148"/>
                    <a:pt x="1" y="768"/>
                    <a:pt x="1" y="1512"/>
                  </a:cubicBezTo>
                  <a:lnTo>
                    <a:pt x="1" y="10870"/>
                  </a:lnTo>
                  <a:lnTo>
                    <a:pt x="106" y="10870"/>
                  </a:lnTo>
                  <a:cubicBezTo>
                    <a:pt x="296" y="10390"/>
                    <a:pt x="726" y="10031"/>
                    <a:pt x="1247" y="9938"/>
                  </a:cubicBezTo>
                  <a:cubicBezTo>
                    <a:pt x="1332" y="9922"/>
                    <a:pt x="1422" y="9915"/>
                    <a:pt x="1512" y="9915"/>
                  </a:cubicBezTo>
                  <a:lnTo>
                    <a:pt x="6275" y="9915"/>
                  </a:lnTo>
                  <a:cubicBezTo>
                    <a:pt x="6670" y="9915"/>
                    <a:pt x="6989" y="9595"/>
                    <a:pt x="6989" y="9201"/>
                  </a:cubicBezTo>
                  <a:lnTo>
                    <a:pt x="6989" y="714"/>
                  </a:lnTo>
                  <a:cubicBezTo>
                    <a:pt x="6989" y="319"/>
                    <a:pt x="6670" y="1"/>
                    <a:pt x="62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7"/>
            <p:cNvSpPr/>
            <p:nvPr/>
          </p:nvSpPr>
          <p:spPr>
            <a:xfrm>
              <a:off x="1946825" y="3047225"/>
              <a:ext cx="31200" cy="271200"/>
            </a:xfrm>
            <a:custGeom>
              <a:avLst/>
              <a:gdLst/>
              <a:ahLst/>
              <a:cxnLst/>
              <a:rect l="l" t="t" r="r" b="b"/>
              <a:pathLst>
                <a:path w="1248" h="10848" extrusionOk="0">
                  <a:moveTo>
                    <a:pt x="1248" y="1"/>
                  </a:moveTo>
                  <a:cubicBezTo>
                    <a:pt x="539" y="127"/>
                    <a:pt x="1" y="745"/>
                    <a:pt x="2" y="1489"/>
                  </a:cubicBezTo>
                  <a:lnTo>
                    <a:pt x="2" y="10847"/>
                  </a:lnTo>
                  <a:lnTo>
                    <a:pt x="107" y="10847"/>
                  </a:lnTo>
                  <a:cubicBezTo>
                    <a:pt x="297" y="10367"/>
                    <a:pt x="727" y="10008"/>
                    <a:pt x="1248" y="9915"/>
                  </a:cubicBezTo>
                  <a:lnTo>
                    <a:pt x="12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7"/>
            <p:cNvSpPr/>
            <p:nvPr/>
          </p:nvSpPr>
          <p:spPr>
            <a:xfrm>
              <a:off x="1803075" y="3086875"/>
              <a:ext cx="108975" cy="11975"/>
            </a:xfrm>
            <a:custGeom>
              <a:avLst/>
              <a:gdLst/>
              <a:ahLst/>
              <a:cxnLst/>
              <a:rect l="l" t="t" r="r" b="b"/>
              <a:pathLst>
                <a:path w="4359" h="479" extrusionOk="0">
                  <a:moveTo>
                    <a:pt x="239" y="0"/>
                  </a:moveTo>
                  <a:cubicBezTo>
                    <a:pt x="109" y="0"/>
                    <a:pt x="1" y="107"/>
                    <a:pt x="1" y="240"/>
                  </a:cubicBezTo>
                  <a:cubicBezTo>
                    <a:pt x="1" y="370"/>
                    <a:pt x="106" y="479"/>
                    <a:pt x="239" y="479"/>
                  </a:cubicBezTo>
                  <a:lnTo>
                    <a:pt x="4119" y="479"/>
                  </a:lnTo>
                  <a:cubicBezTo>
                    <a:pt x="4252" y="479"/>
                    <a:pt x="4359" y="370"/>
                    <a:pt x="4359" y="240"/>
                  </a:cubicBezTo>
                  <a:cubicBezTo>
                    <a:pt x="4359" y="108"/>
                    <a:pt x="4252" y="0"/>
                    <a:pt x="4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7"/>
            <p:cNvSpPr/>
            <p:nvPr/>
          </p:nvSpPr>
          <p:spPr>
            <a:xfrm>
              <a:off x="1803075" y="3116200"/>
              <a:ext cx="108975" cy="11975"/>
            </a:xfrm>
            <a:custGeom>
              <a:avLst/>
              <a:gdLst/>
              <a:ahLst/>
              <a:cxnLst/>
              <a:rect l="l" t="t" r="r" b="b"/>
              <a:pathLst>
                <a:path w="4359" h="479" extrusionOk="0">
                  <a:moveTo>
                    <a:pt x="239" y="0"/>
                  </a:moveTo>
                  <a:cubicBezTo>
                    <a:pt x="109" y="0"/>
                    <a:pt x="1" y="107"/>
                    <a:pt x="1" y="240"/>
                  </a:cubicBezTo>
                  <a:cubicBezTo>
                    <a:pt x="1" y="372"/>
                    <a:pt x="106" y="478"/>
                    <a:pt x="239" y="478"/>
                  </a:cubicBezTo>
                  <a:lnTo>
                    <a:pt x="4119" y="478"/>
                  </a:lnTo>
                  <a:cubicBezTo>
                    <a:pt x="4252" y="478"/>
                    <a:pt x="4359" y="372"/>
                    <a:pt x="4359" y="240"/>
                  </a:cubicBezTo>
                  <a:cubicBezTo>
                    <a:pt x="4359" y="108"/>
                    <a:pt x="4252" y="0"/>
                    <a:pt x="4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7"/>
            <p:cNvSpPr/>
            <p:nvPr/>
          </p:nvSpPr>
          <p:spPr>
            <a:xfrm>
              <a:off x="1803075" y="3174850"/>
              <a:ext cx="108975" cy="12025"/>
            </a:xfrm>
            <a:custGeom>
              <a:avLst/>
              <a:gdLst/>
              <a:ahLst/>
              <a:cxnLst/>
              <a:rect l="l" t="t" r="r" b="b"/>
              <a:pathLst>
                <a:path w="4359" h="481" extrusionOk="0">
                  <a:moveTo>
                    <a:pt x="239" y="1"/>
                  </a:moveTo>
                  <a:cubicBezTo>
                    <a:pt x="109" y="1"/>
                    <a:pt x="1" y="108"/>
                    <a:pt x="1" y="241"/>
                  </a:cubicBezTo>
                  <a:cubicBezTo>
                    <a:pt x="1" y="373"/>
                    <a:pt x="106" y="480"/>
                    <a:pt x="239" y="480"/>
                  </a:cubicBezTo>
                  <a:lnTo>
                    <a:pt x="4119" y="480"/>
                  </a:lnTo>
                  <a:cubicBezTo>
                    <a:pt x="4252" y="480"/>
                    <a:pt x="4359" y="373"/>
                    <a:pt x="4359" y="241"/>
                  </a:cubicBezTo>
                  <a:cubicBezTo>
                    <a:pt x="4359" y="109"/>
                    <a:pt x="4252" y="1"/>
                    <a:pt x="4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7"/>
            <p:cNvSpPr/>
            <p:nvPr/>
          </p:nvSpPr>
          <p:spPr>
            <a:xfrm>
              <a:off x="1803075" y="3233550"/>
              <a:ext cx="108975" cy="12000"/>
            </a:xfrm>
            <a:custGeom>
              <a:avLst/>
              <a:gdLst/>
              <a:ahLst/>
              <a:cxnLst/>
              <a:rect l="l" t="t" r="r" b="b"/>
              <a:pathLst>
                <a:path w="4359" h="480" extrusionOk="0">
                  <a:moveTo>
                    <a:pt x="239" y="1"/>
                  </a:moveTo>
                  <a:cubicBezTo>
                    <a:pt x="109" y="1"/>
                    <a:pt x="1" y="108"/>
                    <a:pt x="1" y="240"/>
                  </a:cubicBezTo>
                  <a:cubicBezTo>
                    <a:pt x="1" y="371"/>
                    <a:pt x="106" y="479"/>
                    <a:pt x="239" y="479"/>
                  </a:cubicBezTo>
                  <a:lnTo>
                    <a:pt x="4119" y="479"/>
                  </a:lnTo>
                  <a:cubicBezTo>
                    <a:pt x="4252" y="479"/>
                    <a:pt x="4359" y="372"/>
                    <a:pt x="4359" y="240"/>
                  </a:cubicBezTo>
                  <a:cubicBezTo>
                    <a:pt x="4359" y="107"/>
                    <a:pt x="4252" y="1"/>
                    <a:pt x="4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7"/>
            <p:cNvSpPr/>
            <p:nvPr/>
          </p:nvSpPr>
          <p:spPr>
            <a:xfrm>
              <a:off x="1803075" y="3145525"/>
              <a:ext cx="108975" cy="12000"/>
            </a:xfrm>
            <a:custGeom>
              <a:avLst/>
              <a:gdLst/>
              <a:ahLst/>
              <a:cxnLst/>
              <a:rect l="l" t="t" r="r" b="b"/>
              <a:pathLst>
                <a:path w="4359" h="480" extrusionOk="0">
                  <a:moveTo>
                    <a:pt x="239" y="1"/>
                  </a:moveTo>
                  <a:cubicBezTo>
                    <a:pt x="109" y="1"/>
                    <a:pt x="1" y="109"/>
                    <a:pt x="1" y="241"/>
                  </a:cubicBezTo>
                  <a:cubicBezTo>
                    <a:pt x="1" y="372"/>
                    <a:pt x="106" y="479"/>
                    <a:pt x="239" y="479"/>
                  </a:cubicBezTo>
                  <a:lnTo>
                    <a:pt x="4119" y="479"/>
                  </a:lnTo>
                  <a:cubicBezTo>
                    <a:pt x="4252" y="479"/>
                    <a:pt x="4359" y="372"/>
                    <a:pt x="4359" y="241"/>
                  </a:cubicBezTo>
                  <a:cubicBezTo>
                    <a:pt x="4359" y="109"/>
                    <a:pt x="4252" y="1"/>
                    <a:pt x="4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7"/>
            <p:cNvSpPr/>
            <p:nvPr/>
          </p:nvSpPr>
          <p:spPr>
            <a:xfrm>
              <a:off x="1803075" y="3204175"/>
              <a:ext cx="108975" cy="12050"/>
            </a:xfrm>
            <a:custGeom>
              <a:avLst/>
              <a:gdLst/>
              <a:ahLst/>
              <a:cxnLst/>
              <a:rect l="l" t="t" r="r" b="b"/>
              <a:pathLst>
                <a:path w="4359" h="482" extrusionOk="0">
                  <a:moveTo>
                    <a:pt x="239" y="1"/>
                  </a:moveTo>
                  <a:cubicBezTo>
                    <a:pt x="109" y="1"/>
                    <a:pt x="1" y="110"/>
                    <a:pt x="1" y="242"/>
                  </a:cubicBezTo>
                  <a:cubicBezTo>
                    <a:pt x="1" y="373"/>
                    <a:pt x="106" y="481"/>
                    <a:pt x="239" y="481"/>
                  </a:cubicBezTo>
                  <a:lnTo>
                    <a:pt x="4119" y="481"/>
                  </a:lnTo>
                  <a:cubicBezTo>
                    <a:pt x="4252" y="481"/>
                    <a:pt x="4359" y="373"/>
                    <a:pt x="4359" y="242"/>
                  </a:cubicBezTo>
                  <a:cubicBezTo>
                    <a:pt x="4359" y="109"/>
                    <a:pt x="4252" y="1"/>
                    <a:pt x="4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7"/>
            <p:cNvSpPr/>
            <p:nvPr/>
          </p:nvSpPr>
          <p:spPr>
            <a:xfrm>
              <a:off x="1846575" y="3265450"/>
              <a:ext cx="22000" cy="12000"/>
            </a:xfrm>
            <a:custGeom>
              <a:avLst/>
              <a:gdLst/>
              <a:ahLst/>
              <a:cxnLst/>
              <a:rect l="l" t="t" r="r" b="b"/>
              <a:pathLst>
                <a:path w="880" h="480" extrusionOk="0">
                  <a:moveTo>
                    <a:pt x="239" y="1"/>
                  </a:moveTo>
                  <a:cubicBezTo>
                    <a:pt x="108" y="1"/>
                    <a:pt x="0" y="108"/>
                    <a:pt x="0" y="239"/>
                  </a:cubicBezTo>
                  <a:cubicBezTo>
                    <a:pt x="0" y="372"/>
                    <a:pt x="107" y="479"/>
                    <a:pt x="239" y="479"/>
                  </a:cubicBezTo>
                  <a:lnTo>
                    <a:pt x="639" y="479"/>
                  </a:lnTo>
                  <a:cubicBezTo>
                    <a:pt x="772" y="479"/>
                    <a:pt x="879" y="371"/>
                    <a:pt x="879" y="239"/>
                  </a:cubicBezTo>
                  <a:cubicBezTo>
                    <a:pt x="879" y="109"/>
                    <a:pt x="77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7"/>
            <p:cNvSpPr/>
            <p:nvPr/>
          </p:nvSpPr>
          <p:spPr>
            <a:xfrm>
              <a:off x="1986275" y="3086875"/>
              <a:ext cx="108975" cy="11975"/>
            </a:xfrm>
            <a:custGeom>
              <a:avLst/>
              <a:gdLst/>
              <a:ahLst/>
              <a:cxnLst/>
              <a:rect l="l" t="t" r="r" b="b"/>
              <a:pathLst>
                <a:path w="4359" h="479" extrusionOk="0">
                  <a:moveTo>
                    <a:pt x="240" y="0"/>
                  </a:moveTo>
                  <a:cubicBezTo>
                    <a:pt x="108" y="0"/>
                    <a:pt x="0" y="107"/>
                    <a:pt x="0" y="240"/>
                  </a:cubicBezTo>
                  <a:cubicBezTo>
                    <a:pt x="0" y="370"/>
                    <a:pt x="107" y="479"/>
                    <a:pt x="240" y="479"/>
                  </a:cubicBezTo>
                  <a:lnTo>
                    <a:pt x="4120" y="479"/>
                  </a:lnTo>
                  <a:cubicBezTo>
                    <a:pt x="4253" y="479"/>
                    <a:pt x="4359" y="370"/>
                    <a:pt x="4359" y="240"/>
                  </a:cubicBezTo>
                  <a:cubicBezTo>
                    <a:pt x="4359" y="108"/>
                    <a:pt x="4253" y="0"/>
                    <a:pt x="4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7"/>
            <p:cNvSpPr/>
            <p:nvPr/>
          </p:nvSpPr>
          <p:spPr>
            <a:xfrm>
              <a:off x="1986275" y="3116200"/>
              <a:ext cx="108975" cy="11975"/>
            </a:xfrm>
            <a:custGeom>
              <a:avLst/>
              <a:gdLst/>
              <a:ahLst/>
              <a:cxnLst/>
              <a:rect l="l" t="t" r="r" b="b"/>
              <a:pathLst>
                <a:path w="4359" h="479" extrusionOk="0">
                  <a:moveTo>
                    <a:pt x="240" y="0"/>
                  </a:moveTo>
                  <a:cubicBezTo>
                    <a:pt x="108" y="0"/>
                    <a:pt x="0" y="107"/>
                    <a:pt x="0" y="240"/>
                  </a:cubicBezTo>
                  <a:cubicBezTo>
                    <a:pt x="0" y="372"/>
                    <a:pt x="107" y="478"/>
                    <a:pt x="240" y="478"/>
                  </a:cubicBezTo>
                  <a:lnTo>
                    <a:pt x="4120" y="478"/>
                  </a:lnTo>
                  <a:cubicBezTo>
                    <a:pt x="4253" y="478"/>
                    <a:pt x="4359" y="372"/>
                    <a:pt x="4359" y="240"/>
                  </a:cubicBezTo>
                  <a:cubicBezTo>
                    <a:pt x="4359" y="108"/>
                    <a:pt x="4253" y="0"/>
                    <a:pt x="4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7"/>
            <p:cNvSpPr/>
            <p:nvPr/>
          </p:nvSpPr>
          <p:spPr>
            <a:xfrm>
              <a:off x="1986275" y="3174850"/>
              <a:ext cx="108975" cy="12025"/>
            </a:xfrm>
            <a:custGeom>
              <a:avLst/>
              <a:gdLst/>
              <a:ahLst/>
              <a:cxnLst/>
              <a:rect l="l" t="t" r="r" b="b"/>
              <a:pathLst>
                <a:path w="4359" h="481" extrusionOk="0">
                  <a:moveTo>
                    <a:pt x="240" y="1"/>
                  </a:moveTo>
                  <a:cubicBezTo>
                    <a:pt x="108" y="1"/>
                    <a:pt x="0" y="108"/>
                    <a:pt x="0" y="241"/>
                  </a:cubicBezTo>
                  <a:cubicBezTo>
                    <a:pt x="0" y="373"/>
                    <a:pt x="107" y="480"/>
                    <a:pt x="240" y="480"/>
                  </a:cubicBezTo>
                  <a:lnTo>
                    <a:pt x="4120" y="480"/>
                  </a:lnTo>
                  <a:cubicBezTo>
                    <a:pt x="4253" y="480"/>
                    <a:pt x="4359" y="373"/>
                    <a:pt x="4359" y="241"/>
                  </a:cubicBezTo>
                  <a:cubicBezTo>
                    <a:pt x="4359" y="109"/>
                    <a:pt x="4253" y="1"/>
                    <a:pt x="4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7"/>
            <p:cNvSpPr/>
            <p:nvPr/>
          </p:nvSpPr>
          <p:spPr>
            <a:xfrm>
              <a:off x="1986275" y="3233550"/>
              <a:ext cx="108975" cy="12000"/>
            </a:xfrm>
            <a:custGeom>
              <a:avLst/>
              <a:gdLst/>
              <a:ahLst/>
              <a:cxnLst/>
              <a:rect l="l" t="t" r="r" b="b"/>
              <a:pathLst>
                <a:path w="4359" h="480" extrusionOk="0">
                  <a:moveTo>
                    <a:pt x="240" y="1"/>
                  </a:moveTo>
                  <a:cubicBezTo>
                    <a:pt x="108" y="1"/>
                    <a:pt x="0" y="108"/>
                    <a:pt x="0" y="240"/>
                  </a:cubicBezTo>
                  <a:cubicBezTo>
                    <a:pt x="0" y="371"/>
                    <a:pt x="107" y="479"/>
                    <a:pt x="240" y="479"/>
                  </a:cubicBezTo>
                  <a:lnTo>
                    <a:pt x="4120" y="479"/>
                  </a:lnTo>
                  <a:cubicBezTo>
                    <a:pt x="4253" y="479"/>
                    <a:pt x="4359" y="372"/>
                    <a:pt x="4359" y="240"/>
                  </a:cubicBezTo>
                  <a:cubicBezTo>
                    <a:pt x="4359" y="107"/>
                    <a:pt x="4253" y="1"/>
                    <a:pt x="4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7"/>
            <p:cNvSpPr/>
            <p:nvPr/>
          </p:nvSpPr>
          <p:spPr>
            <a:xfrm>
              <a:off x="1986275" y="3145525"/>
              <a:ext cx="108975" cy="12000"/>
            </a:xfrm>
            <a:custGeom>
              <a:avLst/>
              <a:gdLst/>
              <a:ahLst/>
              <a:cxnLst/>
              <a:rect l="l" t="t" r="r" b="b"/>
              <a:pathLst>
                <a:path w="4359" h="480" extrusionOk="0">
                  <a:moveTo>
                    <a:pt x="240" y="1"/>
                  </a:moveTo>
                  <a:cubicBezTo>
                    <a:pt x="108" y="1"/>
                    <a:pt x="0" y="109"/>
                    <a:pt x="0" y="241"/>
                  </a:cubicBezTo>
                  <a:cubicBezTo>
                    <a:pt x="0" y="372"/>
                    <a:pt x="107" y="479"/>
                    <a:pt x="240" y="479"/>
                  </a:cubicBezTo>
                  <a:lnTo>
                    <a:pt x="4120" y="479"/>
                  </a:lnTo>
                  <a:cubicBezTo>
                    <a:pt x="4253" y="479"/>
                    <a:pt x="4359" y="372"/>
                    <a:pt x="4359" y="241"/>
                  </a:cubicBezTo>
                  <a:cubicBezTo>
                    <a:pt x="4359" y="109"/>
                    <a:pt x="4253" y="1"/>
                    <a:pt x="4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7"/>
            <p:cNvSpPr/>
            <p:nvPr/>
          </p:nvSpPr>
          <p:spPr>
            <a:xfrm>
              <a:off x="1986275" y="3204175"/>
              <a:ext cx="108975" cy="12050"/>
            </a:xfrm>
            <a:custGeom>
              <a:avLst/>
              <a:gdLst/>
              <a:ahLst/>
              <a:cxnLst/>
              <a:rect l="l" t="t" r="r" b="b"/>
              <a:pathLst>
                <a:path w="4359" h="482" extrusionOk="0">
                  <a:moveTo>
                    <a:pt x="240" y="1"/>
                  </a:moveTo>
                  <a:cubicBezTo>
                    <a:pt x="108" y="1"/>
                    <a:pt x="0" y="110"/>
                    <a:pt x="0" y="242"/>
                  </a:cubicBezTo>
                  <a:cubicBezTo>
                    <a:pt x="0" y="373"/>
                    <a:pt x="107" y="481"/>
                    <a:pt x="240" y="481"/>
                  </a:cubicBezTo>
                  <a:lnTo>
                    <a:pt x="4120" y="481"/>
                  </a:lnTo>
                  <a:cubicBezTo>
                    <a:pt x="4253" y="481"/>
                    <a:pt x="4359" y="373"/>
                    <a:pt x="4359" y="242"/>
                  </a:cubicBezTo>
                  <a:cubicBezTo>
                    <a:pt x="4359" y="109"/>
                    <a:pt x="4253" y="1"/>
                    <a:pt x="4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7"/>
            <p:cNvSpPr/>
            <p:nvPr/>
          </p:nvSpPr>
          <p:spPr>
            <a:xfrm>
              <a:off x="2029775" y="3265450"/>
              <a:ext cx="21975" cy="12000"/>
            </a:xfrm>
            <a:custGeom>
              <a:avLst/>
              <a:gdLst/>
              <a:ahLst/>
              <a:cxnLst/>
              <a:rect l="l" t="t" r="r" b="b"/>
              <a:pathLst>
                <a:path w="879" h="480" extrusionOk="0">
                  <a:moveTo>
                    <a:pt x="240" y="1"/>
                  </a:moveTo>
                  <a:cubicBezTo>
                    <a:pt x="108" y="1"/>
                    <a:pt x="0" y="108"/>
                    <a:pt x="0" y="239"/>
                  </a:cubicBezTo>
                  <a:cubicBezTo>
                    <a:pt x="0" y="372"/>
                    <a:pt x="107" y="479"/>
                    <a:pt x="240" y="479"/>
                  </a:cubicBezTo>
                  <a:lnTo>
                    <a:pt x="640" y="479"/>
                  </a:lnTo>
                  <a:cubicBezTo>
                    <a:pt x="772" y="479"/>
                    <a:pt x="879" y="371"/>
                    <a:pt x="879" y="239"/>
                  </a:cubicBezTo>
                  <a:cubicBezTo>
                    <a:pt x="879" y="109"/>
                    <a:pt x="772" y="1"/>
                    <a:pt x="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7"/>
            <p:cNvSpPr/>
            <p:nvPr/>
          </p:nvSpPr>
          <p:spPr>
            <a:xfrm>
              <a:off x="2000250" y="3046650"/>
              <a:ext cx="67175" cy="111675"/>
            </a:xfrm>
            <a:custGeom>
              <a:avLst/>
              <a:gdLst/>
              <a:ahLst/>
              <a:cxnLst/>
              <a:rect l="l" t="t" r="r" b="b"/>
              <a:pathLst>
                <a:path w="2687" h="4467" extrusionOk="0">
                  <a:moveTo>
                    <a:pt x="1" y="1"/>
                  </a:moveTo>
                  <a:lnTo>
                    <a:pt x="1" y="4466"/>
                  </a:lnTo>
                  <a:lnTo>
                    <a:pt x="1344" y="3558"/>
                  </a:lnTo>
                  <a:lnTo>
                    <a:pt x="2686" y="4466"/>
                  </a:lnTo>
                  <a:lnTo>
                    <a:pt x="2686" y="1"/>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0" name="Google Shape;1590;p67"/>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Wichtige Lernthemen</a:t>
            </a:r>
            <a:endParaRPr/>
          </a:p>
        </p:txBody>
      </p:sp>
      <p:sp>
        <p:nvSpPr>
          <p:cNvPr id="1591" name="Google Shape;1591;p67"/>
          <p:cNvSpPr txBox="1">
            <a:spLocks noGrp="1"/>
          </p:cNvSpPr>
          <p:nvPr>
            <p:ph type="title" idx="2"/>
          </p:nvPr>
        </p:nvSpPr>
        <p:spPr>
          <a:xfrm>
            <a:off x="713299" y="1823775"/>
            <a:ext cx="25419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Kontext analysieren</a:t>
            </a:r>
            <a:endParaRPr/>
          </a:p>
        </p:txBody>
      </p:sp>
      <p:sp>
        <p:nvSpPr>
          <p:cNvPr id="1592" name="Google Shape;1592;p67"/>
          <p:cNvSpPr txBox="1">
            <a:spLocks noGrp="1"/>
          </p:cNvSpPr>
          <p:nvPr>
            <p:ph type="subTitle" idx="4"/>
          </p:nvPr>
        </p:nvSpPr>
        <p:spPr>
          <a:xfrm>
            <a:off x="3301050" y="2372476"/>
            <a:ext cx="25419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Die Venus ist ein Gesteinsplanet</a:t>
            </a:r>
            <a:endParaRPr/>
          </a:p>
        </p:txBody>
      </p:sp>
      <p:sp>
        <p:nvSpPr>
          <p:cNvPr id="1593" name="Google Shape;1593;p67"/>
          <p:cNvSpPr txBox="1">
            <a:spLocks noGrp="1"/>
          </p:cNvSpPr>
          <p:nvPr>
            <p:ph type="title" idx="5"/>
          </p:nvPr>
        </p:nvSpPr>
        <p:spPr>
          <a:xfrm>
            <a:off x="2007174" y="3474227"/>
            <a:ext cx="25419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Literarische Epochen</a:t>
            </a:r>
            <a:endParaRPr/>
          </a:p>
        </p:txBody>
      </p:sp>
      <p:sp>
        <p:nvSpPr>
          <p:cNvPr id="1594" name="Google Shape;1594;p67"/>
          <p:cNvSpPr txBox="1">
            <a:spLocks noGrp="1"/>
          </p:cNvSpPr>
          <p:nvPr>
            <p:ph type="subTitle" idx="6"/>
          </p:nvPr>
        </p:nvSpPr>
        <p:spPr>
          <a:xfrm>
            <a:off x="2007175" y="4022927"/>
            <a:ext cx="25419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ist ein Gasriese und der größte Planet</a:t>
            </a:r>
            <a:endParaRPr/>
          </a:p>
        </p:txBody>
      </p:sp>
      <p:sp>
        <p:nvSpPr>
          <p:cNvPr id="1595" name="Google Shape;1595;p67"/>
          <p:cNvSpPr txBox="1">
            <a:spLocks noGrp="1"/>
          </p:cNvSpPr>
          <p:nvPr>
            <p:ph type="title" idx="7"/>
          </p:nvPr>
        </p:nvSpPr>
        <p:spPr>
          <a:xfrm>
            <a:off x="4594924" y="3474227"/>
            <a:ext cx="25419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Schreibmethoden</a:t>
            </a:r>
            <a:endParaRPr/>
          </a:p>
        </p:txBody>
      </p:sp>
      <p:sp>
        <p:nvSpPr>
          <p:cNvPr id="1596" name="Google Shape;1596;p67"/>
          <p:cNvSpPr txBox="1">
            <a:spLocks noGrp="1"/>
          </p:cNvSpPr>
          <p:nvPr>
            <p:ph type="subTitle" idx="8"/>
          </p:nvPr>
        </p:nvSpPr>
        <p:spPr>
          <a:xfrm>
            <a:off x="4594925" y="4022927"/>
            <a:ext cx="25419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besteht aus Wasserstoff und Helium</a:t>
            </a:r>
            <a:endParaRPr/>
          </a:p>
        </p:txBody>
      </p:sp>
      <p:sp>
        <p:nvSpPr>
          <p:cNvPr id="1597" name="Google Shape;1597;p67"/>
          <p:cNvSpPr txBox="1">
            <a:spLocks noGrp="1"/>
          </p:cNvSpPr>
          <p:nvPr>
            <p:ph type="title" idx="9"/>
          </p:nvPr>
        </p:nvSpPr>
        <p:spPr>
          <a:xfrm>
            <a:off x="5888799" y="1823775"/>
            <a:ext cx="25419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Beliebte Autoren</a:t>
            </a:r>
            <a:endParaRPr/>
          </a:p>
        </p:txBody>
      </p:sp>
      <p:sp>
        <p:nvSpPr>
          <p:cNvPr id="1598" name="Google Shape;1598;p67"/>
          <p:cNvSpPr txBox="1">
            <a:spLocks noGrp="1"/>
          </p:cNvSpPr>
          <p:nvPr>
            <p:ph type="subTitle" idx="13"/>
          </p:nvPr>
        </p:nvSpPr>
        <p:spPr>
          <a:xfrm>
            <a:off x="5888801" y="2372476"/>
            <a:ext cx="25419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Der Mars ist eigentlich sehr kalt</a:t>
            </a:r>
            <a:endParaRPr/>
          </a:p>
        </p:txBody>
      </p:sp>
      <p:grpSp>
        <p:nvGrpSpPr>
          <p:cNvPr id="1599" name="Google Shape;1599;p67"/>
          <p:cNvGrpSpPr/>
          <p:nvPr/>
        </p:nvGrpSpPr>
        <p:grpSpPr>
          <a:xfrm>
            <a:off x="7024450" y="1434235"/>
            <a:ext cx="270596" cy="392576"/>
            <a:chOff x="4472300" y="2383325"/>
            <a:chExt cx="269975" cy="391675"/>
          </a:xfrm>
        </p:grpSpPr>
        <p:sp>
          <p:nvSpPr>
            <p:cNvPr id="1600" name="Google Shape;1600;p67"/>
            <p:cNvSpPr/>
            <p:nvPr/>
          </p:nvSpPr>
          <p:spPr>
            <a:xfrm>
              <a:off x="4487975" y="2494425"/>
              <a:ext cx="12075" cy="22975"/>
            </a:xfrm>
            <a:custGeom>
              <a:avLst/>
              <a:gdLst/>
              <a:ahLst/>
              <a:cxnLst/>
              <a:rect l="l" t="t" r="r" b="b"/>
              <a:pathLst>
                <a:path w="483" h="919" extrusionOk="0">
                  <a:moveTo>
                    <a:pt x="241" y="1"/>
                  </a:moveTo>
                  <a:cubicBezTo>
                    <a:pt x="108" y="1"/>
                    <a:pt x="0" y="109"/>
                    <a:pt x="0" y="242"/>
                  </a:cubicBezTo>
                  <a:lnTo>
                    <a:pt x="0" y="679"/>
                  </a:lnTo>
                  <a:cubicBezTo>
                    <a:pt x="0" y="811"/>
                    <a:pt x="108" y="919"/>
                    <a:pt x="241" y="919"/>
                  </a:cubicBezTo>
                  <a:cubicBezTo>
                    <a:pt x="375" y="919"/>
                    <a:pt x="483" y="811"/>
                    <a:pt x="481" y="679"/>
                  </a:cubicBezTo>
                  <a:lnTo>
                    <a:pt x="481" y="242"/>
                  </a:lnTo>
                  <a:cubicBezTo>
                    <a:pt x="481" y="109"/>
                    <a:pt x="373"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7"/>
            <p:cNvSpPr/>
            <p:nvPr/>
          </p:nvSpPr>
          <p:spPr>
            <a:xfrm>
              <a:off x="4472300" y="2485125"/>
              <a:ext cx="31275" cy="21325"/>
            </a:xfrm>
            <a:custGeom>
              <a:avLst/>
              <a:gdLst/>
              <a:ahLst/>
              <a:cxnLst/>
              <a:rect l="l" t="t" r="r" b="b"/>
              <a:pathLst>
                <a:path w="1251" h="853" extrusionOk="0">
                  <a:moveTo>
                    <a:pt x="976" y="0"/>
                  </a:moveTo>
                  <a:cubicBezTo>
                    <a:pt x="938" y="0"/>
                    <a:pt x="900" y="9"/>
                    <a:pt x="864" y="28"/>
                  </a:cubicBezTo>
                  <a:lnTo>
                    <a:pt x="163" y="399"/>
                  </a:lnTo>
                  <a:cubicBezTo>
                    <a:pt x="46" y="460"/>
                    <a:pt x="1" y="606"/>
                    <a:pt x="62" y="724"/>
                  </a:cubicBezTo>
                  <a:cubicBezTo>
                    <a:pt x="107" y="806"/>
                    <a:pt x="190" y="852"/>
                    <a:pt x="276" y="852"/>
                  </a:cubicBezTo>
                  <a:cubicBezTo>
                    <a:pt x="314" y="852"/>
                    <a:pt x="352" y="843"/>
                    <a:pt x="388" y="824"/>
                  </a:cubicBezTo>
                  <a:lnTo>
                    <a:pt x="1089" y="454"/>
                  </a:lnTo>
                  <a:cubicBezTo>
                    <a:pt x="1206" y="392"/>
                    <a:pt x="1251" y="245"/>
                    <a:pt x="1189" y="128"/>
                  </a:cubicBezTo>
                  <a:cubicBezTo>
                    <a:pt x="1146" y="47"/>
                    <a:pt x="1062" y="0"/>
                    <a:pt x="976"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7"/>
            <p:cNvSpPr/>
            <p:nvPr/>
          </p:nvSpPr>
          <p:spPr>
            <a:xfrm>
              <a:off x="4485125" y="2701100"/>
              <a:ext cx="257150" cy="73900"/>
            </a:xfrm>
            <a:custGeom>
              <a:avLst/>
              <a:gdLst/>
              <a:ahLst/>
              <a:cxnLst/>
              <a:rect l="l" t="t" r="r" b="b"/>
              <a:pathLst>
                <a:path w="10286" h="2956" extrusionOk="0">
                  <a:moveTo>
                    <a:pt x="0" y="1"/>
                  </a:moveTo>
                  <a:lnTo>
                    <a:pt x="0" y="1062"/>
                  </a:lnTo>
                  <a:cubicBezTo>
                    <a:pt x="0" y="2109"/>
                    <a:pt x="2302" y="2956"/>
                    <a:pt x="5142" y="2956"/>
                  </a:cubicBezTo>
                  <a:cubicBezTo>
                    <a:pt x="7982" y="2956"/>
                    <a:pt x="10286" y="2107"/>
                    <a:pt x="10286" y="1062"/>
                  </a:cubicBezTo>
                  <a:lnTo>
                    <a:pt x="102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7"/>
            <p:cNvSpPr/>
            <p:nvPr/>
          </p:nvSpPr>
          <p:spPr>
            <a:xfrm>
              <a:off x="4485125" y="2656575"/>
              <a:ext cx="257150" cy="91925"/>
            </a:xfrm>
            <a:custGeom>
              <a:avLst/>
              <a:gdLst/>
              <a:ahLst/>
              <a:cxnLst/>
              <a:rect l="l" t="t" r="r" b="b"/>
              <a:pathLst>
                <a:path w="10286" h="3677" extrusionOk="0">
                  <a:moveTo>
                    <a:pt x="3392" y="1"/>
                  </a:moveTo>
                  <a:cubicBezTo>
                    <a:pt x="1413" y="264"/>
                    <a:pt x="0" y="963"/>
                    <a:pt x="0" y="1782"/>
                  </a:cubicBezTo>
                  <a:cubicBezTo>
                    <a:pt x="0" y="2828"/>
                    <a:pt x="2302" y="3676"/>
                    <a:pt x="5142" y="3676"/>
                  </a:cubicBezTo>
                  <a:cubicBezTo>
                    <a:pt x="7982" y="3676"/>
                    <a:pt x="10286" y="2827"/>
                    <a:pt x="10286" y="1782"/>
                  </a:cubicBezTo>
                  <a:cubicBezTo>
                    <a:pt x="10286" y="963"/>
                    <a:pt x="8871" y="264"/>
                    <a:pt x="6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7"/>
            <p:cNvSpPr/>
            <p:nvPr/>
          </p:nvSpPr>
          <p:spPr>
            <a:xfrm>
              <a:off x="4569925" y="2593725"/>
              <a:ext cx="87550" cy="113600"/>
            </a:xfrm>
            <a:custGeom>
              <a:avLst/>
              <a:gdLst/>
              <a:ahLst/>
              <a:cxnLst/>
              <a:rect l="l" t="t" r="r" b="b"/>
              <a:pathLst>
                <a:path w="3502" h="4544" extrusionOk="0">
                  <a:moveTo>
                    <a:pt x="3502" y="0"/>
                  </a:moveTo>
                  <a:lnTo>
                    <a:pt x="0" y="1739"/>
                  </a:lnTo>
                  <a:lnTo>
                    <a:pt x="0" y="4086"/>
                  </a:lnTo>
                  <a:cubicBezTo>
                    <a:pt x="544" y="4391"/>
                    <a:pt x="1147" y="4544"/>
                    <a:pt x="1750" y="4544"/>
                  </a:cubicBezTo>
                  <a:cubicBezTo>
                    <a:pt x="2354" y="4544"/>
                    <a:pt x="2957" y="4391"/>
                    <a:pt x="3502" y="4086"/>
                  </a:cubicBezTo>
                  <a:lnTo>
                    <a:pt x="3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7"/>
            <p:cNvSpPr/>
            <p:nvPr/>
          </p:nvSpPr>
          <p:spPr>
            <a:xfrm>
              <a:off x="4569900" y="2565700"/>
              <a:ext cx="87575" cy="104200"/>
            </a:xfrm>
            <a:custGeom>
              <a:avLst/>
              <a:gdLst/>
              <a:ahLst/>
              <a:cxnLst/>
              <a:rect l="l" t="t" r="r" b="b"/>
              <a:pathLst>
                <a:path w="3503" h="4168" extrusionOk="0">
                  <a:moveTo>
                    <a:pt x="3503" y="1"/>
                  </a:moveTo>
                  <a:lnTo>
                    <a:pt x="0" y="2859"/>
                  </a:lnTo>
                  <a:lnTo>
                    <a:pt x="0" y="4168"/>
                  </a:lnTo>
                  <a:lnTo>
                    <a:pt x="445" y="4168"/>
                  </a:lnTo>
                  <a:cubicBezTo>
                    <a:pt x="1745" y="4168"/>
                    <a:pt x="2913" y="3441"/>
                    <a:pt x="3503" y="2324"/>
                  </a:cubicBezTo>
                  <a:lnTo>
                    <a:pt x="3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7"/>
            <p:cNvSpPr/>
            <p:nvPr/>
          </p:nvSpPr>
          <p:spPr>
            <a:xfrm>
              <a:off x="4492675" y="2383325"/>
              <a:ext cx="173100" cy="253900"/>
            </a:xfrm>
            <a:custGeom>
              <a:avLst/>
              <a:gdLst/>
              <a:ahLst/>
              <a:cxnLst/>
              <a:rect l="l" t="t" r="r" b="b"/>
              <a:pathLst>
                <a:path w="6924" h="10156" extrusionOk="0">
                  <a:moveTo>
                    <a:pt x="3471" y="0"/>
                  </a:moveTo>
                  <a:cubicBezTo>
                    <a:pt x="2529" y="0"/>
                    <a:pt x="1675" y="380"/>
                    <a:pt x="1052" y="995"/>
                  </a:cubicBezTo>
                  <a:cubicBezTo>
                    <a:pt x="431" y="1610"/>
                    <a:pt x="44" y="2461"/>
                    <a:pt x="35" y="3405"/>
                  </a:cubicBezTo>
                  <a:lnTo>
                    <a:pt x="1" y="7018"/>
                  </a:lnTo>
                  <a:lnTo>
                    <a:pt x="987" y="7018"/>
                  </a:lnTo>
                  <a:lnTo>
                    <a:pt x="987" y="8876"/>
                  </a:lnTo>
                  <a:lnTo>
                    <a:pt x="987" y="10155"/>
                  </a:lnTo>
                  <a:lnTo>
                    <a:pt x="3593" y="10155"/>
                  </a:lnTo>
                  <a:cubicBezTo>
                    <a:pt x="3620" y="10155"/>
                    <a:pt x="3649" y="10155"/>
                    <a:pt x="3676" y="10154"/>
                  </a:cubicBezTo>
                  <a:cubicBezTo>
                    <a:pt x="5494" y="10111"/>
                    <a:pt x="6924" y="8581"/>
                    <a:pt x="6892" y="6761"/>
                  </a:cubicBezTo>
                  <a:lnTo>
                    <a:pt x="6829" y="3269"/>
                  </a:lnTo>
                  <a:cubicBezTo>
                    <a:pt x="6810" y="2211"/>
                    <a:pt x="6298" y="1215"/>
                    <a:pt x="5429" y="611"/>
                  </a:cubicBezTo>
                  <a:cubicBezTo>
                    <a:pt x="4873" y="225"/>
                    <a:pt x="4199" y="0"/>
                    <a:pt x="3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7"/>
            <p:cNvSpPr/>
            <p:nvPr/>
          </p:nvSpPr>
          <p:spPr>
            <a:xfrm>
              <a:off x="4545250" y="2383325"/>
              <a:ext cx="120500" cy="253900"/>
            </a:xfrm>
            <a:custGeom>
              <a:avLst/>
              <a:gdLst/>
              <a:ahLst/>
              <a:cxnLst/>
              <a:rect l="l" t="t" r="r" b="b"/>
              <a:pathLst>
                <a:path w="4820" h="10156" extrusionOk="0">
                  <a:moveTo>
                    <a:pt x="1368" y="0"/>
                  </a:moveTo>
                  <a:cubicBezTo>
                    <a:pt x="1114" y="0"/>
                    <a:pt x="864" y="28"/>
                    <a:pt x="625" y="81"/>
                  </a:cubicBezTo>
                  <a:cubicBezTo>
                    <a:pt x="1054" y="176"/>
                    <a:pt x="1454" y="351"/>
                    <a:pt x="1806" y="591"/>
                  </a:cubicBezTo>
                  <a:cubicBezTo>
                    <a:pt x="2694" y="1190"/>
                    <a:pt x="3220" y="2198"/>
                    <a:pt x="3239" y="3271"/>
                  </a:cubicBezTo>
                  <a:lnTo>
                    <a:pt x="3300" y="6761"/>
                  </a:lnTo>
                  <a:cubicBezTo>
                    <a:pt x="3332" y="8580"/>
                    <a:pt x="1902" y="10110"/>
                    <a:pt x="83" y="10154"/>
                  </a:cubicBezTo>
                  <a:cubicBezTo>
                    <a:pt x="56" y="10155"/>
                    <a:pt x="29" y="10155"/>
                    <a:pt x="1" y="10155"/>
                  </a:cubicBezTo>
                  <a:lnTo>
                    <a:pt x="1489" y="10155"/>
                  </a:lnTo>
                  <a:cubicBezTo>
                    <a:pt x="1516" y="10155"/>
                    <a:pt x="1544" y="10155"/>
                    <a:pt x="1572" y="10154"/>
                  </a:cubicBezTo>
                  <a:cubicBezTo>
                    <a:pt x="3390" y="10111"/>
                    <a:pt x="4820" y="8581"/>
                    <a:pt x="4788" y="6761"/>
                  </a:cubicBezTo>
                  <a:lnTo>
                    <a:pt x="4726" y="3269"/>
                  </a:lnTo>
                  <a:cubicBezTo>
                    <a:pt x="4707" y="2211"/>
                    <a:pt x="4195" y="1215"/>
                    <a:pt x="3326" y="611"/>
                  </a:cubicBezTo>
                  <a:cubicBezTo>
                    <a:pt x="2770" y="225"/>
                    <a:pt x="2096"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7"/>
            <p:cNvSpPr/>
            <p:nvPr/>
          </p:nvSpPr>
          <p:spPr>
            <a:xfrm>
              <a:off x="4489675" y="2561450"/>
              <a:ext cx="55400" cy="33675"/>
            </a:xfrm>
            <a:custGeom>
              <a:avLst/>
              <a:gdLst/>
              <a:ahLst/>
              <a:cxnLst/>
              <a:rect l="l" t="t" r="r" b="b"/>
              <a:pathLst>
                <a:path w="2216" h="1347" extrusionOk="0">
                  <a:moveTo>
                    <a:pt x="1107" y="0"/>
                  </a:moveTo>
                  <a:cubicBezTo>
                    <a:pt x="976" y="0"/>
                    <a:pt x="868" y="108"/>
                    <a:pt x="868" y="241"/>
                  </a:cubicBezTo>
                  <a:cubicBezTo>
                    <a:pt x="868" y="585"/>
                    <a:pt x="586" y="865"/>
                    <a:pt x="241" y="865"/>
                  </a:cubicBezTo>
                  <a:cubicBezTo>
                    <a:pt x="108" y="865"/>
                    <a:pt x="0" y="973"/>
                    <a:pt x="0" y="1106"/>
                  </a:cubicBezTo>
                  <a:cubicBezTo>
                    <a:pt x="0" y="1239"/>
                    <a:pt x="108" y="1347"/>
                    <a:pt x="241" y="1347"/>
                  </a:cubicBezTo>
                  <a:cubicBezTo>
                    <a:pt x="592" y="1347"/>
                    <a:pt x="905" y="1183"/>
                    <a:pt x="1107" y="928"/>
                  </a:cubicBezTo>
                  <a:cubicBezTo>
                    <a:pt x="1311" y="1183"/>
                    <a:pt x="1624" y="1347"/>
                    <a:pt x="1975" y="1347"/>
                  </a:cubicBezTo>
                  <a:cubicBezTo>
                    <a:pt x="2107" y="1347"/>
                    <a:pt x="2215" y="1239"/>
                    <a:pt x="2213" y="1106"/>
                  </a:cubicBezTo>
                  <a:cubicBezTo>
                    <a:pt x="2213" y="973"/>
                    <a:pt x="2105" y="865"/>
                    <a:pt x="1974" y="865"/>
                  </a:cubicBezTo>
                  <a:cubicBezTo>
                    <a:pt x="1629" y="865"/>
                    <a:pt x="1348" y="585"/>
                    <a:pt x="1348" y="241"/>
                  </a:cubicBezTo>
                  <a:cubicBezTo>
                    <a:pt x="1348" y="108"/>
                    <a:pt x="1240"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7"/>
            <p:cNvSpPr/>
            <p:nvPr/>
          </p:nvSpPr>
          <p:spPr>
            <a:xfrm>
              <a:off x="4594350" y="2449600"/>
              <a:ext cx="123375" cy="106975"/>
            </a:xfrm>
            <a:custGeom>
              <a:avLst/>
              <a:gdLst/>
              <a:ahLst/>
              <a:cxnLst/>
              <a:rect l="l" t="t" r="r" b="b"/>
              <a:pathLst>
                <a:path w="4935" h="4279" extrusionOk="0">
                  <a:moveTo>
                    <a:pt x="1841" y="0"/>
                  </a:moveTo>
                  <a:cubicBezTo>
                    <a:pt x="825" y="4"/>
                    <a:pt x="1" y="828"/>
                    <a:pt x="1" y="1845"/>
                  </a:cubicBezTo>
                  <a:lnTo>
                    <a:pt x="1" y="3225"/>
                  </a:lnTo>
                  <a:cubicBezTo>
                    <a:pt x="1" y="3807"/>
                    <a:pt x="473" y="4279"/>
                    <a:pt x="1054" y="4279"/>
                  </a:cubicBezTo>
                  <a:lnTo>
                    <a:pt x="3980" y="4279"/>
                  </a:lnTo>
                  <a:cubicBezTo>
                    <a:pt x="4507" y="4279"/>
                    <a:pt x="4934" y="3852"/>
                    <a:pt x="4934" y="3324"/>
                  </a:cubicBezTo>
                  <a:cubicBezTo>
                    <a:pt x="4934" y="2797"/>
                    <a:pt x="4507" y="2370"/>
                    <a:pt x="3980" y="2370"/>
                  </a:cubicBezTo>
                  <a:lnTo>
                    <a:pt x="3684" y="2370"/>
                  </a:lnTo>
                  <a:lnTo>
                    <a:pt x="3684" y="755"/>
                  </a:lnTo>
                  <a:cubicBezTo>
                    <a:pt x="3684" y="338"/>
                    <a:pt x="3347" y="0"/>
                    <a:pt x="2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7"/>
            <p:cNvSpPr/>
            <p:nvPr/>
          </p:nvSpPr>
          <p:spPr>
            <a:xfrm>
              <a:off x="4655775" y="2449625"/>
              <a:ext cx="61950" cy="106950"/>
            </a:xfrm>
            <a:custGeom>
              <a:avLst/>
              <a:gdLst/>
              <a:ahLst/>
              <a:cxnLst/>
              <a:rect l="l" t="t" r="r" b="b"/>
              <a:pathLst>
                <a:path w="2478" h="4278" extrusionOk="0">
                  <a:moveTo>
                    <a:pt x="1" y="0"/>
                  </a:moveTo>
                  <a:lnTo>
                    <a:pt x="1" y="2369"/>
                  </a:lnTo>
                  <a:lnTo>
                    <a:pt x="296" y="2369"/>
                  </a:lnTo>
                  <a:cubicBezTo>
                    <a:pt x="824" y="2369"/>
                    <a:pt x="1251" y="2796"/>
                    <a:pt x="1251" y="3323"/>
                  </a:cubicBezTo>
                  <a:cubicBezTo>
                    <a:pt x="1251" y="3849"/>
                    <a:pt x="824" y="4278"/>
                    <a:pt x="296" y="4278"/>
                  </a:cubicBezTo>
                  <a:lnTo>
                    <a:pt x="1523" y="4278"/>
                  </a:lnTo>
                  <a:cubicBezTo>
                    <a:pt x="2050" y="4278"/>
                    <a:pt x="2477" y="3851"/>
                    <a:pt x="2477" y="3323"/>
                  </a:cubicBezTo>
                  <a:cubicBezTo>
                    <a:pt x="2477" y="2797"/>
                    <a:pt x="2050" y="2370"/>
                    <a:pt x="1523" y="2370"/>
                  </a:cubicBezTo>
                  <a:lnTo>
                    <a:pt x="1227" y="2370"/>
                  </a:lnTo>
                  <a:lnTo>
                    <a:pt x="1227" y="755"/>
                  </a:lnTo>
                  <a:cubicBezTo>
                    <a:pt x="1227" y="338"/>
                    <a:pt x="890" y="0"/>
                    <a:pt x="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7"/>
            <p:cNvSpPr/>
            <p:nvPr/>
          </p:nvSpPr>
          <p:spPr>
            <a:xfrm>
              <a:off x="4495550" y="2627125"/>
              <a:ext cx="32550" cy="25825"/>
            </a:xfrm>
            <a:custGeom>
              <a:avLst/>
              <a:gdLst/>
              <a:ahLst/>
              <a:cxnLst/>
              <a:rect l="l" t="t" r="r" b="b"/>
              <a:pathLst>
                <a:path w="1302" h="1033" extrusionOk="0">
                  <a:moveTo>
                    <a:pt x="1033" y="1"/>
                  </a:moveTo>
                  <a:cubicBezTo>
                    <a:pt x="926" y="1"/>
                    <a:pt x="829" y="72"/>
                    <a:pt x="800" y="180"/>
                  </a:cubicBezTo>
                  <a:cubicBezTo>
                    <a:pt x="797" y="195"/>
                    <a:pt x="699" y="551"/>
                    <a:pt x="278" y="551"/>
                  </a:cubicBezTo>
                  <a:cubicBezTo>
                    <a:pt x="270" y="551"/>
                    <a:pt x="261" y="551"/>
                    <a:pt x="253" y="550"/>
                  </a:cubicBezTo>
                  <a:lnTo>
                    <a:pt x="245" y="550"/>
                  </a:lnTo>
                  <a:cubicBezTo>
                    <a:pt x="115" y="550"/>
                    <a:pt x="8" y="653"/>
                    <a:pt x="5" y="784"/>
                  </a:cubicBezTo>
                  <a:cubicBezTo>
                    <a:pt x="1" y="917"/>
                    <a:pt x="105" y="1028"/>
                    <a:pt x="237" y="1032"/>
                  </a:cubicBezTo>
                  <a:cubicBezTo>
                    <a:pt x="252" y="1033"/>
                    <a:pt x="265" y="1033"/>
                    <a:pt x="279" y="1033"/>
                  </a:cubicBezTo>
                  <a:cubicBezTo>
                    <a:pt x="906" y="1033"/>
                    <a:pt x="1198" y="558"/>
                    <a:pt x="1266" y="303"/>
                  </a:cubicBezTo>
                  <a:cubicBezTo>
                    <a:pt x="1301" y="175"/>
                    <a:pt x="1224" y="43"/>
                    <a:pt x="1096" y="9"/>
                  </a:cubicBezTo>
                  <a:cubicBezTo>
                    <a:pt x="1075" y="3"/>
                    <a:pt x="1053" y="1"/>
                    <a:pt x="10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7"/>
            <p:cNvSpPr/>
            <p:nvPr/>
          </p:nvSpPr>
          <p:spPr>
            <a:xfrm>
              <a:off x="4540275" y="2494425"/>
              <a:ext cx="12050" cy="22975"/>
            </a:xfrm>
            <a:custGeom>
              <a:avLst/>
              <a:gdLst/>
              <a:ahLst/>
              <a:cxnLst/>
              <a:rect l="l" t="t" r="r" b="b"/>
              <a:pathLst>
                <a:path w="482" h="919" extrusionOk="0">
                  <a:moveTo>
                    <a:pt x="241" y="1"/>
                  </a:moveTo>
                  <a:cubicBezTo>
                    <a:pt x="108" y="1"/>
                    <a:pt x="0" y="109"/>
                    <a:pt x="0" y="242"/>
                  </a:cubicBezTo>
                  <a:lnTo>
                    <a:pt x="0" y="679"/>
                  </a:lnTo>
                  <a:cubicBezTo>
                    <a:pt x="0" y="811"/>
                    <a:pt x="109" y="919"/>
                    <a:pt x="241" y="919"/>
                  </a:cubicBezTo>
                  <a:cubicBezTo>
                    <a:pt x="374" y="919"/>
                    <a:pt x="482" y="811"/>
                    <a:pt x="482" y="679"/>
                  </a:cubicBezTo>
                  <a:lnTo>
                    <a:pt x="482" y="242"/>
                  </a:lnTo>
                  <a:cubicBezTo>
                    <a:pt x="482" y="109"/>
                    <a:pt x="374"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7"/>
            <p:cNvSpPr/>
            <p:nvPr/>
          </p:nvSpPr>
          <p:spPr>
            <a:xfrm>
              <a:off x="4522025" y="2423475"/>
              <a:ext cx="30425" cy="30450"/>
            </a:xfrm>
            <a:custGeom>
              <a:avLst/>
              <a:gdLst/>
              <a:ahLst/>
              <a:cxnLst/>
              <a:rect l="l" t="t" r="r" b="b"/>
              <a:pathLst>
                <a:path w="1217" h="1218" extrusionOk="0">
                  <a:moveTo>
                    <a:pt x="609" y="0"/>
                  </a:moveTo>
                  <a:cubicBezTo>
                    <a:pt x="273" y="0"/>
                    <a:pt x="1" y="273"/>
                    <a:pt x="1" y="608"/>
                  </a:cubicBezTo>
                  <a:cubicBezTo>
                    <a:pt x="1" y="945"/>
                    <a:pt x="273" y="1217"/>
                    <a:pt x="609" y="1217"/>
                  </a:cubicBezTo>
                  <a:cubicBezTo>
                    <a:pt x="944" y="1217"/>
                    <a:pt x="1217" y="945"/>
                    <a:pt x="1217" y="608"/>
                  </a:cubicBezTo>
                  <a:cubicBezTo>
                    <a:pt x="1217" y="273"/>
                    <a:pt x="944" y="0"/>
                    <a:pt x="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7"/>
            <p:cNvSpPr/>
            <p:nvPr/>
          </p:nvSpPr>
          <p:spPr>
            <a:xfrm>
              <a:off x="4519500" y="2485100"/>
              <a:ext cx="45450" cy="21375"/>
            </a:xfrm>
            <a:custGeom>
              <a:avLst/>
              <a:gdLst/>
              <a:ahLst/>
              <a:cxnLst/>
              <a:rect l="l" t="t" r="r" b="b"/>
              <a:pathLst>
                <a:path w="1818" h="855" extrusionOk="0">
                  <a:moveTo>
                    <a:pt x="269" y="1"/>
                  </a:moveTo>
                  <a:cubicBezTo>
                    <a:pt x="164" y="1"/>
                    <a:pt x="68" y="69"/>
                    <a:pt x="38" y="174"/>
                  </a:cubicBezTo>
                  <a:cubicBezTo>
                    <a:pt x="1" y="302"/>
                    <a:pt x="74" y="436"/>
                    <a:pt x="201" y="473"/>
                  </a:cubicBezTo>
                  <a:lnTo>
                    <a:pt x="1482" y="846"/>
                  </a:lnTo>
                  <a:cubicBezTo>
                    <a:pt x="1504" y="852"/>
                    <a:pt x="1528" y="854"/>
                    <a:pt x="1549" y="854"/>
                  </a:cubicBezTo>
                  <a:cubicBezTo>
                    <a:pt x="1653" y="854"/>
                    <a:pt x="1749" y="786"/>
                    <a:pt x="1781" y="682"/>
                  </a:cubicBezTo>
                  <a:cubicBezTo>
                    <a:pt x="1818" y="555"/>
                    <a:pt x="1745" y="421"/>
                    <a:pt x="1617" y="384"/>
                  </a:cubicBezTo>
                  <a:lnTo>
                    <a:pt x="336" y="11"/>
                  </a:lnTo>
                  <a:cubicBezTo>
                    <a:pt x="314" y="4"/>
                    <a:pt x="291" y="1"/>
                    <a:pt x="269"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67"/>
          <p:cNvGrpSpPr/>
          <p:nvPr/>
        </p:nvGrpSpPr>
        <p:grpSpPr>
          <a:xfrm>
            <a:off x="4373933" y="1434235"/>
            <a:ext cx="396134" cy="392576"/>
            <a:chOff x="3346925" y="2997175"/>
            <a:chExt cx="395225" cy="391675"/>
          </a:xfrm>
        </p:grpSpPr>
        <p:sp>
          <p:nvSpPr>
            <p:cNvPr id="1616" name="Google Shape;1616;p67"/>
            <p:cNvSpPr/>
            <p:nvPr/>
          </p:nvSpPr>
          <p:spPr>
            <a:xfrm>
              <a:off x="3396825" y="2997175"/>
              <a:ext cx="345325" cy="342250"/>
            </a:xfrm>
            <a:custGeom>
              <a:avLst/>
              <a:gdLst/>
              <a:ahLst/>
              <a:cxnLst/>
              <a:rect l="l" t="t" r="r" b="b"/>
              <a:pathLst>
                <a:path w="13813" h="13690" extrusionOk="0">
                  <a:moveTo>
                    <a:pt x="11027" y="1"/>
                  </a:moveTo>
                  <a:cubicBezTo>
                    <a:pt x="10521" y="1"/>
                    <a:pt x="9977" y="94"/>
                    <a:pt x="9396" y="308"/>
                  </a:cubicBezTo>
                  <a:cubicBezTo>
                    <a:pt x="9394" y="309"/>
                    <a:pt x="9392" y="309"/>
                    <a:pt x="9390" y="310"/>
                  </a:cubicBezTo>
                  <a:cubicBezTo>
                    <a:pt x="8987" y="458"/>
                    <a:pt x="8633" y="716"/>
                    <a:pt x="8363" y="1051"/>
                  </a:cubicBezTo>
                  <a:cubicBezTo>
                    <a:pt x="7903" y="1621"/>
                    <a:pt x="7241" y="2630"/>
                    <a:pt x="7241" y="3722"/>
                  </a:cubicBezTo>
                  <a:cubicBezTo>
                    <a:pt x="7241" y="3722"/>
                    <a:pt x="7213" y="2935"/>
                    <a:pt x="7310" y="2043"/>
                  </a:cubicBezTo>
                  <a:cubicBezTo>
                    <a:pt x="7321" y="1945"/>
                    <a:pt x="7241" y="1876"/>
                    <a:pt x="7159" y="1876"/>
                  </a:cubicBezTo>
                  <a:cubicBezTo>
                    <a:pt x="7119" y="1876"/>
                    <a:pt x="7079" y="1892"/>
                    <a:pt x="7048" y="1928"/>
                  </a:cubicBezTo>
                  <a:cubicBezTo>
                    <a:pt x="6600" y="2439"/>
                    <a:pt x="6236" y="3029"/>
                    <a:pt x="5978" y="3672"/>
                  </a:cubicBezTo>
                  <a:cubicBezTo>
                    <a:pt x="5880" y="3914"/>
                    <a:pt x="5795" y="4167"/>
                    <a:pt x="5729" y="4424"/>
                  </a:cubicBezTo>
                  <a:cubicBezTo>
                    <a:pt x="5720" y="4459"/>
                    <a:pt x="5691" y="4477"/>
                    <a:pt x="5661" y="4477"/>
                  </a:cubicBezTo>
                  <a:cubicBezTo>
                    <a:pt x="5629" y="4477"/>
                    <a:pt x="5598" y="4458"/>
                    <a:pt x="5590" y="4420"/>
                  </a:cubicBezTo>
                  <a:cubicBezTo>
                    <a:pt x="5542" y="4190"/>
                    <a:pt x="5479" y="3847"/>
                    <a:pt x="5440" y="3454"/>
                  </a:cubicBezTo>
                  <a:cubicBezTo>
                    <a:pt x="5434" y="3389"/>
                    <a:pt x="5378" y="3347"/>
                    <a:pt x="5321" y="3347"/>
                  </a:cubicBezTo>
                  <a:cubicBezTo>
                    <a:pt x="5291" y="3347"/>
                    <a:pt x="5261" y="3359"/>
                    <a:pt x="5237" y="3384"/>
                  </a:cubicBezTo>
                  <a:cubicBezTo>
                    <a:pt x="5233" y="3387"/>
                    <a:pt x="5228" y="3393"/>
                    <a:pt x="5224" y="3398"/>
                  </a:cubicBezTo>
                  <a:cubicBezTo>
                    <a:pt x="4560" y="4105"/>
                    <a:pt x="4055" y="4943"/>
                    <a:pt x="3740" y="5860"/>
                  </a:cubicBezTo>
                  <a:cubicBezTo>
                    <a:pt x="3535" y="6458"/>
                    <a:pt x="3324" y="7173"/>
                    <a:pt x="3229" y="7815"/>
                  </a:cubicBezTo>
                  <a:cubicBezTo>
                    <a:pt x="3225" y="7840"/>
                    <a:pt x="3206" y="7852"/>
                    <a:pt x="3186" y="7852"/>
                  </a:cubicBezTo>
                  <a:cubicBezTo>
                    <a:pt x="3164" y="7852"/>
                    <a:pt x="3142" y="7838"/>
                    <a:pt x="3140" y="7810"/>
                  </a:cubicBezTo>
                  <a:cubicBezTo>
                    <a:pt x="3129" y="7493"/>
                    <a:pt x="3121" y="7081"/>
                    <a:pt x="3130" y="6625"/>
                  </a:cubicBezTo>
                  <a:cubicBezTo>
                    <a:pt x="3132" y="6555"/>
                    <a:pt x="3075" y="6512"/>
                    <a:pt x="3018" y="6512"/>
                  </a:cubicBezTo>
                  <a:cubicBezTo>
                    <a:pt x="2981" y="6512"/>
                    <a:pt x="2944" y="6530"/>
                    <a:pt x="2923" y="6570"/>
                  </a:cubicBezTo>
                  <a:cubicBezTo>
                    <a:pt x="1210" y="9738"/>
                    <a:pt x="1220" y="12467"/>
                    <a:pt x="0" y="13690"/>
                  </a:cubicBezTo>
                  <a:cubicBezTo>
                    <a:pt x="1174" y="12516"/>
                    <a:pt x="3743" y="12480"/>
                    <a:pt x="6755" y="10957"/>
                  </a:cubicBezTo>
                  <a:cubicBezTo>
                    <a:pt x="6966" y="10850"/>
                    <a:pt x="6938" y="10541"/>
                    <a:pt x="6711" y="10471"/>
                  </a:cubicBezTo>
                  <a:cubicBezTo>
                    <a:pt x="6360" y="10363"/>
                    <a:pt x="6091" y="10252"/>
                    <a:pt x="5902" y="10163"/>
                  </a:cubicBezTo>
                  <a:cubicBezTo>
                    <a:pt x="5815" y="10124"/>
                    <a:pt x="5842" y="9995"/>
                    <a:pt x="5938" y="9991"/>
                  </a:cubicBezTo>
                  <a:cubicBezTo>
                    <a:pt x="6230" y="9981"/>
                    <a:pt x="6689" y="9934"/>
                    <a:pt x="7297" y="9777"/>
                  </a:cubicBezTo>
                  <a:cubicBezTo>
                    <a:pt x="8128" y="9563"/>
                    <a:pt x="8915" y="9220"/>
                    <a:pt x="9636" y="8772"/>
                  </a:cubicBezTo>
                  <a:cubicBezTo>
                    <a:pt x="9783" y="8680"/>
                    <a:pt x="9715" y="8453"/>
                    <a:pt x="9545" y="8453"/>
                  </a:cubicBezTo>
                  <a:cubicBezTo>
                    <a:pt x="9543" y="8453"/>
                    <a:pt x="9541" y="8453"/>
                    <a:pt x="9539" y="8453"/>
                  </a:cubicBezTo>
                  <a:cubicBezTo>
                    <a:pt x="9398" y="8456"/>
                    <a:pt x="9262" y="8458"/>
                    <a:pt x="9132" y="8458"/>
                  </a:cubicBezTo>
                  <a:cubicBezTo>
                    <a:pt x="8806" y="8458"/>
                    <a:pt x="8518" y="8448"/>
                    <a:pt x="8295" y="8437"/>
                  </a:cubicBezTo>
                  <a:cubicBezTo>
                    <a:pt x="8221" y="8433"/>
                    <a:pt x="8212" y="8328"/>
                    <a:pt x="8285" y="8311"/>
                  </a:cubicBezTo>
                  <a:cubicBezTo>
                    <a:pt x="8676" y="8222"/>
                    <a:pt x="9283" y="8061"/>
                    <a:pt x="9999" y="7789"/>
                  </a:cubicBezTo>
                  <a:cubicBezTo>
                    <a:pt x="11071" y="7383"/>
                    <a:pt x="11998" y="6667"/>
                    <a:pt x="12650" y="5725"/>
                  </a:cubicBezTo>
                  <a:cubicBezTo>
                    <a:pt x="12676" y="5687"/>
                    <a:pt x="12699" y="5654"/>
                    <a:pt x="12715" y="5627"/>
                  </a:cubicBezTo>
                  <a:cubicBezTo>
                    <a:pt x="13602" y="4229"/>
                    <a:pt x="13813" y="3011"/>
                    <a:pt x="13633" y="1972"/>
                  </a:cubicBezTo>
                  <a:cubicBezTo>
                    <a:pt x="13461" y="984"/>
                    <a:pt x="12682" y="220"/>
                    <a:pt x="11694" y="56"/>
                  </a:cubicBezTo>
                  <a:cubicBezTo>
                    <a:pt x="11480" y="20"/>
                    <a:pt x="11257" y="1"/>
                    <a:pt x="11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7"/>
            <p:cNvSpPr/>
            <p:nvPr/>
          </p:nvSpPr>
          <p:spPr>
            <a:xfrm>
              <a:off x="3346925" y="3059900"/>
              <a:ext cx="330075" cy="328950"/>
            </a:xfrm>
            <a:custGeom>
              <a:avLst/>
              <a:gdLst/>
              <a:ahLst/>
              <a:cxnLst/>
              <a:rect l="l" t="t" r="r" b="b"/>
              <a:pathLst>
                <a:path w="13203" h="13158" extrusionOk="0">
                  <a:moveTo>
                    <a:pt x="12941" y="0"/>
                  </a:moveTo>
                  <a:cubicBezTo>
                    <a:pt x="12880" y="0"/>
                    <a:pt x="12818" y="23"/>
                    <a:pt x="12772" y="70"/>
                  </a:cubicBezTo>
                  <a:lnTo>
                    <a:pt x="92" y="12750"/>
                  </a:lnTo>
                  <a:cubicBezTo>
                    <a:pt x="0" y="12843"/>
                    <a:pt x="0" y="12994"/>
                    <a:pt x="92" y="13088"/>
                  </a:cubicBezTo>
                  <a:cubicBezTo>
                    <a:pt x="139" y="13135"/>
                    <a:pt x="199" y="13157"/>
                    <a:pt x="260" y="13157"/>
                  </a:cubicBezTo>
                  <a:cubicBezTo>
                    <a:pt x="321" y="13157"/>
                    <a:pt x="383" y="13135"/>
                    <a:pt x="429" y="13087"/>
                  </a:cubicBezTo>
                  <a:lnTo>
                    <a:pt x="13110" y="408"/>
                  </a:lnTo>
                  <a:cubicBezTo>
                    <a:pt x="13203" y="315"/>
                    <a:pt x="13203" y="163"/>
                    <a:pt x="13110" y="70"/>
                  </a:cubicBezTo>
                  <a:cubicBezTo>
                    <a:pt x="13063" y="23"/>
                    <a:pt x="13002" y="0"/>
                    <a:pt x="12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67"/>
          <p:cNvGrpSpPr/>
          <p:nvPr/>
        </p:nvGrpSpPr>
        <p:grpSpPr>
          <a:xfrm>
            <a:off x="1788024" y="1434227"/>
            <a:ext cx="392441" cy="392592"/>
            <a:chOff x="4714502" y="2700656"/>
            <a:chExt cx="442636" cy="442806"/>
          </a:xfrm>
        </p:grpSpPr>
        <p:grpSp>
          <p:nvGrpSpPr>
            <p:cNvPr id="1619" name="Google Shape;1619;p67"/>
            <p:cNvGrpSpPr/>
            <p:nvPr/>
          </p:nvGrpSpPr>
          <p:grpSpPr>
            <a:xfrm>
              <a:off x="4714502" y="2700656"/>
              <a:ext cx="442636" cy="442806"/>
              <a:chOff x="3879850" y="2997475"/>
              <a:chExt cx="391575" cy="391725"/>
            </a:xfrm>
          </p:grpSpPr>
          <p:sp>
            <p:nvSpPr>
              <p:cNvPr id="1620" name="Google Shape;1620;p67"/>
              <p:cNvSpPr/>
              <p:nvPr/>
            </p:nvSpPr>
            <p:spPr>
              <a:xfrm>
                <a:off x="4216375" y="3127350"/>
                <a:ext cx="55050" cy="96325"/>
              </a:xfrm>
              <a:custGeom>
                <a:avLst/>
                <a:gdLst/>
                <a:ahLst/>
                <a:cxnLst/>
                <a:rect l="l" t="t" r="r" b="b"/>
                <a:pathLst>
                  <a:path w="2202" h="3853" extrusionOk="0">
                    <a:moveTo>
                      <a:pt x="0" y="1"/>
                    </a:moveTo>
                    <a:lnTo>
                      <a:pt x="160" y="3853"/>
                    </a:lnTo>
                    <a:lnTo>
                      <a:pt x="1606" y="3853"/>
                    </a:lnTo>
                    <a:cubicBezTo>
                      <a:pt x="1935" y="3853"/>
                      <a:pt x="2201" y="3586"/>
                      <a:pt x="2201" y="3257"/>
                    </a:cubicBezTo>
                    <a:lnTo>
                      <a:pt x="2201" y="595"/>
                    </a:lnTo>
                    <a:cubicBezTo>
                      <a:pt x="2201" y="267"/>
                      <a:pt x="1935" y="1"/>
                      <a:pt x="1606"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7"/>
              <p:cNvSpPr/>
              <p:nvPr/>
            </p:nvSpPr>
            <p:spPr>
              <a:xfrm>
                <a:off x="4216350" y="3199900"/>
                <a:ext cx="55075" cy="23775"/>
              </a:xfrm>
              <a:custGeom>
                <a:avLst/>
                <a:gdLst/>
                <a:ahLst/>
                <a:cxnLst/>
                <a:rect l="l" t="t" r="r" b="b"/>
                <a:pathLst>
                  <a:path w="2203" h="951" extrusionOk="0">
                    <a:moveTo>
                      <a:pt x="0" y="0"/>
                    </a:moveTo>
                    <a:lnTo>
                      <a:pt x="0" y="951"/>
                    </a:lnTo>
                    <a:lnTo>
                      <a:pt x="1607" y="951"/>
                    </a:lnTo>
                    <a:cubicBezTo>
                      <a:pt x="1936" y="951"/>
                      <a:pt x="2202" y="684"/>
                      <a:pt x="2202" y="356"/>
                    </a:cubicBezTo>
                    <a:lnTo>
                      <a:pt x="2202" y="0"/>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7"/>
              <p:cNvSpPr/>
              <p:nvPr/>
            </p:nvSpPr>
            <p:spPr>
              <a:xfrm>
                <a:off x="3879850" y="3102550"/>
                <a:ext cx="340500" cy="89625"/>
              </a:xfrm>
              <a:custGeom>
                <a:avLst/>
                <a:gdLst/>
                <a:ahLst/>
                <a:cxnLst/>
                <a:rect l="l" t="t" r="r" b="b"/>
                <a:pathLst>
                  <a:path w="13620" h="3585" extrusionOk="0">
                    <a:moveTo>
                      <a:pt x="992" y="1"/>
                    </a:moveTo>
                    <a:cubicBezTo>
                      <a:pt x="445" y="1"/>
                      <a:pt x="0" y="445"/>
                      <a:pt x="0" y="993"/>
                    </a:cubicBezTo>
                    <a:lnTo>
                      <a:pt x="0" y="3584"/>
                    </a:lnTo>
                    <a:lnTo>
                      <a:pt x="13620" y="3584"/>
                    </a:lnTo>
                    <a:lnTo>
                      <a:pt x="13620" y="993"/>
                    </a:lnTo>
                    <a:cubicBezTo>
                      <a:pt x="13620" y="445"/>
                      <a:pt x="13176" y="1"/>
                      <a:pt x="12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7"/>
              <p:cNvSpPr/>
              <p:nvPr/>
            </p:nvSpPr>
            <p:spPr>
              <a:xfrm>
                <a:off x="3921825" y="3131350"/>
                <a:ext cx="256600" cy="136700"/>
              </a:xfrm>
              <a:custGeom>
                <a:avLst/>
                <a:gdLst/>
                <a:ahLst/>
                <a:cxnLst/>
                <a:rect l="l" t="t" r="r" b="b"/>
                <a:pathLst>
                  <a:path w="10264" h="5468" extrusionOk="0">
                    <a:moveTo>
                      <a:pt x="767" y="0"/>
                    </a:moveTo>
                    <a:cubicBezTo>
                      <a:pt x="344" y="0"/>
                      <a:pt x="1" y="344"/>
                      <a:pt x="1" y="767"/>
                    </a:cubicBezTo>
                    <a:lnTo>
                      <a:pt x="1" y="5468"/>
                    </a:lnTo>
                    <a:lnTo>
                      <a:pt x="10264" y="5467"/>
                    </a:lnTo>
                    <a:lnTo>
                      <a:pt x="10264" y="767"/>
                    </a:lnTo>
                    <a:cubicBezTo>
                      <a:pt x="10264" y="344"/>
                      <a:pt x="9920" y="0"/>
                      <a:pt x="9497"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7"/>
              <p:cNvSpPr/>
              <p:nvPr/>
            </p:nvSpPr>
            <p:spPr>
              <a:xfrm>
                <a:off x="3977675" y="3181625"/>
                <a:ext cx="144850" cy="66025"/>
              </a:xfrm>
              <a:custGeom>
                <a:avLst/>
                <a:gdLst/>
                <a:ahLst/>
                <a:cxnLst/>
                <a:rect l="l" t="t" r="r" b="b"/>
                <a:pathLst>
                  <a:path w="5794" h="2641" extrusionOk="0">
                    <a:moveTo>
                      <a:pt x="2897" y="1"/>
                    </a:moveTo>
                    <a:cubicBezTo>
                      <a:pt x="1775" y="1"/>
                      <a:pt x="757" y="439"/>
                      <a:pt x="0" y="1153"/>
                    </a:cubicBezTo>
                    <a:lnTo>
                      <a:pt x="20" y="2641"/>
                    </a:lnTo>
                    <a:lnTo>
                      <a:pt x="5794" y="2641"/>
                    </a:lnTo>
                    <a:lnTo>
                      <a:pt x="5794" y="1153"/>
                    </a:lnTo>
                    <a:cubicBezTo>
                      <a:pt x="5038" y="438"/>
                      <a:pt x="4018" y="1"/>
                      <a:pt x="28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7"/>
              <p:cNvSpPr/>
              <p:nvPr/>
            </p:nvSpPr>
            <p:spPr>
              <a:xfrm>
                <a:off x="3879875" y="3160125"/>
                <a:ext cx="340500" cy="229075"/>
              </a:xfrm>
              <a:custGeom>
                <a:avLst/>
                <a:gdLst/>
                <a:ahLst/>
                <a:cxnLst/>
                <a:rect l="l" t="t" r="r" b="b"/>
                <a:pathLst>
                  <a:path w="13620" h="9163" extrusionOk="0">
                    <a:moveTo>
                      <a:pt x="1282" y="0"/>
                    </a:moveTo>
                    <a:cubicBezTo>
                      <a:pt x="575" y="0"/>
                      <a:pt x="0" y="573"/>
                      <a:pt x="0" y="1282"/>
                    </a:cubicBezTo>
                    <a:lnTo>
                      <a:pt x="0" y="7881"/>
                    </a:lnTo>
                    <a:cubicBezTo>
                      <a:pt x="0" y="8587"/>
                      <a:pt x="574" y="9163"/>
                      <a:pt x="1282" y="9163"/>
                    </a:cubicBezTo>
                    <a:lnTo>
                      <a:pt x="12338" y="9163"/>
                    </a:lnTo>
                    <a:cubicBezTo>
                      <a:pt x="13045" y="9163"/>
                      <a:pt x="13620" y="8588"/>
                      <a:pt x="13620" y="7881"/>
                    </a:cubicBezTo>
                    <a:lnTo>
                      <a:pt x="13620" y="1282"/>
                    </a:lnTo>
                    <a:cubicBezTo>
                      <a:pt x="13619" y="573"/>
                      <a:pt x="13045" y="0"/>
                      <a:pt x="12338" y="0"/>
                    </a:cubicBezTo>
                    <a:lnTo>
                      <a:pt x="11573" y="0"/>
                    </a:lnTo>
                    <a:cubicBezTo>
                      <a:pt x="11196" y="0"/>
                      <a:pt x="10850" y="224"/>
                      <a:pt x="10704" y="572"/>
                    </a:cubicBezTo>
                    <a:cubicBezTo>
                      <a:pt x="10068" y="2095"/>
                      <a:pt x="8563" y="3165"/>
                      <a:pt x="6810" y="3165"/>
                    </a:cubicBezTo>
                    <a:cubicBezTo>
                      <a:pt x="5055" y="3165"/>
                      <a:pt x="3552" y="2095"/>
                      <a:pt x="2915" y="572"/>
                    </a:cubicBezTo>
                    <a:cubicBezTo>
                      <a:pt x="2770" y="224"/>
                      <a:pt x="2425" y="0"/>
                      <a:pt x="2046"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7"/>
              <p:cNvSpPr/>
              <p:nvPr/>
            </p:nvSpPr>
            <p:spPr>
              <a:xfrm>
                <a:off x="4008350" y="3198050"/>
                <a:ext cx="83525" cy="18800"/>
              </a:xfrm>
              <a:custGeom>
                <a:avLst/>
                <a:gdLst/>
                <a:ahLst/>
                <a:cxnLst/>
                <a:rect l="l" t="t" r="r" b="b"/>
                <a:pathLst>
                  <a:path w="3341" h="752" extrusionOk="0">
                    <a:moveTo>
                      <a:pt x="1191" y="1"/>
                    </a:moveTo>
                    <a:cubicBezTo>
                      <a:pt x="1180" y="1"/>
                      <a:pt x="1169" y="1"/>
                      <a:pt x="1157" y="3"/>
                    </a:cubicBezTo>
                    <a:cubicBezTo>
                      <a:pt x="1027" y="23"/>
                      <a:pt x="937" y="144"/>
                      <a:pt x="955" y="275"/>
                    </a:cubicBezTo>
                    <a:cubicBezTo>
                      <a:pt x="971" y="394"/>
                      <a:pt x="1074" y="480"/>
                      <a:pt x="1191" y="480"/>
                    </a:cubicBezTo>
                    <a:cubicBezTo>
                      <a:pt x="1203" y="480"/>
                      <a:pt x="1215" y="479"/>
                      <a:pt x="1226" y="478"/>
                    </a:cubicBezTo>
                    <a:cubicBezTo>
                      <a:pt x="1357" y="459"/>
                      <a:pt x="1448" y="337"/>
                      <a:pt x="1429" y="207"/>
                    </a:cubicBezTo>
                    <a:cubicBezTo>
                      <a:pt x="1412" y="87"/>
                      <a:pt x="1309" y="1"/>
                      <a:pt x="1191" y="1"/>
                    </a:cubicBezTo>
                    <a:close/>
                    <a:moveTo>
                      <a:pt x="2149" y="1"/>
                    </a:moveTo>
                    <a:cubicBezTo>
                      <a:pt x="2031" y="1"/>
                      <a:pt x="1928" y="87"/>
                      <a:pt x="1911" y="207"/>
                    </a:cubicBezTo>
                    <a:cubicBezTo>
                      <a:pt x="1892" y="337"/>
                      <a:pt x="1983" y="460"/>
                      <a:pt x="2115" y="478"/>
                    </a:cubicBezTo>
                    <a:cubicBezTo>
                      <a:pt x="2126" y="480"/>
                      <a:pt x="2138" y="480"/>
                      <a:pt x="2149" y="480"/>
                    </a:cubicBezTo>
                    <a:cubicBezTo>
                      <a:pt x="2266" y="480"/>
                      <a:pt x="2369" y="394"/>
                      <a:pt x="2386" y="275"/>
                    </a:cubicBezTo>
                    <a:cubicBezTo>
                      <a:pt x="2405" y="144"/>
                      <a:pt x="2314" y="22"/>
                      <a:pt x="2183" y="3"/>
                    </a:cubicBezTo>
                    <a:cubicBezTo>
                      <a:pt x="2172" y="1"/>
                      <a:pt x="2160" y="1"/>
                      <a:pt x="2149" y="1"/>
                    </a:cubicBezTo>
                    <a:close/>
                    <a:moveTo>
                      <a:pt x="3067" y="271"/>
                    </a:moveTo>
                    <a:cubicBezTo>
                      <a:pt x="2976" y="271"/>
                      <a:pt x="2889" y="322"/>
                      <a:pt x="2849" y="410"/>
                    </a:cubicBezTo>
                    <a:cubicBezTo>
                      <a:pt x="2794" y="532"/>
                      <a:pt x="2847" y="674"/>
                      <a:pt x="2967" y="728"/>
                    </a:cubicBezTo>
                    <a:cubicBezTo>
                      <a:pt x="3000" y="743"/>
                      <a:pt x="3033" y="749"/>
                      <a:pt x="3067" y="750"/>
                    </a:cubicBezTo>
                    <a:cubicBezTo>
                      <a:pt x="3157" y="750"/>
                      <a:pt x="3245" y="699"/>
                      <a:pt x="3285" y="610"/>
                    </a:cubicBezTo>
                    <a:cubicBezTo>
                      <a:pt x="3341" y="491"/>
                      <a:pt x="3288" y="348"/>
                      <a:pt x="3167" y="292"/>
                    </a:cubicBezTo>
                    <a:cubicBezTo>
                      <a:pt x="3134" y="278"/>
                      <a:pt x="3100" y="271"/>
                      <a:pt x="3067" y="271"/>
                    </a:cubicBezTo>
                    <a:close/>
                    <a:moveTo>
                      <a:pt x="273" y="271"/>
                    </a:moveTo>
                    <a:cubicBezTo>
                      <a:pt x="240" y="271"/>
                      <a:pt x="206" y="278"/>
                      <a:pt x="174" y="292"/>
                    </a:cubicBezTo>
                    <a:cubicBezTo>
                      <a:pt x="53" y="348"/>
                      <a:pt x="1" y="491"/>
                      <a:pt x="55" y="610"/>
                    </a:cubicBezTo>
                    <a:cubicBezTo>
                      <a:pt x="96" y="698"/>
                      <a:pt x="183" y="751"/>
                      <a:pt x="274" y="751"/>
                    </a:cubicBezTo>
                    <a:cubicBezTo>
                      <a:pt x="307" y="751"/>
                      <a:pt x="341" y="744"/>
                      <a:pt x="373" y="728"/>
                    </a:cubicBezTo>
                    <a:cubicBezTo>
                      <a:pt x="495" y="673"/>
                      <a:pt x="547" y="532"/>
                      <a:pt x="492" y="410"/>
                    </a:cubicBezTo>
                    <a:cubicBezTo>
                      <a:pt x="451" y="322"/>
                      <a:pt x="364" y="271"/>
                      <a:pt x="273" y="2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7"/>
              <p:cNvSpPr/>
              <p:nvPr/>
            </p:nvSpPr>
            <p:spPr>
              <a:xfrm>
                <a:off x="3944500" y="2997475"/>
                <a:ext cx="213250" cy="133900"/>
              </a:xfrm>
              <a:custGeom>
                <a:avLst/>
                <a:gdLst/>
                <a:ahLst/>
                <a:cxnLst/>
                <a:rect l="l" t="t" r="r" b="b"/>
                <a:pathLst>
                  <a:path w="8530" h="5356" extrusionOk="0">
                    <a:moveTo>
                      <a:pt x="679" y="1"/>
                    </a:moveTo>
                    <a:cubicBezTo>
                      <a:pt x="305" y="1"/>
                      <a:pt x="0" y="304"/>
                      <a:pt x="0" y="680"/>
                    </a:cubicBezTo>
                    <a:lnTo>
                      <a:pt x="0" y="5355"/>
                    </a:lnTo>
                    <a:lnTo>
                      <a:pt x="8529" y="5355"/>
                    </a:lnTo>
                    <a:lnTo>
                      <a:pt x="8529" y="680"/>
                    </a:lnTo>
                    <a:cubicBezTo>
                      <a:pt x="8529" y="305"/>
                      <a:pt x="8226" y="1"/>
                      <a:pt x="78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7"/>
              <p:cNvSpPr/>
              <p:nvPr/>
            </p:nvSpPr>
            <p:spPr>
              <a:xfrm>
                <a:off x="3904475" y="3262025"/>
                <a:ext cx="32350" cy="12000"/>
              </a:xfrm>
              <a:custGeom>
                <a:avLst/>
                <a:gdLst/>
                <a:ahLst/>
                <a:cxnLst/>
                <a:rect l="l" t="t" r="r" b="b"/>
                <a:pathLst>
                  <a:path w="1294" h="480" extrusionOk="0">
                    <a:moveTo>
                      <a:pt x="239" y="1"/>
                    </a:moveTo>
                    <a:cubicBezTo>
                      <a:pt x="108" y="1"/>
                      <a:pt x="0" y="108"/>
                      <a:pt x="0" y="241"/>
                    </a:cubicBezTo>
                    <a:cubicBezTo>
                      <a:pt x="0" y="373"/>
                      <a:pt x="107" y="479"/>
                      <a:pt x="239" y="479"/>
                    </a:cubicBezTo>
                    <a:lnTo>
                      <a:pt x="1055" y="479"/>
                    </a:lnTo>
                    <a:cubicBezTo>
                      <a:pt x="1187" y="479"/>
                      <a:pt x="1293" y="371"/>
                      <a:pt x="1293" y="241"/>
                    </a:cubicBezTo>
                    <a:cubicBezTo>
                      <a:pt x="1293" y="109"/>
                      <a:pt x="1187" y="1"/>
                      <a:pt x="10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7"/>
              <p:cNvSpPr/>
              <p:nvPr/>
            </p:nvSpPr>
            <p:spPr>
              <a:xfrm>
                <a:off x="3990775" y="3262025"/>
                <a:ext cx="32375" cy="12000"/>
              </a:xfrm>
              <a:custGeom>
                <a:avLst/>
                <a:gdLst/>
                <a:ahLst/>
                <a:cxnLst/>
                <a:rect l="l" t="t" r="r" b="b"/>
                <a:pathLst>
                  <a:path w="1295" h="480" extrusionOk="0">
                    <a:moveTo>
                      <a:pt x="239" y="1"/>
                    </a:moveTo>
                    <a:cubicBezTo>
                      <a:pt x="108" y="1"/>
                      <a:pt x="0" y="108"/>
                      <a:pt x="0" y="241"/>
                    </a:cubicBezTo>
                    <a:cubicBezTo>
                      <a:pt x="0" y="373"/>
                      <a:pt x="107" y="479"/>
                      <a:pt x="239" y="479"/>
                    </a:cubicBezTo>
                    <a:lnTo>
                      <a:pt x="1055" y="479"/>
                    </a:lnTo>
                    <a:cubicBezTo>
                      <a:pt x="1187" y="479"/>
                      <a:pt x="1294" y="371"/>
                      <a:pt x="1293" y="241"/>
                    </a:cubicBezTo>
                    <a:cubicBezTo>
                      <a:pt x="1293" y="109"/>
                      <a:pt x="1187" y="1"/>
                      <a:pt x="10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7"/>
              <p:cNvSpPr/>
              <p:nvPr/>
            </p:nvSpPr>
            <p:spPr>
              <a:xfrm>
                <a:off x="4077075" y="3262025"/>
                <a:ext cx="32400" cy="12000"/>
              </a:xfrm>
              <a:custGeom>
                <a:avLst/>
                <a:gdLst/>
                <a:ahLst/>
                <a:cxnLst/>
                <a:rect l="l" t="t" r="r" b="b"/>
                <a:pathLst>
                  <a:path w="1296" h="480" extrusionOk="0">
                    <a:moveTo>
                      <a:pt x="241" y="1"/>
                    </a:moveTo>
                    <a:cubicBezTo>
                      <a:pt x="108" y="1"/>
                      <a:pt x="1" y="108"/>
                      <a:pt x="1" y="241"/>
                    </a:cubicBezTo>
                    <a:cubicBezTo>
                      <a:pt x="1" y="373"/>
                      <a:pt x="108" y="479"/>
                      <a:pt x="241" y="479"/>
                    </a:cubicBezTo>
                    <a:lnTo>
                      <a:pt x="1056" y="479"/>
                    </a:lnTo>
                    <a:cubicBezTo>
                      <a:pt x="1188" y="479"/>
                      <a:pt x="1295" y="371"/>
                      <a:pt x="1295" y="241"/>
                    </a:cubicBezTo>
                    <a:cubicBezTo>
                      <a:pt x="1295" y="109"/>
                      <a:pt x="1188" y="1"/>
                      <a:pt x="10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7"/>
              <p:cNvSpPr/>
              <p:nvPr/>
            </p:nvSpPr>
            <p:spPr>
              <a:xfrm>
                <a:off x="4163400" y="3262025"/>
                <a:ext cx="32400" cy="12000"/>
              </a:xfrm>
              <a:custGeom>
                <a:avLst/>
                <a:gdLst/>
                <a:ahLst/>
                <a:cxnLst/>
                <a:rect l="l" t="t" r="r" b="b"/>
                <a:pathLst>
                  <a:path w="1296" h="480" extrusionOk="0">
                    <a:moveTo>
                      <a:pt x="241" y="1"/>
                    </a:moveTo>
                    <a:cubicBezTo>
                      <a:pt x="109" y="1"/>
                      <a:pt x="1" y="108"/>
                      <a:pt x="1" y="241"/>
                    </a:cubicBezTo>
                    <a:cubicBezTo>
                      <a:pt x="1" y="373"/>
                      <a:pt x="108" y="479"/>
                      <a:pt x="241" y="479"/>
                    </a:cubicBezTo>
                    <a:lnTo>
                      <a:pt x="1055" y="479"/>
                    </a:lnTo>
                    <a:cubicBezTo>
                      <a:pt x="1188" y="479"/>
                      <a:pt x="1295" y="371"/>
                      <a:pt x="1295" y="241"/>
                    </a:cubicBezTo>
                    <a:cubicBezTo>
                      <a:pt x="1295" y="109"/>
                      <a:pt x="1188" y="1"/>
                      <a:pt x="10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7"/>
              <p:cNvSpPr/>
              <p:nvPr/>
            </p:nvSpPr>
            <p:spPr>
              <a:xfrm>
                <a:off x="3947600" y="3262025"/>
                <a:ext cx="32375" cy="12000"/>
              </a:xfrm>
              <a:custGeom>
                <a:avLst/>
                <a:gdLst/>
                <a:ahLst/>
                <a:cxnLst/>
                <a:rect l="l" t="t" r="r" b="b"/>
                <a:pathLst>
                  <a:path w="1295" h="480" extrusionOk="0">
                    <a:moveTo>
                      <a:pt x="240" y="1"/>
                    </a:moveTo>
                    <a:cubicBezTo>
                      <a:pt x="109" y="1"/>
                      <a:pt x="1" y="108"/>
                      <a:pt x="1" y="241"/>
                    </a:cubicBezTo>
                    <a:cubicBezTo>
                      <a:pt x="1" y="373"/>
                      <a:pt x="108" y="479"/>
                      <a:pt x="240" y="479"/>
                    </a:cubicBezTo>
                    <a:lnTo>
                      <a:pt x="1055" y="479"/>
                    </a:lnTo>
                    <a:cubicBezTo>
                      <a:pt x="1188" y="479"/>
                      <a:pt x="1295" y="371"/>
                      <a:pt x="1295" y="241"/>
                    </a:cubicBezTo>
                    <a:cubicBezTo>
                      <a:pt x="1295" y="109"/>
                      <a:pt x="1188" y="1"/>
                      <a:pt x="10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7"/>
              <p:cNvSpPr/>
              <p:nvPr/>
            </p:nvSpPr>
            <p:spPr>
              <a:xfrm>
                <a:off x="4033900" y="3262025"/>
                <a:ext cx="32400" cy="12000"/>
              </a:xfrm>
              <a:custGeom>
                <a:avLst/>
                <a:gdLst/>
                <a:ahLst/>
                <a:cxnLst/>
                <a:rect l="l" t="t" r="r" b="b"/>
                <a:pathLst>
                  <a:path w="1296" h="480" extrusionOk="0">
                    <a:moveTo>
                      <a:pt x="241" y="1"/>
                    </a:moveTo>
                    <a:cubicBezTo>
                      <a:pt x="108" y="1"/>
                      <a:pt x="0" y="108"/>
                      <a:pt x="0" y="241"/>
                    </a:cubicBezTo>
                    <a:cubicBezTo>
                      <a:pt x="0" y="373"/>
                      <a:pt x="108" y="479"/>
                      <a:pt x="241" y="479"/>
                    </a:cubicBezTo>
                    <a:lnTo>
                      <a:pt x="1057" y="479"/>
                    </a:lnTo>
                    <a:cubicBezTo>
                      <a:pt x="1189" y="479"/>
                      <a:pt x="1296" y="371"/>
                      <a:pt x="1296" y="241"/>
                    </a:cubicBezTo>
                    <a:cubicBezTo>
                      <a:pt x="1296" y="109"/>
                      <a:pt x="1189" y="1"/>
                      <a:pt x="1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7"/>
              <p:cNvSpPr/>
              <p:nvPr/>
            </p:nvSpPr>
            <p:spPr>
              <a:xfrm>
                <a:off x="4120225" y="3262025"/>
                <a:ext cx="32400" cy="12000"/>
              </a:xfrm>
              <a:custGeom>
                <a:avLst/>
                <a:gdLst/>
                <a:ahLst/>
                <a:cxnLst/>
                <a:rect l="l" t="t" r="r" b="b"/>
                <a:pathLst>
                  <a:path w="1296" h="480" extrusionOk="0">
                    <a:moveTo>
                      <a:pt x="240" y="1"/>
                    </a:moveTo>
                    <a:cubicBezTo>
                      <a:pt x="107" y="1"/>
                      <a:pt x="0" y="108"/>
                      <a:pt x="0" y="241"/>
                    </a:cubicBezTo>
                    <a:cubicBezTo>
                      <a:pt x="0" y="373"/>
                      <a:pt x="107" y="479"/>
                      <a:pt x="240" y="479"/>
                    </a:cubicBezTo>
                    <a:lnTo>
                      <a:pt x="1055" y="479"/>
                    </a:lnTo>
                    <a:cubicBezTo>
                      <a:pt x="1188" y="479"/>
                      <a:pt x="1296" y="371"/>
                      <a:pt x="1295" y="241"/>
                    </a:cubicBezTo>
                    <a:cubicBezTo>
                      <a:pt x="1295" y="109"/>
                      <a:pt x="1188" y="1"/>
                      <a:pt x="10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7"/>
              <p:cNvSpPr/>
              <p:nvPr/>
            </p:nvSpPr>
            <p:spPr>
              <a:xfrm>
                <a:off x="3904475" y="3341350"/>
                <a:ext cx="32350" cy="12000"/>
              </a:xfrm>
              <a:custGeom>
                <a:avLst/>
                <a:gdLst/>
                <a:ahLst/>
                <a:cxnLst/>
                <a:rect l="l" t="t" r="r" b="b"/>
                <a:pathLst>
                  <a:path w="1294" h="480" extrusionOk="0">
                    <a:moveTo>
                      <a:pt x="239" y="1"/>
                    </a:moveTo>
                    <a:cubicBezTo>
                      <a:pt x="108" y="1"/>
                      <a:pt x="0" y="108"/>
                      <a:pt x="0" y="240"/>
                    </a:cubicBezTo>
                    <a:cubicBezTo>
                      <a:pt x="0" y="372"/>
                      <a:pt x="107" y="479"/>
                      <a:pt x="239" y="479"/>
                    </a:cubicBezTo>
                    <a:lnTo>
                      <a:pt x="1055" y="479"/>
                    </a:lnTo>
                    <a:cubicBezTo>
                      <a:pt x="1187" y="479"/>
                      <a:pt x="1293" y="372"/>
                      <a:pt x="1293" y="240"/>
                    </a:cubicBezTo>
                    <a:cubicBezTo>
                      <a:pt x="1293" y="109"/>
                      <a:pt x="1187" y="1"/>
                      <a:pt x="10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7"/>
              <p:cNvSpPr/>
              <p:nvPr/>
            </p:nvSpPr>
            <p:spPr>
              <a:xfrm>
                <a:off x="3990775" y="3341350"/>
                <a:ext cx="32375" cy="12000"/>
              </a:xfrm>
              <a:custGeom>
                <a:avLst/>
                <a:gdLst/>
                <a:ahLst/>
                <a:cxnLst/>
                <a:rect l="l" t="t" r="r" b="b"/>
                <a:pathLst>
                  <a:path w="1295" h="480" extrusionOk="0">
                    <a:moveTo>
                      <a:pt x="239" y="1"/>
                    </a:moveTo>
                    <a:cubicBezTo>
                      <a:pt x="108" y="1"/>
                      <a:pt x="0" y="108"/>
                      <a:pt x="0" y="240"/>
                    </a:cubicBezTo>
                    <a:cubicBezTo>
                      <a:pt x="0" y="372"/>
                      <a:pt x="107" y="479"/>
                      <a:pt x="239" y="479"/>
                    </a:cubicBezTo>
                    <a:lnTo>
                      <a:pt x="1055" y="479"/>
                    </a:lnTo>
                    <a:cubicBezTo>
                      <a:pt x="1187" y="479"/>
                      <a:pt x="1294" y="372"/>
                      <a:pt x="1293" y="240"/>
                    </a:cubicBezTo>
                    <a:cubicBezTo>
                      <a:pt x="1293" y="109"/>
                      <a:pt x="1187" y="1"/>
                      <a:pt x="10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7"/>
              <p:cNvSpPr/>
              <p:nvPr/>
            </p:nvSpPr>
            <p:spPr>
              <a:xfrm>
                <a:off x="4077075" y="3341350"/>
                <a:ext cx="32400" cy="12000"/>
              </a:xfrm>
              <a:custGeom>
                <a:avLst/>
                <a:gdLst/>
                <a:ahLst/>
                <a:cxnLst/>
                <a:rect l="l" t="t" r="r" b="b"/>
                <a:pathLst>
                  <a:path w="1296" h="480" extrusionOk="0">
                    <a:moveTo>
                      <a:pt x="241" y="1"/>
                    </a:moveTo>
                    <a:cubicBezTo>
                      <a:pt x="108" y="1"/>
                      <a:pt x="1" y="108"/>
                      <a:pt x="1" y="240"/>
                    </a:cubicBezTo>
                    <a:cubicBezTo>
                      <a:pt x="1" y="372"/>
                      <a:pt x="108" y="479"/>
                      <a:pt x="241" y="479"/>
                    </a:cubicBezTo>
                    <a:lnTo>
                      <a:pt x="1056" y="479"/>
                    </a:lnTo>
                    <a:cubicBezTo>
                      <a:pt x="1188" y="479"/>
                      <a:pt x="1295" y="372"/>
                      <a:pt x="1295" y="240"/>
                    </a:cubicBezTo>
                    <a:cubicBezTo>
                      <a:pt x="1295" y="109"/>
                      <a:pt x="1188" y="1"/>
                      <a:pt x="10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7"/>
              <p:cNvSpPr/>
              <p:nvPr/>
            </p:nvSpPr>
            <p:spPr>
              <a:xfrm>
                <a:off x="4163400" y="3341350"/>
                <a:ext cx="32400" cy="12000"/>
              </a:xfrm>
              <a:custGeom>
                <a:avLst/>
                <a:gdLst/>
                <a:ahLst/>
                <a:cxnLst/>
                <a:rect l="l" t="t" r="r" b="b"/>
                <a:pathLst>
                  <a:path w="1296" h="480" extrusionOk="0">
                    <a:moveTo>
                      <a:pt x="241" y="1"/>
                    </a:moveTo>
                    <a:cubicBezTo>
                      <a:pt x="109" y="1"/>
                      <a:pt x="1" y="108"/>
                      <a:pt x="1" y="240"/>
                    </a:cubicBezTo>
                    <a:cubicBezTo>
                      <a:pt x="1" y="372"/>
                      <a:pt x="108" y="479"/>
                      <a:pt x="241" y="479"/>
                    </a:cubicBezTo>
                    <a:lnTo>
                      <a:pt x="1055" y="479"/>
                    </a:lnTo>
                    <a:cubicBezTo>
                      <a:pt x="1188" y="479"/>
                      <a:pt x="1295" y="372"/>
                      <a:pt x="1295" y="240"/>
                    </a:cubicBezTo>
                    <a:cubicBezTo>
                      <a:pt x="1295" y="109"/>
                      <a:pt x="1188" y="1"/>
                      <a:pt x="10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7"/>
              <p:cNvSpPr/>
              <p:nvPr/>
            </p:nvSpPr>
            <p:spPr>
              <a:xfrm>
                <a:off x="3947600" y="3341350"/>
                <a:ext cx="32375" cy="12000"/>
              </a:xfrm>
              <a:custGeom>
                <a:avLst/>
                <a:gdLst/>
                <a:ahLst/>
                <a:cxnLst/>
                <a:rect l="l" t="t" r="r" b="b"/>
                <a:pathLst>
                  <a:path w="1295" h="480" extrusionOk="0">
                    <a:moveTo>
                      <a:pt x="240" y="1"/>
                    </a:moveTo>
                    <a:cubicBezTo>
                      <a:pt x="109" y="1"/>
                      <a:pt x="1" y="108"/>
                      <a:pt x="1" y="240"/>
                    </a:cubicBezTo>
                    <a:cubicBezTo>
                      <a:pt x="1" y="372"/>
                      <a:pt x="108" y="479"/>
                      <a:pt x="240" y="479"/>
                    </a:cubicBezTo>
                    <a:lnTo>
                      <a:pt x="1055" y="479"/>
                    </a:lnTo>
                    <a:cubicBezTo>
                      <a:pt x="1188" y="479"/>
                      <a:pt x="1295" y="372"/>
                      <a:pt x="1295" y="240"/>
                    </a:cubicBezTo>
                    <a:cubicBezTo>
                      <a:pt x="1295" y="109"/>
                      <a:pt x="1188" y="1"/>
                      <a:pt x="10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7"/>
              <p:cNvSpPr/>
              <p:nvPr/>
            </p:nvSpPr>
            <p:spPr>
              <a:xfrm>
                <a:off x="4033900" y="3341350"/>
                <a:ext cx="32400" cy="12000"/>
              </a:xfrm>
              <a:custGeom>
                <a:avLst/>
                <a:gdLst/>
                <a:ahLst/>
                <a:cxnLst/>
                <a:rect l="l" t="t" r="r" b="b"/>
                <a:pathLst>
                  <a:path w="1296" h="480" extrusionOk="0">
                    <a:moveTo>
                      <a:pt x="241" y="1"/>
                    </a:moveTo>
                    <a:cubicBezTo>
                      <a:pt x="108" y="1"/>
                      <a:pt x="0" y="108"/>
                      <a:pt x="0" y="240"/>
                    </a:cubicBezTo>
                    <a:cubicBezTo>
                      <a:pt x="0" y="372"/>
                      <a:pt x="108" y="479"/>
                      <a:pt x="241" y="479"/>
                    </a:cubicBezTo>
                    <a:lnTo>
                      <a:pt x="1057" y="479"/>
                    </a:lnTo>
                    <a:cubicBezTo>
                      <a:pt x="1189" y="479"/>
                      <a:pt x="1296" y="372"/>
                      <a:pt x="1296" y="240"/>
                    </a:cubicBezTo>
                    <a:cubicBezTo>
                      <a:pt x="1296" y="109"/>
                      <a:pt x="1189" y="1"/>
                      <a:pt x="1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7"/>
              <p:cNvSpPr/>
              <p:nvPr/>
            </p:nvSpPr>
            <p:spPr>
              <a:xfrm>
                <a:off x="4120225" y="3341350"/>
                <a:ext cx="32400" cy="12000"/>
              </a:xfrm>
              <a:custGeom>
                <a:avLst/>
                <a:gdLst/>
                <a:ahLst/>
                <a:cxnLst/>
                <a:rect l="l" t="t" r="r" b="b"/>
                <a:pathLst>
                  <a:path w="1296" h="480" extrusionOk="0">
                    <a:moveTo>
                      <a:pt x="240" y="1"/>
                    </a:moveTo>
                    <a:cubicBezTo>
                      <a:pt x="107" y="1"/>
                      <a:pt x="0" y="108"/>
                      <a:pt x="0" y="240"/>
                    </a:cubicBezTo>
                    <a:cubicBezTo>
                      <a:pt x="0" y="372"/>
                      <a:pt x="107" y="479"/>
                      <a:pt x="240" y="479"/>
                    </a:cubicBezTo>
                    <a:lnTo>
                      <a:pt x="1055" y="479"/>
                    </a:lnTo>
                    <a:cubicBezTo>
                      <a:pt x="1188" y="479"/>
                      <a:pt x="1296" y="372"/>
                      <a:pt x="1295" y="240"/>
                    </a:cubicBezTo>
                    <a:cubicBezTo>
                      <a:pt x="1295" y="109"/>
                      <a:pt x="1188" y="1"/>
                      <a:pt x="10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7"/>
              <p:cNvSpPr/>
              <p:nvPr/>
            </p:nvSpPr>
            <p:spPr>
              <a:xfrm>
                <a:off x="3904475" y="3314950"/>
                <a:ext cx="32350" cy="11975"/>
              </a:xfrm>
              <a:custGeom>
                <a:avLst/>
                <a:gdLst/>
                <a:ahLst/>
                <a:cxnLst/>
                <a:rect l="l" t="t" r="r" b="b"/>
                <a:pathLst>
                  <a:path w="1294" h="479" extrusionOk="0">
                    <a:moveTo>
                      <a:pt x="239" y="0"/>
                    </a:moveTo>
                    <a:cubicBezTo>
                      <a:pt x="108" y="0"/>
                      <a:pt x="0" y="106"/>
                      <a:pt x="0" y="239"/>
                    </a:cubicBezTo>
                    <a:cubicBezTo>
                      <a:pt x="0" y="371"/>
                      <a:pt x="107" y="479"/>
                      <a:pt x="239" y="479"/>
                    </a:cubicBezTo>
                    <a:lnTo>
                      <a:pt x="1055" y="479"/>
                    </a:lnTo>
                    <a:cubicBezTo>
                      <a:pt x="1187" y="479"/>
                      <a:pt x="1293" y="371"/>
                      <a:pt x="1293" y="239"/>
                    </a:cubicBezTo>
                    <a:cubicBezTo>
                      <a:pt x="1293" y="106"/>
                      <a:pt x="1187" y="0"/>
                      <a:pt x="10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7"/>
              <p:cNvSpPr/>
              <p:nvPr/>
            </p:nvSpPr>
            <p:spPr>
              <a:xfrm>
                <a:off x="3990775" y="3314950"/>
                <a:ext cx="32375" cy="11975"/>
              </a:xfrm>
              <a:custGeom>
                <a:avLst/>
                <a:gdLst/>
                <a:ahLst/>
                <a:cxnLst/>
                <a:rect l="l" t="t" r="r" b="b"/>
                <a:pathLst>
                  <a:path w="1295" h="479" extrusionOk="0">
                    <a:moveTo>
                      <a:pt x="239" y="0"/>
                    </a:moveTo>
                    <a:cubicBezTo>
                      <a:pt x="108" y="0"/>
                      <a:pt x="0" y="106"/>
                      <a:pt x="0" y="239"/>
                    </a:cubicBezTo>
                    <a:cubicBezTo>
                      <a:pt x="0" y="371"/>
                      <a:pt x="107" y="479"/>
                      <a:pt x="239" y="479"/>
                    </a:cubicBezTo>
                    <a:lnTo>
                      <a:pt x="1055" y="479"/>
                    </a:lnTo>
                    <a:cubicBezTo>
                      <a:pt x="1187" y="479"/>
                      <a:pt x="1294" y="371"/>
                      <a:pt x="1293" y="239"/>
                    </a:cubicBezTo>
                    <a:cubicBezTo>
                      <a:pt x="1293" y="106"/>
                      <a:pt x="1187" y="0"/>
                      <a:pt x="10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7"/>
              <p:cNvSpPr/>
              <p:nvPr/>
            </p:nvSpPr>
            <p:spPr>
              <a:xfrm>
                <a:off x="4077075" y="3314950"/>
                <a:ext cx="32400" cy="11975"/>
              </a:xfrm>
              <a:custGeom>
                <a:avLst/>
                <a:gdLst/>
                <a:ahLst/>
                <a:cxnLst/>
                <a:rect l="l" t="t" r="r" b="b"/>
                <a:pathLst>
                  <a:path w="1296" h="479" extrusionOk="0">
                    <a:moveTo>
                      <a:pt x="241" y="0"/>
                    </a:moveTo>
                    <a:cubicBezTo>
                      <a:pt x="108" y="0"/>
                      <a:pt x="1" y="106"/>
                      <a:pt x="1" y="239"/>
                    </a:cubicBezTo>
                    <a:cubicBezTo>
                      <a:pt x="1" y="371"/>
                      <a:pt x="108" y="479"/>
                      <a:pt x="241" y="479"/>
                    </a:cubicBezTo>
                    <a:lnTo>
                      <a:pt x="1056" y="479"/>
                    </a:lnTo>
                    <a:cubicBezTo>
                      <a:pt x="1188" y="479"/>
                      <a:pt x="1295" y="371"/>
                      <a:pt x="1295" y="239"/>
                    </a:cubicBezTo>
                    <a:cubicBezTo>
                      <a:pt x="1295" y="106"/>
                      <a:pt x="1188" y="0"/>
                      <a:pt x="10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7"/>
              <p:cNvSpPr/>
              <p:nvPr/>
            </p:nvSpPr>
            <p:spPr>
              <a:xfrm>
                <a:off x="4163400" y="3314950"/>
                <a:ext cx="32400" cy="11975"/>
              </a:xfrm>
              <a:custGeom>
                <a:avLst/>
                <a:gdLst/>
                <a:ahLst/>
                <a:cxnLst/>
                <a:rect l="l" t="t" r="r" b="b"/>
                <a:pathLst>
                  <a:path w="1296" h="479" extrusionOk="0">
                    <a:moveTo>
                      <a:pt x="241" y="0"/>
                    </a:moveTo>
                    <a:cubicBezTo>
                      <a:pt x="109" y="0"/>
                      <a:pt x="1" y="106"/>
                      <a:pt x="1" y="239"/>
                    </a:cubicBezTo>
                    <a:cubicBezTo>
                      <a:pt x="1" y="371"/>
                      <a:pt x="108" y="479"/>
                      <a:pt x="241" y="479"/>
                    </a:cubicBezTo>
                    <a:lnTo>
                      <a:pt x="1055" y="479"/>
                    </a:lnTo>
                    <a:cubicBezTo>
                      <a:pt x="1188" y="479"/>
                      <a:pt x="1295" y="371"/>
                      <a:pt x="1295" y="239"/>
                    </a:cubicBezTo>
                    <a:cubicBezTo>
                      <a:pt x="1295" y="106"/>
                      <a:pt x="1188" y="0"/>
                      <a:pt x="10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7"/>
              <p:cNvSpPr/>
              <p:nvPr/>
            </p:nvSpPr>
            <p:spPr>
              <a:xfrm>
                <a:off x="3947600" y="3314950"/>
                <a:ext cx="32375" cy="11975"/>
              </a:xfrm>
              <a:custGeom>
                <a:avLst/>
                <a:gdLst/>
                <a:ahLst/>
                <a:cxnLst/>
                <a:rect l="l" t="t" r="r" b="b"/>
                <a:pathLst>
                  <a:path w="1295" h="479" extrusionOk="0">
                    <a:moveTo>
                      <a:pt x="240" y="0"/>
                    </a:moveTo>
                    <a:cubicBezTo>
                      <a:pt x="109" y="0"/>
                      <a:pt x="1" y="106"/>
                      <a:pt x="1" y="239"/>
                    </a:cubicBezTo>
                    <a:cubicBezTo>
                      <a:pt x="1" y="371"/>
                      <a:pt x="108" y="479"/>
                      <a:pt x="240" y="479"/>
                    </a:cubicBezTo>
                    <a:lnTo>
                      <a:pt x="1055" y="479"/>
                    </a:lnTo>
                    <a:cubicBezTo>
                      <a:pt x="1188" y="479"/>
                      <a:pt x="1295" y="371"/>
                      <a:pt x="1295" y="239"/>
                    </a:cubicBezTo>
                    <a:cubicBezTo>
                      <a:pt x="1295" y="106"/>
                      <a:pt x="1188" y="0"/>
                      <a:pt x="10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7"/>
              <p:cNvSpPr/>
              <p:nvPr/>
            </p:nvSpPr>
            <p:spPr>
              <a:xfrm>
                <a:off x="4033900" y="3314950"/>
                <a:ext cx="32400" cy="11975"/>
              </a:xfrm>
              <a:custGeom>
                <a:avLst/>
                <a:gdLst/>
                <a:ahLst/>
                <a:cxnLst/>
                <a:rect l="l" t="t" r="r" b="b"/>
                <a:pathLst>
                  <a:path w="1296" h="479" extrusionOk="0">
                    <a:moveTo>
                      <a:pt x="241" y="0"/>
                    </a:moveTo>
                    <a:cubicBezTo>
                      <a:pt x="108" y="0"/>
                      <a:pt x="0" y="106"/>
                      <a:pt x="0" y="239"/>
                    </a:cubicBezTo>
                    <a:cubicBezTo>
                      <a:pt x="0" y="371"/>
                      <a:pt x="108" y="479"/>
                      <a:pt x="241" y="479"/>
                    </a:cubicBezTo>
                    <a:lnTo>
                      <a:pt x="1057" y="479"/>
                    </a:lnTo>
                    <a:cubicBezTo>
                      <a:pt x="1189" y="479"/>
                      <a:pt x="1296" y="371"/>
                      <a:pt x="1296" y="239"/>
                    </a:cubicBezTo>
                    <a:cubicBezTo>
                      <a:pt x="1296" y="106"/>
                      <a:pt x="1189" y="0"/>
                      <a:pt x="10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7"/>
              <p:cNvSpPr/>
              <p:nvPr/>
            </p:nvSpPr>
            <p:spPr>
              <a:xfrm>
                <a:off x="4120225" y="3314950"/>
                <a:ext cx="32400" cy="11975"/>
              </a:xfrm>
              <a:custGeom>
                <a:avLst/>
                <a:gdLst/>
                <a:ahLst/>
                <a:cxnLst/>
                <a:rect l="l" t="t" r="r" b="b"/>
                <a:pathLst>
                  <a:path w="1296" h="479" extrusionOk="0">
                    <a:moveTo>
                      <a:pt x="240" y="0"/>
                    </a:moveTo>
                    <a:cubicBezTo>
                      <a:pt x="107" y="0"/>
                      <a:pt x="0" y="106"/>
                      <a:pt x="0" y="239"/>
                    </a:cubicBezTo>
                    <a:cubicBezTo>
                      <a:pt x="0" y="371"/>
                      <a:pt x="107" y="479"/>
                      <a:pt x="240" y="479"/>
                    </a:cubicBezTo>
                    <a:lnTo>
                      <a:pt x="1055" y="479"/>
                    </a:lnTo>
                    <a:cubicBezTo>
                      <a:pt x="1188" y="479"/>
                      <a:pt x="1296" y="371"/>
                      <a:pt x="1295" y="239"/>
                    </a:cubicBezTo>
                    <a:cubicBezTo>
                      <a:pt x="1295" y="106"/>
                      <a:pt x="1188" y="0"/>
                      <a:pt x="10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7"/>
              <p:cNvSpPr/>
              <p:nvPr/>
            </p:nvSpPr>
            <p:spPr>
              <a:xfrm>
                <a:off x="3904475" y="3288475"/>
                <a:ext cx="32350" cy="11975"/>
              </a:xfrm>
              <a:custGeom>
                <a:avLst/>
                <a:gdLst/>
                <a:ahLst/>
                <a:cxnLst/>
                <a:rect l="l" t="t" r="r" b="b"/>
                <a:pathLst>
                  <a:path w="1294" h="479" extrusionOk="0">
                    <a:moveTo>
                      <a:pt x="239" y="0"/>
                    </a:moveTo>
                    <a:cubicBezTo>
                      <a:pt x="108" y="0"/>
                      <a:pt x="0" y="108"/>
                      <a:pt x="0" y="239"/>
                    </a:cubicBezTo>
                    <a:cubicBezTo>
                      <a:pt x="0" y="371"/>
                      <a:pt x="107" y="479"/>
                      <a:pt x="239" y="479"/>
                    </a:cubicBezTo>
                    <a:lnTo>
                      <a:pt x="1055" y="479"/>
                    </a:lnTo>
                    <a:cubicBezTo>
                      <a:pt x="1187" y="479"/>
                      <a:pt x="1293" y="372"/>
                      <a:pt x="1293" y="239"/>
                    </a:cubicBezTo>
                    <a:cubicBezTo>
                      <a:pt x="1293" y="109"/>
                      <a:pt x="1187" y="0"/>
                      <a:pt x="10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7"/>
              <p:cNvSpPr/>
              <p:nvPr/>
            </p:nvSpPr>
            <p:spPr>
              <a:xfrm>
                <a:off x="3990775" y="3288475"/>
                <a:ext cx="32375" cy="11975"/>
              </a:xfrm>
              <a:custGeom>
                <a:avLst/>
                <a:gdLst/>
                <a:ahLst/>
                <a:cxnLst/>
                <a:rect l="l" t="t" r="r" b="b"/>
                <a:pathLst>
                  <a:path w="1295" h="479" extrusionOk="0">
                    <a:moveTo>
                      <a:pt x="239" y="0"/>
                    </a:moveTo>
                    <a:cubicBezTo>
                      <a:pt x="108" y="0"/>
                      <a:pt x="0" y="108"/>
                      <a:pt x="0" y="239"/>
                    </a:cubicBezTo>
                    <a:cubicBezTo>
                      <a:pt x="0" y="371"/>
                      <a:pt x="107" y="479"/>
                      <a:pt x="239" y="479"/>
                    </a:cubicBezTo>
                    <a:lnTo>
                      <a:pt x="1055" y="479"/>
                    </a:lnTo>
                    <a:cubicBezTo>
                      <a:pt x="1187" y="479"/>
                      <a:pt x="1294" y="372"/>
                      <a:pt x="1293" y="239"/>
                    </a:cubicBezTo>
                    <a:cubicBezTo>
                      <a:pt x="1293" y="109"/>
                      <a:pt x="1187" y="0"/>
                      <a:pt x="10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7"/>
              <p:cNvSpPr/>
              <p:nvPr/>
            </p:nvSpPr>
            <p:spPr>
              <a:xfrm>
                <a:off x="4077075" y="3288475"/>
                <a:ext cx="32400" cy="11975"/>
              </a:xfrm>
              <a:custGeom>
                <a:avLst/>
                <a:gdLst/>
                <a:ahLst/>
                <a:cxnLst/>
                <a:rect l="l" t="t" r="r" b="b"/>
                <a:pathLst>
                  <a:path w="1296" h="479" extrusionOk="0">
                    <a:moveTo>
                      <a:pt x="241" y="0"/>
                    </a:moveTo>
                    <a:cubicBezTo>
                      <a:pt x="108" y="0"/>
                      <a:pt x="1" y="108"/>
                      <a:pt x="1" y="239"/>
                    </a:cubicBezTo>
                    <a:cubicBezTo>
                      <a:pt x="1" y="371"/>
                      <a:pt x="108" y="479"/>
                      <a:pt x="241" y="479"/>
                    </a:cubicBezTo>
                    <a:lnTo>
                      <a:pt x="1056" y="479"/>
                    </a:lnTo>
                    <a:cubicBezTo>
                      <a:pt x="1188" y="479"/>
                      <a:pt x="1295" y="372"/>
                      <a:pt x="1295" y="239"/>
                    </a:cubicBezTo>
                    <a:cubicBezTo>
                      <a:pt x="1295" y="109"/>
                      <a:pt x="1188" y="0"/>
                      <a:pt x="10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7"/>
              <p:cNvSpPr/>
              <p:nvPr/>
            </p:nvSpPr>
            <p:spPr>
              <a:xfrm>
                <a:off x="4163400" y="3288475"/>
                <a:ext cx="32400" cy="11975"/>
              </a:xfrm>
              <a:custGeom>
                <a:avLst/>
                <a:gdLst/>
                <a:ahLst/>
                <a:cxnLst/>
                <a:rect l="l" t="t" r="r" b="b"/>
                <a:pathLst>
                  <a:path w="1296" h="479" extrusionOk="0">
                    <a:moveTo>
                      <a:pt x="241" y="0"/>
                    </a:moveTo>
                    <a:cubicBezTo>
                      <a:pt x="109" y="0"/>
                      <a:pt x="1" y="108"/>
                      <a:pt x="1" y="239"/>
                    </a:cubicBezTo>
                    <a:cubicBezTo>
                      <a:pt x="1" y="371"/>
                      <a:pt x="108" y="479"/>
                      <a:pt x="241" y="479"/>
                    </a:cubicBezTo>
                    <a:lnTo>
                      <a:pt x="1055" y="479"/>
                    </a:lnTo>
                    <a:cubicBezTo>
                      <a:pt x="1188" y="479"/>
                      <a:pt x="1295" y="372"/>
                      <a:pt x="1295" y="239"/>
                    </a:cubicBezTo>
                    <a:cubicBezTo>
                      <a:pt x="1295" y="109"/>
                      <a:pt x="1188" y="0"/>
                      <a:pt x="10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7"/>
              <p:cNvSpPr/>
              <p:nvPr/>
            </p:nvSpPr>
            <p:spPr>
              <a:xfrm>
                <a:off x="3947600" y="3288475"/>
                <a:ext cx="32375" cy="11975"/>
              </a:xfrm>
              <a:custGeom>
                <a:avLst/>
                <a:gdLst/>
                <a:ahLst/>
                <a:cxnLst/>
                <a:rect l="l" t="t" r="r" b="b"/>
                <a:pathLst>
                  <a:path w="1295" h="479" extrusionOk="0">
                    <a:moveTo>
                      <a:pt x="240" y="0"/>
                    </a:moveTo>
                    <a:cubicBezTo>
                      <a:pt x="109" y="0"/>
                      <a:pt x="1" y="108"/>
                      <a:pt x="1" y="239"/>
                    </a:cubicBezTo>
                    <a:cubicBezTo>
                      <a:pt x="1" y="371"/>
                      <a:pt x="108" y="479"/>
                      <a:pt x="240" y="479"/>
                    </a:cubicBezTo>
                    <a:lnTo>
                      <a:pt x="1055" y="479"/>
                    </a:lnTo>
                    <a:cubicBezTo>
                      <a:pt x="1188" y="479"/>
                      <a:pt x="1295" y="372"/>
                      <a:pt x="1295" y="239"/>
                    </a:cubicBezTo>
                    <a:cubicBezTo>
                      <a:pt x="1295" y="109"/>
                      <a:pt x="1188" y="0"/>
                      <a:pt x="10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7"/>
              <p:cNvSpPr/>
              <p:nvPr/>
            </p:nvSpPr>
            <p:spPr>
              <a:xfrm>
                <a:off x="4033900" y="3288475"/>
                <a:ext cx="32400" cy="11975"/>
              </a:xfrm>
              <a:custGeom>
                <a:avLst/>
                <a:gdLst/>
                <a:ahLst/>
                <a:cxnLst/>
                <a:rect l="l" t="t" r="r" b="b"/>
                <a:pathLst>
                  <a:path w="1296" h="479" extrusionOk="0">
                    <a:moveTo>
                      <a:pt x="241" y="0"/>
                    </a:moveTo>
                    <a:cubicBezTo>
                      <a:pt x="108" y="0"/>
                      <a:pt x="0" y="108"/>
                      <a:pt x="0" y="239"/>
                    </a:cubicBezTo>
                    <a:cubicBezTo>
                      <a:pt x="0" y="371"/>
                      <a:pt x="108" y="479"/>
                      <a:pt x="241" y="479"/>
                    </a:cubicBezTo>
                    <a:lnTo>
                      <a:pt x="1057" y="479"/>
                    </a:lnTo>
                    <a:cubicBezTo>
                      <a:pt x="1189" y="479"/>
                      <a:pt x="1296" y="372"/>
                      <a:pt x="1296" y="239"/>
                    </a:cubicBezTo>
                    <a:cubicBezTo>
                      <a:pt x="1296" y="109"/>
                      <a:pt x="1189" y="0"/>
                      <a:pt x="10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7"/>
              <p:cNvSpPr/>
              <p:nvPr/>
            </p:nvSpPr>
            <p:spPr>
              <a:xfrm>
                <a:off x="4120225" y="3288475"/>
                <a:ext cx="32400" cy="11975"/>
              </a:xfrm>
              <a:custGeom>
                <a:avLst/>
                <a:gdLst/>
                <a:ahLst/>
                <a:cxnLst/>
                <a:rect l="l" t="t" r="r" b="b"/>
                <a:pathLst>
                  <a:path w="1296" h="479" extrusionOk="0">
                    <a:moveTo>
                      <a:pt x="240" y="0"/>
                    </a:moveTo>
                    <a:cubicBezTo>
                      <a:pt x="107" y="0"/>
                      <a:pt x="0" y="108"/>
                      <a:pt x="0" y="239"/>
                    </a:cubicBezTo>
                    <a:cubicBezTo>
                      <a:pt x="0" y="371"/>
                      <a:pt x="107" y="479"/>
                      <a:pt x="240" y="479"/>
                    </a:cubicBezTo>
                    <a:lnTo>
                      <a:pt x="1055" y="479"/>
                    </a:lnTo>
                    <a:cubicBezTo>
                      <a:pt x="1188" y="479"/>
                      <a:pt x="1296" y="372"/>
                      <a:pt x="1295" y="239"/>
                    </a:cubicBezTo>
                    <a:cubicBezTo>
                      <a:pt x="1295" y="109"/>
                      <a:pt x="1188" y="0"/>
                      <a:pt x="10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7"/>
              <p:cNvSpPr/>
              <p:nvPr/>
            </p:nvSpPr>
            <p:spPr>
              <a:xfrm>
                <a:off x="3975600" y="3092525"/>
                <a:ext cx="151050" cy="12025"/>
              </a:xfrm>
              <a:custGeom>
                <a:avLst/>
                <a:gdLst/>
                <a:ahLst/>
                <a:cxnLst/>
                <a:rect l="l" t="t" r="r" b="b"/>
                <a:pathLst>
                  <a:path w="6042" h="481" extrusionOk="0">
                    <a:moveTo>
                      <a:pt x="241" y="0"/>
                    </a:moveTo>
                    <a:cubicBezTo>
                      <a:pt x="109" y="0"/>
                      <a:pt x="1" y="108"/>
                      <a:pt x="1" y="241"/>
                    </a:cubicBezTo>
                    <a:cubicBezTo>
                      <a:pt x="1" y="373"/>
                      <a:pt x="108" y="481"/>
                      <a:pt x="241" y="481"/>
                    </a:cubicBezTo>
                    <a:lnTo>
                      <a:pt x="5803" y="481"/>
                    </a:lnTo>
                    <a:cubicBezTo>
                      <a:pt x="5936" y="481"/>
                      <a:pt x="6042" y="374"/>
                      <a:pt x="6042" y="241"/>
                    </a:cubicBezTo>
                    <a:cubicBezTo>
                      <a:pt x="6042" y="108"/>
                      <a:pt x="5936" y="0"/>
                      <a:pt x="5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7"/>
              <p:cNvSpPr/>
              <p:nvPr/>
            </p:nvSpPr>
            <p:spPr>
              <a:xfrm>
                <a:off x="3975600" y="3061600"/>
                <a:ext cx="151050" cy="12000"/>
              </a:xfrm>
              <a:custGeom>
                <a:avLst/>
                <a:gdLst/>
                <a:ahLst/>
                <a:cxnLst/>
                <a:rect l="l" t="t" r="r" b="b"/>
                <a:pathLst>
                  <a:path w="6042" h="480" extrusionOk="0">
                    <a:moveTo>
                      <a:pt x="241" y="1"/>
                    </a:moveTo>
                    <a:cubicBezTo>
                      <a:pt x="109" y="1"/>
                      <a:pt x="1" y="108"/>
                      <a:pt x="1" y="239"/>
                    </a:cubicBezTo>
                    <a:cubicBezTo>
                      <a:pt x="1" y="371"/>
                      <a:pt x="108" y="479"/>
                      <a:pt x="241" y="479"/>
                    </a:cubicBezTo>
                    <a:lnTo>
                      <a:pt x="5803" y="479"/>
                    </a:lnTo>
                    <a:cubicBezTo>
                      <a:pt x="5936" y="479"/>
                      <a:pt x="6042" y="372"/>
                      <a:pt x="6042" y="239"/>
                    </a:cubicBezTo>
                    <a:cubicBezTo>
                      <a:pt x="6042" y="107"/>
                      <a:pt x="5936" y="1"/>
                      <a:pt x="5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7"/>
              <p:cNvSpPr/>
              <p:nvPr/>
            </p:nvSpPr>
            <p:spPr>
              <a:xfrm>
                <a:off x="4231900" y="3145175"/>
                <a:ext cx="27975" cy="11975"/>
              </a:xfrm>
              <a:custGeom>
                <a:avLst/>
                <a:gdLst/>
                <a:ahLst/>
                <a:cxnLst/>
                <a:rect l="l" t="t" r="r" b="b"/>
                <a:pathLst>
                  <a:path w="1119" h="479" extrusionOk="0">
                    <a:moveTo>
                      <a:pt x="239" y="1"/>
                    </a:moveTo>
                    <a:cubicBezTo>
                      <a:pt x="109" y="1"/>
                      <a:pt x="1" y="107"/>
                      <a:pt x="1" y="239"/>
                    </a:cubicBezTo>
                    <a:cubicBezTo>
                      <a:pt x="1" y="372"/>
                      <a:pt x="108" y="479"/>
                      <a:pt x="239" y="479"/>
                    </a:cubicBezTo>
                    <a:lnTo>
                      <a:pt x="879" y="479"/>
                    </a:lnTo>
                    <a:cubicBezTo>
                      <a:pt x="1011" y="479"/>
                      <a:pt x="1118" y="371"/>
                      <a:pt x="1118" y="239"/>
                    </a:cubicBezTo>
                    <a:cubicBezTo>
                      <a:pt x="1118" y="108"/>
                      <a:pt x="1011" y="1"/>
                      <a:pt x="879"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7"/>
              <p:cNvSpPr/>
              <p:nvPr/>
            </p:nvSpPr>
            <p:spPr>
              <a:xfrm>
                <a:off x="4231900" y="3193925"/>
                <a:ext cx="27975" cy="11975"/>
              </a:xfrm>
              <a:custGeom>
                <a:avLst/>
                <a:gdLst/>
                <a:ahLst/>
                <a:cxnLst/>
                <a:rect l="l" t="t" r="r" b="b"/>
                <a:pathLst>
                  <a:path w="1119" h="479" extrusionOk="0">
                    <a:moveTo>
                      <a:pt x="239" y="0"/>
                    </a:moveTo>
                    <a:cubicBezTo>
                      <a:pt x="109" y="0"/>
                      <a:pt x="1" y="106"/>
                      <a:pt x="1" y="239"/>
                    </a:cubicBezTo>
                    <a:cubicBezTo>
                      <a:pt x="1" y="371"/>
                      <a:pt x="108" y="479"/>
                      <a:pt x="239" y="479"/>
                    </a:cubicBezTo>
                    <a:lnTo>
                      <a:pt x="879" y="479"/>
                    </a:lnTo>
                    <a:cubicBezTo>
                      <a:pt x="1011" y="479"/>
                      <a:pt x="1118" y="372"/>
                      <a:pt x="1118" y="239"/>
                    </a:cubicBezTo>
                    <a:cubicBezTo>
                      <a:pt x="1118" y="106"/>
                      <a:pt x="1011" y="0"/>
                      <a:pt x="879"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7"/>
              <p:cNvSpPr/>
              <p:nvPr/>
            </p:nvSpPr>
            <p:spPr>
              <a:xfrm>
                <a:off x="4231900" y="3169525"/>
                <a:ext cx="27975" cy="12000"/>
              </a:xfrm>
              <a:custGeom>
                <a:avLst/>
                <a:gdLst/>
                <a:ahLst/>
                <a:cxnLst/>
                <a:rect l="l" t="t" r="r" b="b"/>
                <a:pathLst>
                  <a:path w="1119" h="480" extrusionOk="0">
                    <a:moveTo>
                      <a:pt x="239" y="1"/>
                    </a:moveTo>
                    <a:cubicBezTo>
                      <a:pt x="109" y="1"/>
                      <a:pt x="1" y="108"/>
                      <a:pt x="1" y="240"/>
                    </a:cubicBezTo>
                    <a:cubicBezTo>
                      <a:pt x="1" y="371"/>
                      <a:pt x="108" y="479"/>
                      <a:pt x="239" y="479"/>
                    </a:cubicBezTo>
                    <a:lnTo>
                      <a:pt x="879" y="479"/>
                    </a:lnTo>
                    <a:cubicBezTo>
                      <a:pt x="1011" y="479"/>
                      <a:pt x="1118" y="371"/>
                      <a:pt x="1118" y="240"/>
                    </a:cubicBezTo>
                    <a:cubicBezTo>
                      <a:pt x="1118" y="109"/>
                      <a:pt x="1011" y="1"/>
                      <a:pt x="879"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1" name="Google Shape;1661;p67"/>
            <p:cNvSpPr/>
            <p:nvPr/>
          </p:nvSpPr>
          <p:spPr>
            <a:xfrm>
              <a:off x="4820853" y="2738011"/>
              <a:ext cx="170747" cy="13565"/>
            </a:xfrm>
            <a:custGeom>
              <a:avLst/>
              <a:gdLst/>
              <a:ahLst/>
              <a:cxnLst/>
              <a:rect l="l" t="t" r="r" b="b"/>
              <a:pathLst>
                <a:path w="6042" h="480" extrusionOk="0">
                  <a:moveTo>
                    <a:pt x="241" y="1"/>
                  </a:moveTo>
                  <a:cubicBezTo>
                    <a:pt x="109" y="1"/>
                    <a:pt x="1" y="108"/>
                    <a:pt x="1" y="240"/>
                  </a:cubicBezTo>
                  <a:cubicBezTo>
                    <a:pt x="1" y="371"/>
                    <a:pt x="108" y="479"/>
                    <a:pt x="241" y="479"/>
                  </a:cubicBezTo>
                  <a:lnTo>
                    <a:pt x="5803" y="479"/>
                  </a:lnTo>
                  <a:cubicBezTo>
                    <a:pt x="5936" y="479"/>
                    <a:pt x="6042" y="372"/>
                    <a:pt x="6042" y="240"/>
                  </a:cubicBezTo>
                  <a:cubicBezTo>
                    <a:pt x="6042" y="108"/>
                    <a:pt x="5936" y="1"/>
                    <a:pt x="5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68"/>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Zeitplan (Schedule)</a:t>
            </a:r>
            <a:endParaRPr/>
          </a:p>
        </p:txBody>
      </p:sp>
      <p:sp>
        <p:nvSpPr>
          <p:cNvPr id="1667" name="Google Shape;1667;p68"/>
          <p:cNvSpPr txBox="1"/>
          <p:nvPr/>
        </p:nvSpPr>
        <p:spPr>
          <a:xfrm>
            <a:off x="713225" y="1700175"/>
            <a:ext cx="1158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Projekt 1</a:t>
            </a:r>
            <a:endParaRPr sz="2400">
              <a:solidFill>
                <a:schemeClr val="dk1"/>
              </a:solidFill>
              <a:latin typeface="Grand Hotel"/>
              <a:ea typeface="Grand Hotel"/>
              <a:cs typeface="Grand Hotel"/>
              <a:sym typeface="Grand Hotel"/>
            </a:endParaRPr>
          </a:p>
        </p:txBody>
      </p:sp>
      <p:sp>
        <p:nvSpPr>
          <p:cNvPr id="1668" name="Google Shape;1668;p68"/>
          <p:cNvSpPr txBox="1"/>
          <p:nvPr/>
        </p:nvSpPr>
        <p:spPr>
          <a:xfrm>
            <a:off x="713225" y="2113147"/>
            <a:ext cx="1158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Grand Hotel"/>
                <a:ea typeface="Grand Hotel"/>
                <a:cs typeface="Grand Hotel"/>
                <a:sym typeface="Grand Hotel"/>
              </a:rPr>
              <a:t>Task 1</a:t>
            </a:r>
            <a:endParaRPr sz="1800">
              <a:solidFill>
                <a:schemeClr val="dk1"/>
              </a:solidFill>
              <a:latin typeface="Grand Hotel"/>
              <a:ea typeface="Grand Hotel"/>
              <a:cs typeface="Grand Hotel"/>
              <a:sym typeface="Grand Hotel"/>
            </a:endParaRPr>
          </a:p>
        </p:txBody>
      </p:sp>
      <p:sp>
        <p:nvSpPr>
          <p:cNvPr id="1669" name="Google Shape;1669;p68"/>
          <p:cNvSpPr txBox="1"/>
          <p:nvPr/>
        </p:nvSpPr>
        <p:spPr>
          <a:xfrm>
            <a:off x="713225" y="2476797"/>
            <a:ext cx="1158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a:solidFill>
                  <a:schemeClr val="dk1"/>
                </a:solidFill>
                <a:latin typeface="Grand Hotel"/>
                <a:ea typeface="Grand Hotel"/>
                <a:cs typeface="Grand Hotel"/>
                <a:sym typeface="Grand Hotel"/>
              </a:rPr>
              <a:t>Task 2</a:t>
            </a:r>
            <a:endParaRPr sz="1800">
              <a:solidFill>
                <a:schemeClr val="dk1"/>
              </a:solidFill>
              <a:latin typeface="Grand Hotel"/>
              <a:ea typeface="Grand Hotel"/>
              <a:cs typeface="Grand Hotel"/>
              <a:sym typeface="Grand Hotel"/>
            </a:endParaRPr>
          </a:p>
        </p:txBody>
      </p:sp>
      <p:sp>
        <p:nvSpPr>
          <p:cNvPr id="1670" name="Google Shape;1670;p68"/>
          <p:cNvSpPr txBox="1"/>
          <p:nvPr/>
        </p:nvSpPr>
        <p:spPr>
          <a:xfrm>
            <a:off x="713225" y="2840449"/>
            <a:ext cx="1158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Grand Hotel"/>
                <a:ea typeface="Grand Hotel"/>
                <a:cs typeface="Grand Hotel"/>
                <a:sym typeface="Grand Hotel"/>
              </a:rPr>
              <a:t>Task 3</a:t>
            </a:r>
            <a:endParaRPr sz="1800">
              <a:solidFill>
                <a:schemeClr val="dk1"/>
              </a:solidFill>
              <a:latin typeface="Grand Hotel"/>
              <a:ea typeface="Grand Hotel"/>
              <a:cs typeface="Grand Hotel"/>
              <a:sym typeface="Grand Hotel"/>
            </a:endParaRPr>
          </a:p>
        </p:txBody>
      </p:sp>
      <p:sp>
        <p:nvSpPr>
          <p:cNvPr id="1671" name="Google Shape;1671;p68"/>
          <p:cNvSpPr txBox="1"/>
          <p:nvPr/>
        </p:nvSpPr>
        <p:spPr>
          <a:xfrm>
            <a:off x="1871525" y="1304575"/>
            <a:ext cx="125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Januar</a:t>
            </a:r>
            <a:endParaRPr sz="2400">
              <a:solidFill>
                <a:schemeClr val="dk1"/>
              </a:solidFill>
              <a:latin typeface="Grand Hotel"/>
              <a:ea typeface="Grand Hotel"/>
              <a:cs typeface="Grand Hotel"/>
              <a:sym typeface="Grand Hotel"/>
            </a:endParaRPr>
          </a:p>
        </p:txBody>
      </p:sp>
      <p:sp>
        <p:nvSpPr>
          <p:cNvPr id="1672" name="Google Shape;1672;p68"/>
          <p:cNvSpPr txBox="1"/>
          <p:nvPr/>
        </p:nvSpPr>
        <p:spPr>
          <a:xfrm>
            <a:off x="3197208" y="1304575"/>
            <a:ext cx="125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Februar</a:t>
            </a:r>
            <a:endParaRPr sz="2400">
              <a:solidFill>
                <a:schemeClr val="dk1"/>
              </a:solidFill>
              <a:latin typeface="Grand Hotel"/>
              <a:ea typeface="Grand Hotel"/>
              <a:cs typeface="Grand Hotel"/>
              <a:sym typeface="Grand Hotel"/>
            </a:endParaRPr>
          </a:p>
        </p:txBody>
      </p:sp>
      <p:sp>
        <p:nvSpPr>
          <p:cNvPr id="1673" name="Google Shape;1673;p68"/>
          <p:cNvSpPr txBox="1"/>
          <p:nvPr/>
        </p:nvSpPr>
        <p:spPr>
          <a:xfrm>
            <a:off x="4522891" y="1304575"/>
            <a:ext cx="125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März</a:t>
            </a:r>
            <a:endParaRPr sz="2400">
              <a:solidFill>
                <a:schemeClr val="dk1"/>
              </a:solidFill>
              <a:latin typeface="Grand Hotel"/>
              <a:ea typeface="Grand Hotel"/>
              <a:cs typeface="Grand Hotel"/>
              <a:sym typeface="Grand Hotel"/>
            </a:endParaRPr>
          </a:p>
        </p:txBody>
      </p:sp>
      <p:sp>
        <p:nvSpPr>
          <p:cNvPr id="1674" name="Google Shape;1674;p68"/>
          <p:cNvSpPr txBox="1"/>
          <p:nvPr/>
        </p:nvSpPr>
        <p:spPr>
          <a:xfrm>
            <a:off x="5848574" y="1304575"/>
            <a:ext cx="125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April</a:t>
            </a:r>
            <a:endParaRPr sz="2400">
              <a:solidFill>
                <a:schemeClr val="dk1"/>
              </a:solidFill>
              <a:latin typeface="Grand Hotel"/>
              <a:ea typeface="Grand Hotel"/>
              <a:cs typeface="Grand Hotel"/>
              <a:sym typeface="Grand Hotel"/>
            </a:endParaRPr>
          </a:p>
        </p:txBody>
      </p:sp>
      <p:sp>
        <p:nvSpPr>
          <p:cNvPr id="1675" name="Google Shape;1675;p68"/>
          <p:cNvSpPr txBox="1"/>
          <p:nvPr/>
        </p:nvSpPr>
        <p:spPr>
          <a:xfrm>
            <a:off x="7174257" y="1304575"/>
            <a:ext cx="1256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Mai</a:t>
            </a:r>
            <a:endParaRPr sz="2400">
              <a:solidFill>
                <a:schemeClr val="dk1"/>
              </a:solidFill>
              <a:latin typeface="Grand Hotel"/>
              <a:ea typeface="Grand Hotel"/>
              <a:cs typeface="Grand Hotel"/>
              <a:sym typeface="Grand Hotel"/>
            </a:endParaRPr>
          </a:p>
        </p:txBody>
      </p:sp>
      <p:cxnSp>
        <p:nvCxnSpPr>
          <p:cNvPr id="1676" name="Google Shape;1676;p68"/>
          <p:cNvCxnSpPr/>
          <p:nvPr/>
        </p:nvCxnSpPr>
        <p:spPr>
          <a:xfrm>
            <a:off x="1871525" y="1900282"/>
            <a:ext cx="6538500" cy="0"/>
          </a:xfrm>
          <a:prstGeom prst="straightConnector1">
            <a:avLst/>
          </a:prstGeom>
          <a:noFill/>
          <a:ln w="19050" cap="flat" cmpd="sng">
            <a:solidFill>
              <a:schemeClr val="dk1"/>
            </a:solidFill>
            <a:prstDash val="solid"/>
            <a:round/>
            <a:headEnd type="none" w="med" len="med"/>
            <a:tailEnd type="none" w="med" len="med"/>
          </a:ln>
        </p:spPr>
      </p:cxnSp>
      <p:sp>
        <p:nvSpPr>
          <p:cNvPr id="1677" name="Google Shape;1677;p68"/>
          <p:cNvSpPr/>
          <p:nvPr/>
        </p:nvSpPr>
        <p:spPr>
          <a:xfrm flipH="1">
            <a:off x="2039108" y="1851250"/>
            <a:ext cx="6159600" cy="104700"/>
          </a:xfrm>
          <a:prstGeom prst="roundRect">
            <a:avLst>
              <a:gd name="adj" fmla="val 4646"/>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cxnSp>
        <p:nvCxnSpPr>
          <p:cNvPr id="1678" name="Google Shape;1678;p68"/>
          <p:cNvCxnSpPr/>
          <p:nvPr/>
        </p:nvCxnSpPr>
        <p:spPr>
          <a:xfrm>
            <a:off x="1871525" y="2263574"/>
            <a:ext cx="6538500" cy="0"/>
          </a:xfrm>
          <a:prstGeom prst="straightConnector1">
            <a:avLst/>
          </a:prstGeom>
          <a:noFill/>
          <a:ln w="19050" cap="flat" cmpd="sng">
            <a:solidFill>
              <a:schemeClr val="dk1"/>
            </a:solidFill>
            <a:prstDash val="solid"/>
            <a:round/>
            <a:headEnd type="none" w="med" len="med"/>
            <a:tailEnd type="none" w="med" len="med"/>
          </a:ln>
        </p:spPr>
      </p:cxnSp>
      <p:sp>
        <p:nvSpPr>
          <p:cNvPr id="1679" name="Google Shape;1679;p68"/>
          <p:cNvSpPr/>
          <p:nvPr/>
        </p:nvSpPr>
        <p:spPr>
          <a:xfrm flipH="1">
            <a:off x="2039200" y="2214550"/>
            <a:ext cx="2651400" cy="104700"/>
          </a:xfrm>
          <a:prstGeom prst="roundRect">
            <a:avLst>
              <a:gd name="adj" fmla="val 4646"/>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cxnSp>
        <p:nvCxnSpPr>
          <p:cNvPr id="1680" name="Google Shape;1680;p68"/>
          <p:cNvCxnSpPr/>
          <p:nvPr/>
        </p:nvCxnSpPr>
        <p:spPr>
          <a:xfrm>
            <a:off x="1871525" y="2623613"/>
            <a:ext cx="6538500" cy="0"/>
          </a:xfrm>
          <a:prstGeom prst="straightConnector1">
            <a:avLst/>
          </a:prstGeom>
          <a:noFill/>
          <a:ln w="19050" cap="flat" cmpd="sng">
            <a:solidFill>
              <a:schemeClr val="dk1"/>
            </a:solidFill>
            <a:prstDash val="solid"/>
            <a:round/>
            <a:headEnd type="none" w="med" len="med"/>
            <a:tailEnd type="none" w="med" len="med"/>
          </a:ln>
        </p:spPr>
      </p:cxnSp>
      <p:sp>
        <p:nvSpPr>
          <p:cNvPr id="1681" name="Google Shape;1681;p68"/>
          <p:cNvSpPr/>
          <p:nvPr/>
        </p:nvSpPr>
        <p:spPr>
          <a:xfrm flipH="1">
            <a:off x="3197198" y="2574588"/>
            <a:ext cx="2651400" cy="104700"/>
          </a:xfrm>
          <a:prstGeom prst="roundRect">
            <a:avLst>
              <a:gd name="adj" fmla="val 464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cxnSp>
        <p:nvCxnSpPr>
          <p:cNvPr id="1682" name="Google Shape;1682;p68"/>
          <p:cNvCxnSpPr/>
          <p:nvPr/>
        </p:nvCxnSpPr>
        <p:spPr>
          <a:xfrm>
            <a:off x="1871525" y="2983663"/>
            <a:ext cx="6538500" cy="0"/>
          </a:xfrm>
          <a:prstGeom prst="straightConnector1">
            <a:avLst/>
          </a:prstGeom>
          <a:noFill/>
          <a:ln w="19050" cap="flat" cmpd="sng">
            <a:solidFill>
              <a:schemeClr val="dk1"/>
            </a:solidFill>
            <a:prstDash val="solid"/>
            <a:round/>
            <a:headEnd type="none" w="med" len="med"/>
            <a:tailEnd type="none" w="med" len="med"/>
          </a:ln>
        </p:spPr>
      </p:cxnSp>
      <p:sp>
        <p:nvSpPr>
          <p:cNvPr id="1683" name="Google Shape;1683;p68"/>
          <p:cNvSpPr/>
          <p:nvPr/>
        </p:nvSpPr>
        <p:spPr>
          <a:xfrm flipH="1">
            <a:off x="4522801" y="2934650"/>
            <a:ext cx="3675900" cy="104700"/>
          </a:xfrm>
          <a:prstGeom prst="roundRect">
            <a:avLst>
              <a:gd name="adj" fmla="val 464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sp>
        <p:nvSpPr>
          <p:cNvPr id="1684" name="Google Shape;1684;p68"/>
          <p:cNvSpPr txBox="1"/>
          <p:nvPr/>
        </p:nvSpPr>
        <p:spPr>
          <a:xfrm>
            <a:off x="713025" y="3578617"/>
            <a:ext cx="2457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latin typeface="Grand Hotel"/>
                <a:ea typeface="Grand Hotel"/>
                <a:cs typeface="Grand Hotel"/>
                <a:sym typeface="Grand Hotel"/>
              </a:rPr>
              <a:t>Merkur</a:t>
            </a:r>
            <a:endParaRPr sz="2800">
              <a:solidFill>
                <a:schemeClr val="dk1"/>
              </a:solidFill>
              <a:latin typeface="Grand Hotel"/>
              <a:ea typeface="Grand Hotel"/>
              <a:cs typeface="Grand Hotel"/>
              <a:sym typeface="Grand Hotel"/>
            </a:endParaRPr>
          </a:p>
        </p:txBody>
      </p:sp>
      <p:sp>
        <p:nvSpPr>
          <p:cNvPr id="1685" name="Google Shape;1685;p68"/>
          <p:cNvSpPr txBox="1"/>
          <p:nvPr/>
        </p:nvSpPr>
        <p:spPr>
          <a:xfrm>
            <a:off x="713025" y="4029367"/>
            <a:ext cx="2457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Merkur ist der sonnennächste Planet</a:t>
            </a:r>
            <a:endParaRPr sz="1600">
              <a:solidFill>
                <a:schemeClr val="dk1"/>
              </a:solidFill>
              <a:latin typeface="Raleway"/>
              <a:ea typeface="Raleway"/>
              <a:cs typeface="Raleway"/>
              <a:sym typeface="Raleway"/>
            </a:endParaRPr>
          </a:p>
        </p:txBody>
      </p:sp>
      <p:sp>
        <p:nvSpPr>
          <p:cNvPr id="1686" name="Google Shape;1686;p68"/>
          <p:cNvSpPr txBox="1"/>
          <p:nvPr/>
        </p:nvSpPr>
        <p:spPr>
          <a:xfrm>
            <a:off x="3342961" y="3578617"/>
            <a:ext cx="2457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latin typeface="Grand Hotel"/>
                <a:ea typeface="Grand Hotel"/>
                <a:cs typeface="Grand Hotel"/>
                <a:sym typeface="Grand Hotel"/>
              </a:rPr>
              <a:t>Venus</a:t>
            </a:r>
            <a:endParaRPr sz="2800">
              <a:solidFill>
                <a:schemeClr val="dk1"/>
              </a:solidFill>
              <a:latin typeface="Grand Hotel"/>
              <a:ea typeface="Grand Hotel"/>
              <a:cs typeface="Grand Hotel"/>
              <a:sym typeface="Grand Hotel"/>
            </a:endParaRPr>
          </a:p>
        </p:txBody>
      </p:sp>
      <p:sp>
        <p:nvSpPr>
          <p:cNvPr id="1687" name="Google Shape;1687;p68"/>
          <p:cNvSpPr txBox="1"/>
          <p:nvPr/>
        </p:nvSpPr>
        <p:spPr>
          <a:xfrm>
            <a:off x="3342950" y="4029367"/>
            <a:ext cx="2457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Die Venus ist ein Gesteinsplanet</a:t>
            </a:r>
            <a:endParaRPr sz="1600">
              <a:solidFill>
                <a:schemeClr val="dk1"/>
              </a:solidFill>
              <a:latin typeface="Raleway"/>
              <a:ea typeface="Raleway"/>
              <a:cs typeface="Raleway"/>
              <a:sym typeface="Raleway"/>
            </a:endParaRPr>
          </a:p>
        </p:txBody>
      </p:sp>
      <p:sp>
        <p:nvSpPr>
          <p:cNvPr id="1688" name="Google Shape;1688;p68"/>
          <p:cNvSpPr txBox="1"/>
          <p:nvPr/>
        </p:nvSpPr>
        <p:spPr>
          <a:xfrm>
            <a:off x="5972872" y="3578617"/>
            <a:ext cx="2457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latin typeface="Grand Hotel"/>
                <a:ea typeface="Grand Hotel"/>
                <a:cs typeface="Grand Hotel"/>
                <a:sym typeface="Grand Hotel"/>
              </a:rPr>
              <a:t>Mars</a:t>
            </a:r>
            <a:endParaRPr sz="2800">
              <a:solidFill>
                <a:schemeClr val="dk1"/>
              </a:solidFill>
              <a:latin typeface="Grand Hotel"/>
              <a:ea typeface="Grand Hotel"/>
              <a:cs typeface="Grand Hotel"/>
              <a:sym typeface="Grand Hotel"/>
            </a:endParaRPr>
          </a:p>
        </p:txBody>
      </p:sp>
      <p:sp>
        <p:nvSpPr>
          <p:cNvPr id="1689" name="Google Shape;1689;p68"/>
          <p:cNvSpPr txBox="1"/>
          <p:nvPr/>
        </p:nvSpPr>
        <p:spPr>
          <a:xfrm>
            <a:off x="5972875" y="4029367"/>
            <a:ext cx="2457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Der Mars ist eigentlich sehr kalt</a:t>
            </a:r>
            <a:endParaRPr sz="1600">
              <a:solidFill>
                <a:schemeClr val="dk1"/>
              </a:solidFill>
              <a:latin typeface="Raleway"/>
              <a:ea typeface="Raleway"/>
              <a:cs typeface="Raleway"/>
              <a:sym typeface="Raleway"/>
            </a:endParaRPr>
          </a:p>
        </p:txBody>
      </p:sp>
      <p:sp>
        <p:nvSpPr>
          <p:cNvPr id="1690" name="Google Shape;1690;p68"/>
          <p:cNvSpPr/>
          <p:nvPr/>
        </p:nvSpPr>
        <p:spPr>
          <a:xfrm flipH="1">
            <a:off x="1749975" y="3195426"/>
            <a:ext cx="384000" cy="384600"/>
          </a:xfrm>
          <a:prstGeom prst="roundRect">
            <a:avLst>
              <a:gd name="adj" fmla="val 4646"/>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sp>
        <p:nvSpPr>
          <p:cNvPr id="1691" name="Google Shape;1691;p68"/>
          <p:cNvSpPr/>
          <p:nvPr/>
        </p:nvSpPr>
        <p:spPr>
          <a:xfrm flipH="1">
            <a:off x="4379900" y="3195426"/>
            <a:ext cx="384000" cy="384600"/>
          </a:xfrm>
          <a:prstGeom prst="roundRect">
            <a:avLst>
              <a:gd name="adj" fmla="val 464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sp>
        <p:nvSpPr>
          <p:cNvPr id="1692" name="Google Shape;1692;p68"/>
          <p:cNvSpPr/>
          <p:nvPr/>
        </p:nvSpPr>
        <p:spPr>
          <a:xfrm flipH="1">
            <a:off x="7009825" y="3195426"/>
            <a:ext cx="384000" cy="384600"/>
          </a:xfrm>
          <a:prstGeom prst="roundRect">
            <a:avLst>
              <a:gd name="adj" fmla="val 464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p69"/>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Schreiben Workshops</a:t>
            </a:r>
            <a:endParaRPr/>
          </a:p>
        </p:txBody>
      </p:sp>
      <p:graphicFrame>
        <p:nvGraphicFramePr>
          <p:cNvPr id="1698" name="Google Shape;1698;p69"/>
          <p:cNvGraphicFramePr/>
          <p:nvPr/>
        </p:nvGraphicFramePr>
        <p:xfrm>
          <a:off x="1300300" y="1273213"/>
          <a:ext cx="3000000" cy="3000000"/>
        </p:xfrm>
        <a:graphic>
          <a:graphicData uri="http://schemas.openxmlformats.org/drawingml/2006/table">
            <a:tbl>
              <a:tblPr>
                <a:noFill/>
                <a:tableStyleId>{DB00BA0F-E2B3-4E25-B14C-7F5AF03AB438}</a:tableStyleId>
              </a:tblPr>
              <a:tblGrid>
                <a:gridCol w="1635850">
                  <a:extLst>
                    <a:ext uri="{9D8B030D-6E8A-4147-A177-3AD203B41FA5}">
                      <a16:colId xmlns:a16="http://schemas.microsoft.com/office/drawing/2014/main" val="20000"/>
                    </a:ext>
                  </a:extLst>
                </a:gridCol>
                <a:gridCol w="1635850">
                  <a:extLst>
                    <a:ext uri="{9D8B030D-6E8A-4147-A177-3AD203B41FA5}">
                      <a16:colId xmlns:a16="http://schemas.microsoft.com/office/drawing/2014/main" val="20001"/>
                    </a:ext>
                  </a:extLst>
                </a:gridCol>
                <a:gridCol w="1635850">
                  <a:extLst>
                    <a:ext uri="{9D8B030D-6E8A-4147-A177-3AD203B41FA5}">
                      <a16:colId xmlns:a16="http://schemas.microsoft.com/office/drawing/2014/main" val="20002"/>
                    </a:ext>
                  </a:extLst>
                </a:gridCol>
                <a:gridCol w="1635850">
                  <a:extLst>
                    <a:ext uri="{9D8B030D-6E8A-4147-A177-3AD203B41FA5}">
                      <a16:colId xmlns:a16="http://schemas.microsoft.com/office/drawing/2014/main" val="20003"/>
                    </a:ext>
                  </a:extLst>
                </a:gridCol>
              </a:tblGrid>
              <a:tr h="569775">
                <a:tc>
                  <a:txBody>
                    <a:bodyPr/>
                    <a:lstStyle/>
                    <a:p>
                      <a:pPr marL="0" marR="38100" lvl="0" indent="0" algn="ctr" rtl="0">
                        <a:lnSpc>
                          <a:spcPct val="100000"/>
                        </a:lnSpc>
                        <a:spcBef>
                          <a:spcPts val="0"/>
                        </a:spcBef>
                        <a:spcAft>
                          <a:spcPts val="0"/>
                        </a:spcAft>
                        <a:buNone/>
                      </a:pPr>
                      <a:endParaRPr sz="2000">
                        <a:solidFill>
                          <a:schemeClr val="dk1"/>
                        </a:solidFill>
                        <a:latin typeface="Grand Hotel"/>
                        <a:ea typeface="Grand Hotel"/>
                        <a:cs typeface="Grand Hotel"/>
                        <a:sym typeface="Grand Hotel"/>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Montag</a:t>
                      </a:r>
                      <a:endParaRPr sz="2400">
                        <a:solidFill>
                          <a:schemeClr val="dk1"/>
                        </a:solidFill>
                        <a:latin typeface="Grand Hotel"/>
                        <a:ea typeface="Grand Hotel"/>
                        <a:cs typeface="Grand Hotel"/>
                        <a:sym typeface="Grand Hote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Dienstag</a:t>
                      </a:r>
                      <a:endParaRPr sz="2400">
                        <a:solidFill>
                          <a:schemeClr val="dk1"/>
                        </a:solidFill>
                        <a:latin typeface="Grand Hotel"/>
                        <a:ea typeface="Grand Hotel"/>
                        <a:cs typeface="Grand Hotel"/>
                        <a:sym typeface="Grand Hote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Mittwoch</a:t>
                      </a:r>
                      <a:endParaRPr sz="2400">
                        <a:solidFill>
                          <a:schemeClr val="dk1"/>
                        </a:solidFill>
                        <a:latin typeface="Grand Hotel"/>
                        <a:ea typeface="Grand Hotel"/>
                        <a:cs typeface="Grand Hotel"/>
                        <a:sym typeface="Grand Hote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69775">
                <a:tc>
                  <a:txBody>
                    <a:bodyPr/>
                    <a:lstStyle/>
                    <a:p>
                      <a:pPr marL="0" marR="38100" lvl="0" indent="0" algn="ctr" rtl="0">
                        <a:lnSpc>
                          <a:spcPct val="100000"/>
                        </a:lnSpc>
                        <a:spcBef>
                          <a:spcPts val="0"/>
                        </a:spcBef>
                        <a:spcAft>
                          <a:spcPts val="0"/>
                        </a:spcAft>
                        <a:buNone/>
                      </a:pPr>
                      <a:r>
                        <a:rPr lang="en" sz="2400">
                          <a:solidFill>
                            <a:schemeClr val="dk1"/>
                          </a:solidFill>
                          <a:latin typeface="Grand Hotel"/>
                          <a:ea typeface="Grand Hotel"/>
                          <a:cs typeface="Grand Hotel"/>
                          <a:sym typeface="Grand Hotel"/>
                        </a:rPr>
                        <a:t>Literatur</a:t>
                      </a:r>
                      <a:endParaRPr sz="2400">
                        <a:solidFill>
                          <a:schemeClr val="dk1"/>
                        </a:solidFill>
                        <a:latin typeface="Grand Hotel"/>
                        <a:ea typeface="Grand Hotel"/>
                        <a:cs typeface="Grand Hotel"/>
                        <a:sym typeface="Grand Hote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2 pm</a:t>
                      </a:r>
                      <a:endParaRPr sz="16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4 pm</a:t>
                      </a:r>
                      <a:endParaRPr sz="16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10 am</a:t>
                      </a:r>
                      <a:endParaRPr sz="16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69775">
                <a:tc>
                  <a:txBody>
                    <a:bodyPr/>
                    <a:lstStyle/>
                    <a:p>
                      <a:pPr marL="0" marR="38100" lvl="0" indent="0" algn="ctr" rtl="0">
                        <a:spcBef>
                          <a:spcPts val="0"/>
                        </a:spcBef>
                        <a:spcAft>
                          <a:spcPts val="0"/>
                        </a:spcAft>
                        <a:buNone/>
                      </a:pPr>
                      <a:r>
                        <a:rPr lang="en" sz="2400">
                          <a:solidFill>
                            <a:schemeClr val="dk1"/>
                          </a:solidFill>
                          <a:latin typeface="Grand Hotel"/>
                          <a:ea typeface="Grand Hotel"/>
                          <a:cs typeface="Grand Hotel"/>
                          <a:sym typeface="Grand Hotel"/>
                        </a:rPr>
                        <a:t>Schreiben</a:t>
                      </a:r>
                      <a:endParaRPr sz="24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4 pm</a:t>
                      </a:r>
                      <a:endParaRPr sz="16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5 pm</a:t>
                      </a:r>
                      <a:endParaRPr sz="16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1 pm</a:t>
                      </a:r>
                      <a:endParaRPr sz="16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69775">
                <a:tc>
                  <a:txBody>
                    <a:bodyPr/>
                    <a:lstStyle/>
                    <a:p>
                      <a:pPr marL="0" marR="38100" lvl="0" indent="0" algn="ctr" rtl="0">
                        <a:spcBef>
                          <a:spcPts val="0"/>
                        </a:spcBef>
                        <a:spcAft>
                          <a:spcPts val="0"/>
                        </a:spcAft>
                        <a:buNone/>
                      </a:pPr>
                      <a:r>
                        <a:rPr lang="en" sz="2400">
                          <a:solidFill>
                            <a:schemeClr val="dk1"/>
                          </a:solidFill>
                          <a:latin typeface="Grand Hotel"/>
                          <a:ea typeface="Grand Hotel"/>
                          <a:cs typeface="Grand Hotel"/>
                          <a:sym typeface="Grand Hotel"/>
                        </a:rPr>
                        <a:t>Lesen</a:t>
                      </a:r>
                      <a:endParaRPr sz="24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5 pm</a:t>
                      </a:r>
                      <a:endParaRPr sz="16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10 am</a:t>
                      </a:r>
                      <a:endParaRPr sz="16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5 pm</a:t>
                      </a:r>
                      <a:endParaRPr sz="16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699" name="Google Shape;1699;p69"/>
          <p:cNvSpPr txBox="1"/>
          <p:nvPr/>
        </p:nvSpPr>
        <p:spPr>
          <a:xfrm>
            <a:off x="713126" y="3578617"/>
            <a:ext cx="2457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Literatur</a:t>
            </a:r>
            <a:endParaRPr sz="2400">
              <a:solidFill>
                <a:schemeClr val="dk1"/>
              </a:solidFill>
              <a:latin typeface="Grand Hotel"/>
              <a:ea typeface="Grand Hotel"/>
              <a:cs typeface="Grand Hotel"/>
              <a:sym typeface="Grand Hotel"/>
            </a:endParaRPr>
          </a:p>
        </p:txBody>
      </p:sp>
      <p:sp>
        <p:nvSpPr>
          <p:cNvPr id="1700" name="Google Shape;1700;p69"/>
          <p:cNvSpPr txBox="1"/>
          <p:nvPr/>
        </p:nvSpPr>
        <p:spPr>
          <a:xfrm>
            <a:off x="713126" y="4029367"/>
            <a:ext cx="2457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Merkur ist der sonnennächste Planet</a:t>
            </a:r>
            <a:endParaRPr sz="1600">
              <a:solidFill>
                <a:schemeClr val="dk1"/>
              </a:solidFill>
              <a:latin typeface="Raleway"/>
              <a:ea typeface="Raleway"/>
              <a:cs typeface="Raleway"/>
              <a:sym typeface="Raleway"/>
            </a:endParaRPr>
          </a:p>
        </p:txBody>
      </p:sp>
      <p:sp>
        <p:nvSpPr>
          <p:cNvPr id="1701" name="Google Shape;1701;p69"/>
          <p:cNvSpPr txBox="1"/>
          <p:nvPr/>
        </p:nvSpPr>
        <p:spPr>
          <a:xfrm>
            <a:off x="3343050" y="3578617"/>
            <a:ext cx="2457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Schreiben</a:t>
            </a:r>
            <a:endParaRPr sz="2400">
              <a:solidFill>
                <a:schemeClr val="dk1"/>
              </a:solidFill>
              <a:latin typeface="Grand Hotel"/>
              <a:ea typeface="Grand Hotel"/>
              <a:cs typeface="Grand Hotel"/>
              <a:sym typeface="Grand Hotel"/>
            </a:endParaRPr>
          </a:p>
        </p:txBody>
      </p:sp>
      <p:sp>
        <p:nvSpPr>
          <p:cNvPr id="1702" name="Google Shape;1702;p69"/>
          <p:cNvSpPr txBox="1"/>
          <p:nvPr/>
        </p:nvSpPr>
        <p:spPr>
          <a:xfrm>
            <a:off x="3343050" y="4029367"/>
            <a:ext cx="2457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Die Venus ist ein Gesteinsplanet</a:t>
            </a:r>
            <a:endParaRPr sz="1600">
              <a:solidFill>
                <a:schemeClr val="dk1"/>
              </a:solidFill>
              <a:latin typeface="Raleway"/>
              <a:ea typeface="Raleway"/>
              <a:cs typeface="Raleway"/>
              <a:sym typeface="Raleway"/>
            </a:endParaRPr>
          </a:p>
        </p:txBody>
      </p:sp>
      <p:sp>
        <p:nvSpPr>
          <p:cNvPr id="1703" name="Google Shape;1703;p69"/>
          <p:cNvSpPr txBox="1"/>
          <p:nvPr/>
        </p:nvSpPr>
        <p:spPr>
          <a:xfrm>
            <a:off x="5972974" y="3578617"/>
            <a:ext cx="2457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Lesen</a:t>
            </a:r>
            <a:endParaRPr sz="2400">
              <a:solidFill>
                <a:schemeClr val="dk1"/>
              </a:solidFill>
              <a:latin typeface="Grand Hotel"/>
              <a:ea typeface="Grand Hotel"/>
              <a:cs typeface="Grand Hotel"/>
              <a:sym typeface="Grand Hotel"/>
            </a:endParaRPr>
          </a:p>
        </p:txBody>
      </p:sp>
      <p:sp>
        <p:nvSpPr>
          <p:cNvPr id="1704" name="Google Shape;1704;p69"/>
          <p:cNvSpPr txBox="1"/>
          <p:nvPr/>
        </p:nvSpPr>
        <p:spPr>
          <a:xfrm>
            <a:off x="5972974" y="4029367"/>
            <a:ext cx="2457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Der Mars ist eigentlich sehr kalt</a:t>
            </a:r>
            <a:endParaRPr sz="1600">
              <a:solidFill>
                <a:schemeClr val="dk1"/>
              </a:solidFill>
              <a:latin typeface="Raleway"/>
              <a:ea typeface="Raleway"/>
              <a:cs typeface="Raleway"/>
              <a:sym typeface="Raleway"/>
            </a:endParaRPr>
          </a:p>
        </p:txBody>
      </p:sp>
      <p:pic>
        <p:nvPicPr>
          <p:cNvPr id="1705" name="Google Shape;1705;p69"/>
          <p:cNvPicPr preferRelativeResize="0"/>
          <p:nvPr/>
        </p:nvPicPr>
        <p:blipFill>
          <a:blip r:embed="rId3">
            <a:alphaModFix/>
          </a:blip>
          <a:stretch>
            <a:fillRect/>
          </a:stretch>
        </p:blipFill>
        <p:spPr>
          <a:xfrm rot="1746121">
            <a:off x="-678488" y="3390727"/>
            <a:ext cx="1731677" cy="960898"/>
          </a:xfrm>
          <a:prstGeom prst="rect">
            <a:avLst/>
          </a:prstGeom>
          <a:noFill/>
          <a:ln>
            <a:noFill/>
          </a:ln>
          <a:effectLst>
            <a:outerShdw blurRad="14288" dist="28575" dir="5400000" algn="bl" rotWithShape="0">
              <a:srgbClr val="000000">
                <a:alpha val="9000"/>
              </a:srgbClr>
            </a:outerShdw>
          </a:effectLst>
        </p:spPr>
      </p:pic>
      <p:pic>
        <p:nvPicPr>
          <p:cNvPr id="1706" name="Google Shape;1706;p69"/>
          <p:cNvPicPr preferRelativeResize="0"/>
          <p:nvPr/>
        </p:nvPicPr>
        <p:blipFill>
          <a:blip r:embed="rId4">
            <a:alphaModFix/>
          </a:blip>
          <a:stretch>
            <a:fillRect/>
          </a:stretch>
        </p:blipFill>
        <p:spPr>
          <a:xfrm rot="-3697933" flipH="1">
            <a:off x="-124482" y="3173890"/>
            <a:ext cx="814722" cy="1394571"/>
          </a:xfrm>
          <a:prstGeom prst="rect">
            <a:avLst/>
          </a:prstGeom>
          <a:noFill/>
          <a:ln>
            <a:noFill/>
          </a:ln>
        </p:spPr>
      </p:pic>
      <p:pic>
        <p:nvPicPr>
          <p:cNvPr id="1707" name="Google Shape;1707;p69"/>
          <p:cNvPicPr preferRelativeResize="0"/>
          <p:nvPr/>
        </p:nvPicPr>
        <p:blipFill>
          <a:blip r:embed="rId5">
            <a:alphaModFix/>
          </a:blip>
          <a:stretch>
            <a:fillRect/>
          </a:stretch>
        </p:blipFill>
        <p:spPr>
          <a:xfrm rot="-2127105" flipH="1">
            <a:off x="-315450" y="2358800"/>
            <a:ext cx="1590900" cy="984300"/>
          </a:xfrm>
          <a:prstGeom prst="rect">
            <a:avLst/>
          </a:prstGeom>
          <a:noFill/>
          <a:ln>
            <a:noFill/>
          </a:ln>
        </p:spPr>
      </p:pic>
      <p:pic>
        <p:nvPicPr>
          <p:cNvPr id="1708" name="Google Shape;1708;p69"/>
          <p:cNvPicPr preferRelativeResize="0"/>
          <p:nvPr/>
        </p:nvPicPr>
        <p:blipFill rotWithShape="1">
          <a:blip r:embed="rId6">
            <a:alphaModFix/>
          </a:blip>
          <a:srcRect/>
          <a:stretch/>
        </p:blipFill>
        <p:spPr>
          <a:xfrm>
            <a:off x="-403125" y="3261625"/>
            <a:ext cx="1719450" cy="988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pic>
        <p:nvPicPr>
          <p:cNvPr id="1713" name="Google Shape;1713;p70"/>
          <p:cNvPicPr preferRelativeResize="0"/>
          <p:nvPr/>
        </p:nvPicPr>
        <p:blipFill>
          <a:blip r:embed="rId3">
            <a:alphaModFix/>
          </a:blip>
          <a:stretch>
            <a:fillRect/>
          </a:stretch>
        </p:blipFill>
        <p:spPr>
          <a:xfrm rot="5864929">
            <a:off x="-1190998" y="749350"/>
            <a:ext cx="3361466" cy="2011903"/>
          </a:xfrm>
          <a:prstGeom prst="rect">
            <a:avLst/>
          </a:prstGeom>
          <a:noFill/>
          <a:ln>
            <a:noFill/>
          </a:ln>
        </p:spPr>
      </p:pic>
      <p:sp>
        <p:nvSpPr>
          <p:cNvPr id="1714" name="Google Shape;1714;p70"/>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Deutsche Literatur und Englische Literatur</a:t>
            </a:r>
            <a:endParaRPr/>
          </a:p>
        </p:txBody>
      </p:sp>
      <p:sp>
        <p:nvSpPr>
          <p:cNvPr id="1715" name="Google Shape;1715;p70"/>
          <p:cNvSpPr txBox="1"/>
          <p:nvPr/>
        </p:nvSpPr>
        <p:spPr>
          <a:xfrm>
            <a:off x="1857600" y="1289975"/>
            <a:ext cx="2714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latin typeface="Grand Hotel"/>
                <a:ea typeface="Grand Hotel"/>
                <a:cs typeface="Grand Hotel"/>
                <a:sym typeface="Grand Hotel"/>
              </a:rPr>
              <a:t>Deutsche Literatur</a:t>
            </a:r>
            <a:endParaRPr sz="2400">
              <a:solidFill>
                <a:schemeClr val="dk1"/>
              </a:solidFill>
              <a:latin typeface="Grand Hotel"/>
              <a:ea typeface="Grand Hotel"/>
              <a:cs typeface="Grand Hotel"/>
              <a:sym typeface="Grand Hotel"/>
            </a:endParaRPr>
          </a:p>
        </p:txBody>
      </p:sp>
      <p:sp>
        <p:nvSpPr>
          <p:cNvPr id="1716" name="Google Shape;1716;p70"/>
          <p:cNvSpPr txBox="1"/>
          <p:nvPr/>
        </p:nvSpPr>
        <p:spPr>
          <a:xfrm>
            <a:off x="5716325" y="1289975"/>
            <a:ext cx="2714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Englische Literatur</a:t>
            </a:r>
            <a:endParaRPr sz="2400">
              <a:solidFill>
                <a:schemeClr val="dk1"/>
              </a:solidFill>
              <a:latin typeface="Grand Hotel"/>
              <a:ea typeface="Grand Hotel"/>
              <a:cs typeface="Grand Hotel"/>
              <a:sym typeface="Grand Hotel"/>
            </a:endParaRPr>
          </a:p>
        </p:txBody>
      </p:sp>
      <p:sp>
        <p:nvSpPr>
          <p:cNvPr id="1717" name="Google Shape;1717;p70"/>
          <p:cNvSpPr txBox="1"/>
          <p:nvPr/>
        </p:nvSpPr>
        <p:spPr>
          <a:xfrm>
            <a:off x="1857600" y="1915588"/>
            <a:ext cx="27144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aleway"/>
                <a:ea typeface="Raleway"/>
                <a:cs typeface="Raleway"/>
                <a:sym typeface="Raleway"/>
              </a:rPr>
              <a:t>Merkur ist der sonnennächste Planet</a:t>
            </a:r>
            <a:endParaRPr sz="1600">
              <a:solidFill>
                <a:schemeClr val="dk1"/>
              </a:solidFill>
              <a:latin typeface="Raleway"/>
              <a:ea typeface="Raleway"/>
              <a:cs typeface="Raleway"/>
              <a:sym typeface="Raleway"/>
            </a:endParaRPr>
          </a:p>
        </p:txBody>
      </p:sp>
      <p:sp>
        <p:nvSpPr>
          <p:cNvPr id="1718" name="Google Shape;1718;p70"/>
          <p:cNvSpPr txBox="1"/>
          <p:nvPr/>
        </p:nvSpPr>
        <p:spPr>
          <a:xfrm>
            <a:off x="5716325" y="1915588"/>
            <a:ext cx="27144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aleway"/>
                <a:ea typeface="Raleway"/>
                <a:cs typeface="Raleway"/>
                <a:sym typeface="Raleway"/>
              </a:rPr>
              <a:t>Der Mars ist eigentlich sehr kalt</a:t>
            </a:r>
            <a:endParaRPr sz="1600">
              <a:solidFill>
                <a:schemeClr val="dk1"/>
              </a:solidFill>
              <a:latin typeface="Raleway"/>
              <a:ea typeface="Raleway"/>
              <a:cs typeface="Raleway"/>
              <a:sym typeface="Raleway"/>
            </a:endParaRPr>
          </a:p>
        </p:txBody>
      </p:sp>
      <p:sp>
        <p:nvSpPr>
          <p:cNvPr id="1719" name="Google Shape;1719;p70"/>
          <p:cNvSpPr txBox="1"/>
          <p:nvPr/>
        </p:nvSpPr>
        <p:spPr>
          <a:xfrm>
            <a:off x="1857600" y="2582258"/>
            <a:ext cx="27144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aleway"/>
                <a:ea typeface="Raleway"/>
                <a:cs typeface="Raleway"/>
                <a:sym typeface="Raleway"/>
              </a:rPr>
              <a:t>Jupiter ist ein Gasriese und der größte Planet</a:t>
            </a:r>
            <a:endParaRPr sz="1600">
              <a:solidFill>
                <a:schemeClr val="dk1"/>
              </a:solidFill>
              <a:latin typeface="Raleway"/>
              <a:ea typeface="Raleway"/>
              <a:cs typeface="Raleway"/>
              <a:sym typeface="Raleway"/>
            </a:endParaRPr>
          </a:p>
        </p:txBody>
      </p:sp>
      <p:sp>
        <p:nvSpPr>
          <p:cNvPr id="1720" name="Google Shape;1720;p70"/>
          <p:cNvSpPr txBox="1"/>
          <p:nvPr/>
        </p:nvSpPr>
        <p:spPr>
          <a:xfrm>
            <a:off x="5716325" y="2582258"/>
            <a:ext cx="27144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aleway"/>
                <a:ea typeface="Raleway"/>
                <a:cs typeface="Raleway"/>
                <a:sym typeface="Raleway"/>
              </a:rPr>
              <a:t>Saturn besteht aus Wasserstoff und Helium</a:t>
            </a:r>
            <a:endParaRPr sz="1600">
              <a:solidFill>
                <a:schemeClr val="dk1"/>
              </a:solidFill>
              <a:latin typeface="Raleway"/>
              <a:ea typeface="Raleway"/>
              <a:cs typeface="Raleway"/>
              <a:sym typeface="Raleway"/>
            </a:endParaRPr>
          </a:p>
        </p:txBody>
      </p:sp>
      <p:sp>
        <p:nvSpPr>
          <p:cNvPr id="1721" name="Google Shape;1721;p70"/>
          <p:cNvSpPr txBox="1"/>
          <p:nvPr/>
        </p:nvSpPr>
        <p:spPr>
          <a:xfrm>
            <a:off x="1857600" y="3248928"/>
            <a:ext cx="27144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aleway"/>
                <a:ea typeface="Raleway"/>
                <a:cs typeface="Raleway"/>
                <a:sym typeface="Raleway"/>
              </a:rPr>
              <a:t>Die Venus ist ein Gesteinsplanet</a:t>
            </a:r>
            <a:endParaRPr sz="1600">
              <a:solidFill>
                <a:schemeClr val="dk1"/>
              </a:solidFill>
              <a:latin typeface="Raleway"/>
              <a:ea typeface="Raleway"/>
              <a:cs typeface="Raleway"/>
              <a:sym typeface="Raleway"/>
            </a:endParaRPr>
          </a:p>
        </p:txBody>
      </p:sp>
      <p:sp>
        <p:nvSpPr>
          <p:cNvPr id="1722" name="Google Shape;1722;p70"/>
          <p:cNvSpPr txBox="1"/>
          <p:nvPr/>
        </p:nvSpPr>
        <p:spPr>
          <a:xfrm>
            <a:off x="5716325" y="3248928"/>
            <a:ext cx="27144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aleway"/>
                <a:ea typeface="Raleway"/>
                <a:cs typeface="Raleway"/>
                <a:sym typeface="Raleway"/>
              </a:rPr>
              <a:t>Neptun ist der äußerste Planet des Systems!</a:t>
            </a:r>
            <a:endParaRPr sz="1600">
              <a:solidFill>
                <a:schemeClr val="dk1"/>
              </a:solidFill>
              <a:latin typeface="Raleway"/>
              <a:ea typeface="Raleway"/>
              <a:cs typeface="Raleway"/>
              <a:sym typeface="Raleway"/>
            </a:endParaRPr>
          </a:p>
        </p:txBody>
      </p:sp>
      <p:grpSp>
        <p:nvGrpSpPr>
          <p:cNvPr id="1723" name="Google Shape;1723;p70"/>
          <p:cNvGrpSpPr/>
          <p:nvPr/>
        </p:nvGrpSpPr>
        <p:grpSpPr>
          <a:xfrm>
            <a:off x="5029209" y="2052795"/>
            <a:ext cx="371782" cy="274285"/>
            <a:chOff x="5223609" y="3731112"/>
            <a:chExt cx="371782" cy="274285"/>
          </a:xfrm>
        </p:grpSpPr>
        <p:sp>
          <p:nvSpPr>
            <p:cNvPr id="1724" name="Google Shape;1724;p70"/>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0"/>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6" name="Google Shape;1726;p70"/>
          <p:cNvSpPr/>
          <p:nvPr/>
        </p:nvSpPr>
        <p:spPr>
          <a:xfrm>
            <a:off x="5029209" y="2712083"/>
            <a:ext cx="291966" cy="289050"/>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0"/>
          <p:cNvSpPr/>
          <p:nvPr/>
        </p:nvSpPr>
        <p:spPr>
          <a:xfrm>
            <a:off x="1170418" y="2045412"/>
            <a:ext cx="291966" cy="289050"/>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8" name="Google Shape;1728;p70"/>
          <p:cNvGrpSpPr/>
          <p:nvPr/>
        </p:nvGrpSpPr>
        <p:grpSpPr>
          <a:xfrm>
            <a:off x="1170418" y="3383675"/>
            <a:ext cx="371782" cy="274285"/>
            <a:chOff x="5223609" y="3731112"/>
            <a:chExt cx="371782" cy="274285"/>
          </a:xfrm>
        </p:grpSpPr>
        <p:sp>
          <p:nvSpPr>
            <p:cNvPr id="1729" name="Google Shape;1729;p70"/>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0"/>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70"/>
          <p:cNvGrpSpPr/>
          <p:nvPr/>
        </p:nvGrpSpPr>
        <p:grpSpPr>
          <a:xfrm>
            <a:off x="1170418" y="2721926"/>
            <a:ext cx="371782" cy="274285"/>
            <a:chOff x="5223609" y="3731112"/>
            <a:chExt cx="371782" cy="274285"/>
          </a:xfrm>
        </p:grpSpPr>
        <p:sp>
          <p:nvSpPr>
            <p:cNvPr id="1732" name="Google Shape;1732;p70"/>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0"/>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4" name="Google Shape;1734;p70"/>
          <p:cNvGrpSpPr/>
          <p:nvPr/>
        </p:nvGrpSpPr>
        <p:grpSpPr>
          <a:xfrm>
            <a:off x="5029209" y="3386136"/>
            <a:ext cx="371782" cy="274285"/>
            <a:chOff x="5223609" y="3731112"/>
            <a:chExt cx="371782" cy="274285"/>
          </a:xfrm>
        </p:grpSpPr>
        <p:sp>
          <p:nvSpPr>
            <p:cNvPr id="1735" name="Google Shape;1735;p70"/>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0"/>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7" name="Google Shape;1737;p70"/>
          <p:cNvSpPr txBox="1"/>
          <p:nvPr/>
        </p:nvSpPr>
        <p:spPr>
          <a:xfrm>
            <a:off x="1857600" y="3915598"/>
            <a:ext cx="27144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aleway"/>
                <a:ea typeface="Raleway"/>
                <a:cs typeface="Raleway"/>
                <a:sym typeface="Raleway"/>
              </a:rPr>
              <a:t>Ceres befindet sich im Asteroidengürtel</a:t>
            </a:r>
            <a:endParaRPr sz="1600">
              <a:solidFill>
                <a:schemeClr val="dk1"/>
              </a:solidFill>
              <a:latin typeface="Raleway"/>
              <a:ea typeface="Raleway"/>
              <a:cs typeface="Raleway"/>
              <a:sym typeface="Raleway"/>
            </a:endParaRPr>
          </a:p>
        </p:txBody>
      </p:sp>
      <p:sp>
        <p:nvSpPr>
          <p:cNvPr id="1738" name="Google Shape;1738;p70"/>
          <p:cNvSpPr txBox="1"/>
          <p:nvPr/>
        </p:nvSpPr>
        <p:spPr>
          <a:xfrm>
            <a:off x="5716325" y="3915598"/>
            <a:ext cx="27144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aleway"/>
                <a:ea typeface="Raleway"/>
                <a:cs typeface="Raleway"/>
                <a:sym typeface="Raleway"/>
              </a:rPr>
              <a:t>Pluto wird nun als Zwergplanet betrachtet</a:t>
            </a:r>
            <a:endParaRPr sz="1600">
              <a:solidFill>
                <a:schemeClr val="dk1"/>
              </a:solidFill>
              <a:latin typeface="Raleway"/>
              <a:ea typeface="Raleway"/>
              <a:cs typeface="Raleway"/>
              <a:sym typeface="Raleway"/>
            </a:endParaRPr>
          </a:p>
        </p:txBody>
      </p:sp>
      <p:sp>
        <p:nvSpPr>
          <p:cNvPr id="1739" name="Google Shape;1739;p70"/>
          <p:cNvSpPr/>
          <p:nvPr/>
        </p:nvSpPr>
        <p:spPr>
          <a:xfrm>
            <a:off x="5029209" y="4045423"/>
            <a:ext cx="291966" cy="289050"/>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0"/>
          <p:cNvSpPr/>
          <p:nvPr/>
        </p:nvSpPr>
        <p:spPr>
          <a:xfrm>
            <a:off x="1170418" y="4045423"/>
            <a:ext cx="291966" cy="289050"/>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1" name="Google Shape;1741;p70"/>
          <p:cNvPicPr preferRelativeResize="0"/>
          <p:nvPr/>
        </p:nvPicPr>
        <p:blipFill>
          <a:blip r:embed="rId4">
            <a:alphaModFix/>
          </a:blip>
          <a:stretch>
            <a:fillRect/>
          </a:stretch>
        </p:blipFill>
        <p:spPr>
          <a:xfrm rot="-1739562">
            <a:off x="8130300" y="3869891"/>
            <a:ext cx="1192054" cy="870058"/>
          </a:xfrm>
          <a:prstGeom prst="rect">
            <a:avLst/>
          </a:prstGeom>
          <a:noFill/>
          <a:ln>
            <a:noFill/>
          </a:ln>
        </p:spPr>
      </p:pic>
      <p:pic>
        <p:nvPicPr>
          <p:cNvPr id="1742" name="Google Shape;1742;p70"/>
          <p:cNvPicPr preferRelativeResize="0"/>
          <p:nvPr/>
        </p:nvPicPr>
        <p:blipFill>
          <a:blip r:embed="rId5">
            <a:alphaModFix/>
          </a:blip>
          <a:stretch>
            <a:fillRect/>
          </a:stretch>
        </p:blipFill>
        <p:spPr>
          <a:xfrm>
            <a:off x="8111923" y="3115012"/>
            <a:ext cx="452201" cy="452234"/>
          </a:xfrm>
          <a:prstGeom prst="rect">
            <a:avLst/>
          </a:prstGeom>
          <a:noFill/>
          <a:ln>
            <a:noFill/>
          </a:ln>
        </p:spPr>
      </p:pic>
      <p:pic>
        <p:nvPicPr>
          <p:cNvPr id="1743" name="Google Shape;1743;p70"/>
          <p:cNvPicPr preferRelativeResize="0"/>
          <p:nvPr/>
        </p:nvPicPr>
        <p:blipFill>
          <a:blip r:embed="rId6">
            <a:alphaModFix/>
          </a:blip>
          <a:stretch>
            <a:fillRect/>
          </a:stretch>
        </p:blipFill>
        <p:spPr>
          <a:xfrm>
            <a:off x="8564134" y="3398001"/>
            <a:ext cx="371983" cy="371988"/>
          </a:xfrm>
          <a:prstGeom prst="rect">
            <a:avLst/>
          </a:prstGeom>
          <a:noFill/>
          <a:ln>
            <a:noFill/>
          </a:ln>
        </p:spPr>
      </p:pic>
      <p:pic>
        <p:nvPicPr>
          <p:cNvPr id="1744" name="Google Shape;1744;p70"/>
          <p:cNvPicPr preferRelativeResize="0"/>
          <p:nvPr/>
        </p:nvPicPr>
        <p:blipFill>
          <a:blip r:embed="rId7">
            <a:alphaModFix/>
          </a:blip>
          <a:stretch>
            <a:fillRect/>
          </a:stretch>
        </p:blipFill>
        <p:spPr>
          <a:xfrm>
            <a:off x="8399533" y="2808813"/>
            <a:ext cx="371983" cy="3719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pic>
        <p:nvPicPr>
          <p:cNvPr id="1749" name="Google Shape;1749;p71"/>
          <p:cNvPicPr preferRelativeResize="0"/>
          <p:nvPr/>
        </p:nvPicPr>
        <p:blipFill>
          <a:blip r:embed="rId3">
            <a:alphaModFix/>
          </a:blip>
          <a:stretch>
            <a:fillRect/>
          </a:stretch>
        </p:blipFill>
        <p:spPr>
          <a:xfrm rot="-734870">
            <a:off x="1184515" y="2451531"/>
            <a:ext cx="883821" cy="761489"/>
          </a:xfrm>
          <a:prstGeom prst="rect">
            <a:avLst/>
          </a:prstGeom>
          <a:noFill/>
          <a:ln>
            <a:noFill/>
          </a:ln>
          <a:effectLst>
            <a:outerShdw blurRad="14288" dist="28575" dir="7680000" algn="bl" rotWithShape="0">
              <a:srgbClr val="000000">
                <a:alpha val="9000"/>
              </a:srgbClr>
            </a:outerShdw>
          </a:effectLst>
        </p:spPr>
      </p:pic>
      <p:pic>
        <p:nvPicPr>
          <p:cNvPr id="1750" name="Google Shape;1750;p71"/>
          <p:cNvPicPr preferRelativeResize="0"/>
          <p:nvPr/>
        </p:nvPicPr>
        <p:blipFill>
          <a:blip r:embed="rId3">
            <a:alphaModFix/>
          </a:blip>
          <a:stretch>
            <a:fillRect/>
          </a:stretch>
        </p:blipFill>
        <p:spPr>
          <a:xfrm rot="-734870">
            <a:off x="2335027" y="1725181"/>
            <a:ext cx="883821" cy="761489"/>
          </a:xfrm>
          <a:prstGeom prst="rect">
            <a:avLst/>
          </a:prstGeom>
          <a:noFill/>
          <a:ln>
            <a:noFill/>
          </a:ln>
          <a:effectLst>
            <a:outerShdw blurRad="14288" dist="28575" dir="7680000" algn="bl" rotWithShape="0">
              <a:srgbClr val="000000">
                <a:alpha val="9000"/>
              </a:srgbClr>
            </a:outerShdw>
          </a:effectLst>
        </p:spPr>
      </p:pic>
      <p:pic>
        <p:nvPicPr>
          <p:cNvPr id="1751" name="Google Shape;1751;p71"/>
          <p:cNvPicPr preferRelativeResize="0"/>
          <p:nvPr/>
        </p:nvPicPr>
        <p:blipFill>
          <a:blip r:embed="rId3">
            <a:alphaModFix/>
          </a:blip>
          <a:stretch>
            <a:fillRect/>
          </a:stretch>
        </p:blipFill>
        <p:spPr>
          <a:xfrm rot="-734870">
            <a:off x="3423565" y="3177881"/>
            <a:ext cx="883821" cy="761489"/>
          </a:xfrm>
          <a:prstGeom prst="rect">
            <a:avLst/>
          </a:prstGeom>
          <a:noFill/>
          <a:ln>
            <a:noFill/>
          </a:ln>
          <a:effectLst>
            <a:outerShdw blurRad="14288" dist="28575" dir="7680000" algn="bl" rotWithShape="0">
              <a:srgbClr val="000000">
                <a:alpha val="9000"/>
              </a:srgbClr>
            </a:outerShdw>
          </a:effectLst>
        </p:spPr>
      </p:pic>
      <p:sp>
        <p:nvSpPr>
          <p:cNvPr id="1752" name="Google Shape;1752;p71"/>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Die meisten gelesenen Bücher</a:t>
            </a:r>
            <a:endParaRPr/>
          </a:p>
        </p:txBody>
      </p:sp>
      <p:sp>
        <p:nvSpPr>
          <p:cNvPr id="1753" name="Google Shape;1753;p71"/>
          <p:cNvSpPr/>
          <p:nvPr/>
        </p:nvSpPr>
        <p:spPr>
          <a:xfrm flipH="1">
            <a:off x="5090119" y="2370479"/>
            <a:ext cx="585300" cy="586200"/>
          </a:xfrm>
          <a:prstGeom prst="roundRect">
            <a:avLst>
              <a:gd name="adj" fmla="val 4646"/>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grpSp>
        <p:nvGrpSpPr>
          <p:cNvPr id="1754" name="Google Shape;1754;p71"/>
          <p:cNvGrpSpPr/>
          <p:nvPr/>
        </p:nvGrpSpPr>
        <p:grpSpPr>
          <a:xfrm>
            <a:off x="5248092" y="2442219"/>
            <a:ext cx="269346" cy="442721"/>
            <a:chOff x="1297150" y="4224900"/>
            <a:chExt cx="238275" cy="391650"/>
          </a:xfrm>
        </p:grpSpPr>
        <p:sp>
          <p:nvSpPr>
            <p:cNvPr id="1755" name="Google Shape;1755;p71"/>
            <p:cNvSpPr/>
            <p:nvPr/>
          </p:nvSpPr>
          <p:spPr>
            <a:xfrm>
              <a:off x="1416400" y="4224900"/>
              <a:ext cx="11850" cy="44550"/>
            </a:xfrm>
            <a:custGeom>
              <a:avLst/>
              <a:gdLst/>
              <a:ahLst/>
              <a:cxnLst/>
              <a:rect l="l" t="t" r="r" b="b"/>
              <a:pathLst>
                <a:path w="474" h="1782" extrusionOk="0">
                  <a:moveTo>
                    <a:pt x="237" y="0"/>
                  </a:moveTo>
                  <a:cubicBezTo>
                    <a:pt x="106" y="0"/>
                    <a:pt x="0" y="107"/>
                    <a:pt x="0" y="237"/>
                  </a:cubicBezTo>
                  <a:lnTo>
                    <a:pt x="0" y="1544"/>
                  </a:lnTo>
                  <a:cubicBezTo>
                    <a:pt x="0" y="1676"/>
                    <a:pt x="105" y="1781"/>
                    <a:pt x="237" y="1781"/>
                  </a:cubicBezTo>
                  <a:cubicBezTo>
                    <a:pt x="367" y="1781"/>
                    <a:pt x="474" y="1674"/>
                    <a:pt x="474" y="1544"/>
                  </a:cubicBezTo>
                  <a:lnTo>
                    <a:pt x="474" y="237"/>
                  </a:lnTo>
                  <a:cubicBezTo>
                    <a:pt x="474" y="105"/>
                    <a:pt x="367"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1"/>
            <p:cNvSpPr/>
            <p:nvPr/>
          </p:nvSpPr>
          <p:spPr>
            <a:xfrm>
              <a:off x="1404250" y="4513850"/>
              <a:ext cx="110200" cy="102700"/>
            </a:xfrm>
            <a:custGeom>
              <a:avLst/>
              <a:gdLst/>
              <a:ahLst/>
              <a:cxnLst/>
              <a:rect l="l" t="t" r="r" b="b"/>
              <a:pathLst>
                <a:path w="4408" h="4108" extrusionOk="0">
                  <a:moveTo>
                    <a:pt x="1" y="1"/>
                  </a:moveTo>
                  <a:lnTo>
                    <a:pt x="1" y="4108"/>
                  </a:lnTo>
                  <a:lnTo>
                    <a:pt x="4407" y="4108"/>
                  </a:lnTo>
                  <a:lnTo>
                    <a:pt x="44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1"/>
            <p:cNvSpPr/>
            <p:nvPr/>
          </p:nvSpPr>
          <p:spPr>
            <a:xfrm>
              <a:off x="1404250" y="4513850"/>
              <a:ext cx="41725" cy="102700"/>
            </a:xfrm>
            <a:custGeom>
              <a:avLst/>
              <a:gdLst/>
              <a:ahLst/>
              <a:cxnLst/>
              <a:rect l="l" t="t" r="r" b="b"/>
              <a:pathLst>
                <a:path w="1669" h="4108" extrusionOk="0">
                  <a:moveTo>
                    <a:pt x="1" y="1"/>
                  </a:moveTo>
                  <a:lnTo>
                    <a:pt x="1" y="4108"/>
                  </a:lnTo>
                  <a:lnTo>
                    <a:pt x="1668" y="4108"/>
                  </a:lnTo>
                  <a:lnTo>
                    <a:pt x="16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1"/>
            <p:cNvSpPr/>
            <p:nvPr/>
          </p:nvSpPr>
          <p:spPr>
            <a:xfrm>
              <a:off x="1429800" y="4230525"/>
              <a:ext cx="105625" cy="83525"/>
            </a:xfrm>
            <a:custGeom>
              <a:avLst/>
              <a:gdLst/>
              <a:ahLst/>
              <a:cxnLst/>
              <a:rect l="l" t="t" r="r" b="b"/>
              <a:pathLst>
                <a:path w="4225" h="3341" extrusionOk="0">
                  <a:moveTo>
                    <a:pt x="3093" y="0"/>
                  </a:moveTo>
                  <a:cubicBezTo>
                    <a:pt x="2925" y="0"/>
                    <a:pt x="2756" y="43"/>
                    <a:pt x="2600" y="132"/>
                  </a:cubicBezTo>
                  <a:cubicBezTo>
                    <a:pt x="2455" y="216"/>
                    <a:pt x="2341" y="328"/>
                    <a:pt x="2258" y="459"/>
                  </a:cubicBezTo>
                  <a:cubicBezTo>
                    <a:pt x="2236" y="492"/>
                    <a:pt x="2216" y="528"/>
                    <a:pt x="2198" y="564"/>
                  </a:cubicBezTo>
                  <a:cubicBezTo>
                    <a:pt x="1952" y="364"/>
                    <a:pt x="1645" y="256"/>
                    <a:pt x="1332" y="256"/>
                  </a:cubicBezTo>
                  <a:cubicBezTo>
                    <a:pt x="1101" y="256"/>
                    <a:pt x="868" y="315"/>
                    <a:pt x="654" y="438"/>
                  </a:cubicBezTo>
                  <a:cubicBezTo>
                    <a:pt x="308" y="636"/>
                    <a:pt x="82" y="963"/>
                    <a:pt x="0" y="1324"/>
                  </a:cubicBezTo>
                  <a:lnTo>
                    <a:pt x="1467" y="2301"/>
                  </a:lnTo>
                  <a:lnTo>
                    <a:pt x="3025" y="3340"/>
                  </a:lnTo>
                  <a:cubicBezTo>
                    <a:pt x="3347" y="3033"/>
                    <a:pt x="3431" y="2535"/>
                    <a:pt x="3199" y="2131"/>
                  </a:cubicBezTo>
                  <a:cubicBezTo>
                    <a:pt x="3168" y="2080"/>
                    <a:pt x="3135" y="2032"/>
                    <a:pt x="3097" y="1987"/>
                  </a:cubicBezTo>
                  <a:cubicBezTo>
                    <a:pt x="3264" y="1986"/>
                    <a:pt x="3431" y="1945"/>
                    <a:pt x="3585" y="1855"/>
                  </a:cubicBezTo>
                  <a:cubicBezTo>
                    <a:pt x="4061" y="1585"/>
                    <a:pt x="4225" y="978"/>
                    <a:pt x="3954" y="499"/>
                  </a:cubicBezTo>
                  <a:cubicBezTo>
                    <a:pt x="3771" y="180"/>
                    <a:pt x="3437" y="0"/>
                    <a:pt x="3093" y="0"/>
                  </a:cubicBezTo>
                  <a:close/>
                </a:path>
              </a:pathLst>
            </a:custGeom>
            <a:solidFill>
              <a:srgbClr val="CAC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1"/>
            <p:cNvSpPr/>
            <p:nvPr/>
          </p:nvSpPr>
          <p:spPr>
            <a:xfrm>
              <a:off x="1429800" y="4236975"/>
              <a:ext cx="59675" cy="51150"/>
            </a:xfrm>
            <a:custGeom>
              <a:avLst/>
              <a:gdLst/>
              <a:ahLst/>
              <a:cxnLst/>
              <a:rect l="l" t="t" r="r" b="b"/>
              <a:pathLst>
                <a:path w="2387" h="2046" extrusionOk="0">
                  <a:moveTo>
                    <a:pt x="1333" y="1"/>
                  </a:moveTo>
                  <a:cubicBezTo>
                    <a:pt x="1102" y="1"/>
                    <a:pt x="868" y="59"/>
                    <a:pt x="654" y="182"/>
                  </a:cubicBezTo>
                  <a:cubicBezTo>
                    <a:pt x="308" y="381"/>
                    <a:pt x="82" y="707"/>
                    <a:pt x="0" y="1068"/>
                  </a:cubicBezTo>
                  <a:lnTo>
                    <a:pt x="1467" y="2045"/>
                  </a:lnTo>
                  <a:cubicBezTo>
                    <a:pt x="2001" y="1872"/>
                    <a:pt x="2386" y="1370"/>
                    <a:pt x="2386" y="778"/>
                  </a:cubicBezTo>
                  <a:cubicBezTo>
                    <a:pt x="2386" y="573"/>
                    <a:pt x="2340" y="377"/>
                    <a:pt x="2258" y="203"/>
                  </a:cubicBezTo>
                  <a:cubicBezTo>
                    <a:pt x="2236" y="237"/>
                    <a:pt x="2216" y="273"/>
                    <a:pt x="2199" y="309"/>
                  </a:cubicBezTo>
                  <a:cubicBezTo>
                    <a:pt x="1953" y="108"/>
                    <a:pt x="1646" y="1"/>
                    <a:pt x="1333"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1"/>
            <p:cNvSpPr/>
            <p:nvPr/>
          </p:nvSpPr>
          <p:spPr>
            <a:xfrm>
              <a:off x="1297150" y="4263500"/>
              <a:ext cx="217300" cy="298775"/>
            </a:xfrm>
            <a:custGeom>
              <a:avLst/>
              <a:gdLst/>
              <a:ahLst/>
              <a:cxnLst/>
              <a:rect l="l" t="t" r="r" b="b"/>
              <a:pathLst>
                <a:path w="8692" h="11951" extrusionOk="0">
                  <a:moveTo>
                    <a:pt x="5007" y="0"/>
                  </a:moveTo>
                  <a:cubicBezTo>
                    <a:pt x="3024" y="0"/>
                    <a:pt x="1417" y="1609"/>
                    <a:pt x="1417" y="3590"/>
                  </a:cubicBezTo>
                  <a:lnTo>
                    <a:pt x="1417" y="8266"/>
                  </a:lnTo>
                  <a:lnTo>
                    <a:pt x="0" y="8266"/>
                  </a:lnTo>
                  <a:lnTo>
                    <a:pt x="0" y="9023"/>
                  </a:lnTo>
                  <a:cubicBezTo>
                    <a:pt x="0" y="10640"/>
                    <a:pt x="1311" y="11951"/>
                    <a:pt x="2929" y="11951"/>
                  </a:cubicBezTo>
                  <a:lnTo>
                    <a:pt x="8690" y="11951"/>
                  </a:lnTo>
                  <a:lnTo>
                    <a:pt x="8690" y="3591"/>
                  </a:lnTo>
                  <a:cubicBezTo>
                    <a:pt x="8691" y="1609"/>
                    <a:pt x="7084" y="0"/>
                    <a:pt x="5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1"/>
            <p:cNvSpPr/>
            <p:nvPr/>
          </p:nvSpPr>
          <p:spPr>
            <a:xfrm>
              <a:off x="1402250" y="4263500"/>
              <a:ext cx="112200" cy="298750"/>
            </a:xfrm>
            <a:custGeom>
              <a:avLst/>
              <a:gdLst/>
              <a:ahLst/>
              <a:cxnLst/>
              <a:rect l="l" t="t" r="r" b="b"/>
              <a:pathLst>
                <a:path w="4488" h="11950" extrusionOk="0">
                  <a:moveTo>
                    <a:pt x="803" y="0"/>
                  </a:moveTo>
                  <a:cubicBezTo>
                    <a:pt x="526" y="0"/>
                    <a:pt x="258" y="31"/>
                    <a:pt x="0" y="91"/>
                  </a:cubicBezTo>
                  <a:cubicBezTo>
                    <a:pt x="1596" y="456"/>
                    <a:pt x="2788" y="1883"/>
                    <a:pt x="2788" y="3590"/>
                  </a:cubicBezTo>
                  <a:lnTo>
                    <a:pt x="2788" y="11950"/>
                  </a:lnTo>
                  <a:lnTo>
                    <a:pt x="4487" y="11950"/>
                  </a:lnTo>
                  <a:lnTo>
                    <a:pt x="4487" y="3590"/>
                  </a:lnTo>
                  <a:cubicBezTo>
                    <a:pt x="4487" y="1609"/>
                    <a:pt x="2880" y="0"/>
                    <a:pt x="8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1"/>
            <p:cNvSpPr/>
            <p:nvPr/>
          </p:nvSpPr>
          <p:spPr>
            <a:xfrm>
              <a:off x="1297150" y="4353250"/>
              <a:ext cx="184225" cy="209000"/>
            </a:xfrm>
            <a:custGeom>
              <a:avLst/>
              <a:gdLst/>
              <a:ahLst/>
              <a:cxnLst/>
              <a:rect l="l" t="t" r="r" b="b"/>
              <a:pathLst>
                <a:path w="7369" h="8360" extrusionOk="0">
                  <a:moveTo>
                    <a:pt x="2685" y="0"/>
                  </a:moveTo>
                  <a:cubicBezTo>
                    <a:pt x="1985" y="0"/>
                    <a:pt x="1417" y="567"/>
                    <a:pt x="1417" y="1267"/>
                  </a:cubicBezTo>
                  <a:lnTo>
                    <a:pt x="1417" y="4675"/>
                  </a:lnTo>
                  <a:lnTo>
                    <a:pt x="0" y="4675"/>
                  </a:lnTo>
                  <a:lnTo>
                    <a:pt x="0" y="5432"/>
                  </a:lnTo>
                  <a:cubicBezTo>
                    <a:pt x="0" y="7049"/>
                    <a:pt x="1311" y="8360"/>
                    <a:pt x="2929" y="8360"/>
                  </a:cubicBezTo>
                  <a:lnTo>
                    <a:pt x="7368" y="8360"/>
                  </a:lnTo>
                  <a:cubicBezTo>
                    <a:pt x="5751" y="8360"/>
                    <a:pt x="4440" y="7049"/>
                    <a:pt x="4440" y="5432"/>
                  </a:cubicBezTo>
                  <a:lnTo>
                    <a:pt x="4440" y="4675"/>
                  </a:lnTo>
                  <a:lnTo>
                    <a:pt x="5857" y="4675"/>
                  </a:lnTo>
                  <a:lnTo>
                    <a:pt x="5857" y="1267"/>
                  </a:lnTo>
                  <a:cubicBezTo>
                    <a:pt x="5857" y="567"/>
                    <a:pt x="5290" y="0"/>
                    <a:pt x="4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1"/>
            <p:cNvSpPr/>
            <p:nvPr/>
          </p:nvSpPr>
          <p:spPr>
            <a:xfrm>
              <a:off x="1344750" y="4417000"/>
              <a:ext cx="24850" cy="11875"/>
            </a:xfrm>
            <a:custGeom>
              <a:avLst/>
              <a:gdLst/>
              <a:ahLst/>
              <a:cxnLst/>
              <a:rect l="l" t="t" r="r" b="b"/>
              <a:pathLst>
                <a:path w="994" h="475" extrusionOk="0">
                  <a:moveTo>
                    <a:pt x="238" y="1"/>
                  </a:moveTo>
                  <a:cubicBezTo>
                    <a:pt x="107" y="1"/>
                    <a:pt x="1" y="107"/>
                    <a:pt x="1" y="237"/>
                  </a:cubicBezTo>
                  <a:cubicBezTo>
                    <a:pt x="1" y="368"/>
                    <a:pt x="108" y="474"/>
                    <a:pt x="238" y="474"/>
                  </a:cubicBezTo>
                  <a:lnTo>
                    <a:pt x="757" y="474"/>
                  </a:lnTo>
                  <a:cubicBezTo>
                    <a:pt x="889" y="474"/>
                    <a:pt x="994" y="367"/>
                    <a:pt x="994" y="237"/>
                  </a:cubicBezTo>
                  <a:cubicBezTo>
                    <a:pt x="994" y="106"/>
                    <a:pt x="889" y="1"/>
                    <a:pt x="757"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1"/>
            <p:cNvSpPr/>
            <p:nvPr/>
          </p:nvSpPr>
          <p:spPr>
            <a:xfrm>
              <a:off x="1359750" y="4353275"/>
              <a:ext cx="121625" cy="209000"/>
            </a:xfrm>
            <a:custGeom>
              <a:avLst/>
              <a:gdLst/>
              <a:ahLst/>
              <a:cxnLst/>
              <a:rect l="l" t="t" r="r" b="b"/>
              <a:pathLst>
                <a:path w="4865" h="8360" extrusionOk="0">
                  <a:moveTo>
                    <a:pt x="182" y="0"/>
                  </a:moveTo>
                  <a:cubicBezTo>
                    <a:pt x="120" y="0"/>
                    <a:pt x="59" y="4"/>
                    <a:pt x="1" y="14"/>
                  </a:cubicBezTo>
                  <a:lnTo>
                    <a:pt x="1" y="5338"/>
                  </a:lnTo>
                  <a:lnTo>
                    <a:pt x="772" y="5338"/>
                  </a:lnTo>
                  <a:lnTo>
                    <a:pt x="772" y="7352"/>
                  </a:lnTo>
                  <a:cubicBezTo>
                    <a:pt x="772" y="7908"/>
                    <a:pt x="1223" y="8360"/>
                    <a:pt x="1781" y="8360"/>
                  </a:cubicBezTo>
                  <a:lnTo>
                    <a:pt x="4864" y="8360"/>
                  </a:lnTo>
                  <a:cubicBezTo>
                    <a:pt x="3248" y="8360"/>
                    <a:pt x="1936" y="7048"/>
                    <a:pt x="1936" y="5432"/>
                  </a:cubicBezTo>
                  <a:lnTo>
                    <a:pt x="1936" y="4675"/>
                  </a:lnTo>
                  <a:lnTo>
                    <a:pt x="3355" y="4675"/>
                  </a:lnTo>
                  <a:lnTo>
                    <a:pt x="3355" y="1267"/>
                  </a:lnTo>
                  <a:cubicBezTo>
                    <a:pt x="3355" y="567"/>
                    <a:pt x="2786" y="0"/>
                    <a:pt x="2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1"/>
            <p:cNvSpPr/>
            <p:nvPr/>
          </p:nvSpPr>
          <p:spPr>
            <a:xfrm>
              <a:off x="1359750" y="4353275"/>
              <a:ext cx="83825" cy="116900"/>
            </a:xfrm>
            <a:custGeom>
              <a:avLst/>
              <a:gdLst/>
              <a:ahLst/>
              <a:cxnLst/>
              <a:rect l="l" t="t" r="r" b="b"/>
              <a:pathLst>
                <a:path w="3353" h="4676" extrusionOk="0">
                  <a:moveTo>
                    <a:pt x="2088" y="0"/>
                  </a:moveTo>
                  <a:cubicBezTo>
                    <a:pt x="2088" y="0"/>
                    <a:pt x="2087" y="0"/>
                    <a:pt x="2086" y="0"/>
                  </a:cubicBezTo>
                  <a:lnTo>
                    <a:pt x="181" y="0"/>
                  </a:lnTo>
                  <a:cubicBezTo>
                    <a:pt x="120" y="0"/>
                    <a:pt x="59" y="4"/>
                    <a:pt x="1" y="14"/>
                  </a:cubicBezTo>
                  <a:lnTo>
                    <a:pt x="1" y="797"/>
                  </a:lnTo>
                  <a:lnTo>
                    <a:pt x="1408" y="797"/>
                  </a:lnTo>
                  <a:cubicBezTo>
                    <a:pt x="2110" y="797"/>
                    <a:pt x="2677" y="1364"/>
                    <a:pt x="2677" y="2063"/>
                  </a:cubicBezTo>
                  <a:lnTo>
                    <a:pt x="2677" y="4675"/>
                  </a:lnTo>
                  <a:lnTo>
                    <a:pt x="3353" y="4675"/>
                  </a:lnTo>
                  <a:lnTo>
                    <a:pt x="3353" y="1267"/>
                  </a:lnTo>
                  <a:cubicBezTo>
                    <a:pt x="3353" y="567"/>
                    <a:pt x="2787" y="0"/>
                    <a:pt x="2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1"/>
            <p:cNvSpPr/>
            <p:nvPr/>
          </p:nvSpPr>
          <p:spPr>
            <a:xfrm>
              <a:off x="1394775" y="4417000"/>
              <a:ext cx="11850" cy="24850"/>
            </a:xfrm>
            <a:custGeom>
              <a:avLst/>
              <a:gdLst/>
              <a:ahLst/>
              <a:cxnLst/>
              <a:rect l="l" t="t" r="r" b="b"/>
              <a:pathLst>
                <a:path w="474" h="994" extrusionOk="0">
                  <a:moveTo>
                    <a:pt x="237" y="1"/>
                  </a:moveTo>
                  <a:cubicBezTo>
                    <a:pt x="105" y="1"/>
                    <a:pt x="0" y="107"/>
                    <a:pt x="0" y="237"/>
                  </a:cubicBezTo>
                  <a:lnTo>
                    <a:pt x="0" y="757"/>
                  </a:lnTo>
                  <a:cubicBezTo>
                    <a:pt x="0" y="888"/>
                    <a:pt x="107" y="994"/>
                    <a:pt x="237" y="994"/>
                  </a:cubicBezTo>
                  <a:cubicBezTo>
                    <a:pt x="366" y="994"/>
                    <a:pt x="473" y="887"/>
                    <a:pt x="473" y="757"/>
                  </a:cubicBezTo>
                  <a:lnTo>
                    <a:pt x="473" y="237"/>
                  </a:lnTo>
                  <a:cubicBezTo>
                    <a:pt x="473" y="106"/>
                    <a:pt x="366"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1"/>
            <p:cNvSpPr/>
            <p:nvPr/>
          </p:nvSpPr>
          <p:spPr>
            <a:xfrm>
              <a:off x="1373900" y="4417000"/>
              <a:ext cx="44900" cy="11875"/>
            </a:xfrm>
            <a:custGeom>
              <a:avLst/>
              <a:gdLst/>
              <a:ahLst/>
              <a:cxnLst/>
              <a:rect l="l" t="t" r="r" b="b"/>
              <a:pathLst>
                <a:path w="1796" h="475" extrusionOk="0">
                  <a:moveTo>
                    <a:pt x="237" y="1"/>
                  </a:moveTo>
                  <a:cubicBezTo>
                    <a:pt x="106" y="1"/>
                    <a:pt x="1" y="107"/>
                    <a:pt x="1" y="237"/>
                  </a:cubicBezTo>
                  <a:cubicBezTo>
                    <a:pt x="1" y="368"/>
                    <a:pt x="107" y="474"/>
                    <a:pt x="237" y="474"/>
                  </a:cubicBezTo>
                  <a:lnTo>
                    <a:pt x="1559" y="474"/>
                  </a:lnTo>
                  <a:cubicBezTo>
                    <a:pt x="1690" y="474"/>
                    <a:pt x="1796" y="367"/>
                    <a:pt x="1796" y="237"/>
                  </a:cubicBezTo>
                  <a:cubicBezTo>
                    <a:pt x="1796" y="106"/>
                    <a:pt x="1689" y="1"/>
                    <a:pt x="1559"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1"/>
            <p:cNvSpPr/>
            <p:nvPr/>
          </p:nvSpPr>
          <p:spPr>
            <a:xfrm>
              <a:off x="1351925" y="4322925"/>
              <a:ext cx="143200" cy="11850"/>
            </a:xfrm>
            <a:custGeom>
              <a:avLst/>
              <a:gdLst/>
              <a:ahLst/>
              <a:cxnLst/>
              <a:rect l="l" t="t" r="r" b="b"/>
              <a:pathLst>
                <a:path w="5728" h="474" extrusionOk="0">
                  <a:moveTo>
                    <a:pt x="238" y="0"/>
                  </a:moveTo>
                  <a:cubicBezTo>
                    <a:pt x="106" y="0"/>
                    <a:pt x="1" y="107"/>
                    <a:pt x="1" y="237"/>
                  </a:cubicBezTo>
                  <a:cubicBezTo>
                    <a:pt x="1" y="368"/>
                    <a:pt x="106" y="473"/>
                    <a:pt x="238" y="473"/>
                  </a:cubicBezTo>
                  <a:cubicBezTo>
                    <a:pt x="368" y="473"/>
                    <a:pt x="474" y="366"/>
                    <a:pt x="474" y="237"/>
                  </a:cubicBezTo>
                  <a:cubicBezTo>
                    <a:pt x="474" y="106"/>
                    <a:pt x="368" y="0"/>
                    <a:pt x="238" y="0"/>
                  </a:cubicBezTo>
                  <a:close/>
                  <a:moveTo>
                    <a:pt x="1113" y="0"/>
                  </a:moveTo>
                  <a:cubicBezTo>
                    <a:pt x="982" y="0"/>
                    <a:pt x="877" y="107"/>
                    <a:pt x="877" y="237"/>
                  </a:cubicBezTo>
                  <a:cubicBezTo>
                    <a:pt x="877" y="368"/>
                    <a:pt x="982" y="473"/>
                    <a:pt x="1113" y="473"/>
                  </a:cubicBezTo>
                  <a:cubicBezTo>
                    <a:pt x="1244" y="473"/>
                    <a:pt x="1350" y="366"/>
                    <a:pt x="1350" y="237"/>
                  </a:cubicBezTo>
                  <a:cubicBezTo>
                    <a:pt x="1350" y="106"/>
                    <a:pt x="1243" y="0"/>
                    <a:pt x="1113" y="0"/>
                  </a:cubicBezTo>
                  <a:close/>
                  <a:moveTo>
                    <a:pt x="1988" y="0"/>
                  </a:moveTo>
                  <a:cubicBezTo>
                    <a:pt x="1857" y="0"/>
                    <a:pt x="1751" y="107"/>
                    <a:pt x="1751" y="237"/>
                  </a:cubicBezTo>
                  <a:cubicBezTo>
                    <a:pt x="1751" y="368"/>
                    <a:pt x="1858" y="473"/>
                    <a:pt x="1988" y="473"/>
                  </a:cubicBezTo>
                  <a:cubicBezTo>
                    <a:pt x="2118" y="473"/>
                    <a:pt x="2224" y="366"/>
                    <a:pt x="2224" y="237"/>
                  </a:cubicBezTo>
                  <a:cubicBezTo>
                    <a:pt x="2224" y="106"/>
                    <a:pt x="2117" y="0"/>
                    <a:pt x="1988" y="0"/>
                  </a:cubicBezTo>
                  <a:close/>
                  <a:moveTo>
                    <a:pt x="2863" y="0"/>
                  </a:moveTo>
                  <a:cubicBezTo>
                    <a:pt x="2733" y="0"/>
                    <a:pt x="2627" y="107"/>
                    <a:pt x="2627" y="237"/>
                  </a:cubicBezTo>
                  <a:cubicBezTo>
                    <a:pt x="2627" y="368"/>
                    <a:pt x="2733" y="473"/>
                    <a:pt x="2863" y="473"/>
                  </a:cubicBezTo>
                  <a:cubicBezTo>
                    <a:pt x="2995" y="473"/>
                    <a:pt x="3100" y="366"/>
                    <a:pt x="3100" y="237"/>
                  </a:cubicBezTo>
                  <a:cubicBezTo>
                    <a:pt x="3100" y="106"/>
                    <a:pt x="2995" y="0"/>
                    <a:pt x="2863" y="0"/>
                  </a:cubicBezTo>
                  <a:close/>
                  <a:moveTo>
                    <a:pt x="3740" y="0"/>
                  </a:moveTo>
                  <a:cubicBezTo>
                    <a:pt x="3608" y="0"/>
                    <a:pt x="3503" y="107"/>
                    <a:pt x="3503" y="237"/>
                  </a:cubicBezTo>
                  <a:cubicBezTo>
                    <a:pt x="3503" y="368"/>
                    <a:pt x="3608" y="473"/>
                    <a:pt x="3740" y="473"/>
                  </a:cubicBezTo>
                  <a:cubicBezTo>
                    <a:pt x="3871" y="473"/>
                    <a:pt x="3977" y="366"/>
                    <a:pt x="3977" y="237"/>
                  </a:cubicBezTo>
                  <a:cubicBezTo>
                    <a:pt x="3977" y="106"/>
                    <a:pt x="3870" y="0"/>
                    <a:pt x="3740" y="0"/>
                  </a:cubicBezTo>
                  <a:close/>
                  <a:moveTo>
                    <a:pt x="4615" y="0"/>
                  </a:moveTo>
                  <a:cubicBezTo>
                    <a:pt x="4484" y="0"/>
                    <a:pt x="4379" y="107"/>
                    <a:pt x="4379" y="237"/>
                  </a:cubicBezTo>
                  <a:cubicBezTo>
                    <a:pt x="4379" y="368"/>
                    <a:pt x="4484" y="473"/>
                    <a:pt x="4615" y="473"/>
                  </a:cubicBezTo>
                  <a:cubicBezTo>
                    <a:pt x="4746" y="473"/>
                    <a:pt x="4852" y="366"/>
                    <a:pt x="4852" y="237"/>
                  </a:cubicBezTo>
                  <a:cubicBezTo>
                    <a:pt x="4852" y="106"/>
                    <a:pt x="4745" y="0"/>
                    <a:pt x="4615" y="0"/>
                  </a:cubicBezTo>
                  <a:close/>
                  <a:moveTo>
                    <a:pt x="5491" y="0"/>
                  </a:moveTo>
                  <a:cubicBezTo>
                    <a:pt x="5360" y="0"/>
                    <a:pt x="5254" y="107"/>
                    <a:pt x="5254" y="237"/>
                  </a:cubicBezTo>
                  <a:cubicBezTo>
                    <a:pt x="5254" y="368"/>
                    <a:pt x="5360" y="473"/>
                    <a:pt x="5491" y="473"/>
                  </a:cubicBezTo>
                  <a:cubicBezTo>
                    <a:pt x="5622" y="473"/>
                    <a:pt x="5728" y="366"/>
                    <a:pt x="5728" y="237"/>
                  </a:cubicBezTo>
                  <a:cubicBezTo>
                    <a:pt x="5728" y="106"/>
                    <a:pt x="5621" y="0"/>
                    <a:pt x="5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1"/>
            <p:cNvSpPr/>
            <p:nvPr/>
          </p:nvSpPr>
          <p:spPr>
            <a:xfrm>
              <a:off x="1379000" y="4504400"/>
              <a:ext cx="17350" cy="11850"/>
            </a:xfrm>
            <a:custGeom>
              <a:avLst/>
              <a:gdLst/>
              <a:ahLst/>
              <a:cxnLst/>
              <a:rect l="l" t="t" r="r" b="b"/>
              <a:pathLst>
                <a:path w="694" h="474" extrusionOk="0">
                  <a:moveTo>
                    <a:pt x="459" y="1"/>
                  </a:moveTo>
                  <a:cubicBezTo>
                    <a:pt x="458" y="1"/>
                    <a:pt x="458" y="1"/>
                    <a:pt x="457" y="1"/>
                  </a:cubicBezTo>
                  <a:lnTo>
                    <a:pt x="0" y="1"/>
                  </a:lnTo>
                  <a:lnTo>
                    <a:pt x="0" y="473"/>
                  </a:lnTo>
                  <a:lnTo>
                    <a:pt x="457" y="473"/>
                  </a:lnTo>
                  <a:cubicBezTo>
                    <a:pt x="588" y="473"/>
                    <a:pt x="694" y="366"/>
                    <a:pt x="694" y="237"/>
                  </a:cubicBezTo>
                  <a:cubicBezTo>
                    <a:pt x="694" y="107"/>
                    <a:pt x="589" y="1"/>
                    <a:pt x="459"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1"/>
            <p:cNvSpPr/>
            <p:nvPr/>
          </p:nvSpPr>
          <p:spPr>
            <a:xfrm>
              <a:off x="1377450" y="4283575"/>
              <a:ext cx="30725" cy="30725"/>
            </a:xfrm>
            <a:custGeom>
              <a:avLst/>
              <a:gdLst/>
              <a:ahLst/>
              <a:cxnLst/>
              <a:rect l="l" t="t" r="r" b="b"/>
              <a:pathLst>
                <a:path w="1229" h="1229" extrusionOk="0">
                  <a:moveTo>
                    <a:pt x="617" y="1"/>
                  </a:moveTo>
                  <a:cubicBezTo>
                    <a:pt x="616" y="1"/>
                    <a:pt x="615" y="1"/>
                    <a:pt x="615" y="1"/>
                  </a:cubicBezTo>
                  <a:cubicBezTo>
                    <a:pt x="276" y="1"/>
                    <a:pt x="1" y="276"/>
                    <a:pt x="1" y="615"/>
                  </a:cubicBezTo>
                  <a:cubicBezTo>
                    <a:pt x="1" y="953"/>
                    <a:pt x="275" y="1228"/>
                    <a:pt x="615" y="1228"/>
                  </a:cubicBezTo>
                  <a:cubicBezTo>
                    <a:pt x="952" y="1228"/>
                    <a:pt x="1228" y="955"/>
                    <a:pt x="1228" y="615"/>
                  </a:cubicBezTo>
                  <a:cubicBezTo>
                    <a:pt x="1228" y="276"/>
                    <a:pt x="955" y="1"/>
                    <a:pt x="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1" name="Google Shape;1771;p71"/>
          <p:cNvSpPr/>
          <p:nvPr/>
        </p:nvSpPr>
        <p:spPr>
          <a:xfrm flipH="1">
            <a:off x="5090119" y="3492681"/>
            <a:ext cx="585300" cy="586200"/>
          </a:xfrm>
          <a:prstGeom prst="roundRect">
            <a:avLst>
              <a:gd name="adj" fmla="val 464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grpSp>
        <p:nvGrpSpPr>
          <p:cNvPr id="1772" name="Google Shape;1772;p71"/>
          <p:cNvGrpSpPr/>
          <p:nvPr/>
        </p:nvGrpSpPr>
        <p:grpSpPr>
          <a:xfrm>
            <a:off x="5219636" y="3564406"/>
            <a:ext cx="326290" cy="442749"/>
            <a:chOff x="2335025" y="4224875"/>
            <a:chExt cx="288650" cy="391675"/>
          </a:xfrm>
        </p:grpSpPr>
        <p:sp>
          <p:nvSpPr>
            <p:cNvPr id="1773" name="Google Shape;1773;p71"/>
            <p:cNvSpPr/>
            <p:nvPr/>
          </p:nvSpPr>
          <p:spPr>
            <a:xfrm>
              <a:off x="2379275" y="4380125"/>
              <a:ext cx="11875" cy="19700"/>
            </a:xfrm>
            <a:custGeom>
              <a:avLst/>
              <a:gdLst/>
              <a:ahLst/>
              <a:cxnLst/>
              <a:rect l="l" t="t" r="r" b="b"/>
              <a:pathLst>
                <a:path w="475" h="788" extrusionOk="0">
                  <a:moveTo>
                    <a:pt x="237" y="0"/>
                  </a:moveTo>
                  <a:cubicBezTo>
                    <a:pt x="108" y="0"/>
                    <a:pt x="1" y="106"/>
                    <a:pt x="1" y="238"/>
                  </a:cubicBezTo>
                  <a:lnTo>
                    <a:pt x="1" y="550"/>
                  </a:lnTo>
                  <a:cubicBezTo>
                    <a:pt x="1" y="680"/>
                    <a:pt x="105" y="787"/>
                    <a:pt x="237" y="787"/>
                  </a:cubicBezTo>
                  <a:cubicBezTo>
                    <a:pt x="368" y="787"/>
                    <a:pt x="475" y="682"/>
                    <a:pt x="475" y="550"/>
                  </a:cubicBezTo>
                  <a:lnTo>
                    <a:pt x="475" y="238"/>
                  </a:lnTo>
                  <a:cubicBezTo>
                    <a:pt x="475" y="106"/>
                    <a:pt x="368"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1"/>
            <p:cNvSpPr/>
            <p:nvPr/>
          </p:nvSpPr>
          <p:spPr>
            <a:xfrm>
              <a:off x="2406050" y="4224875"/>
              <a:ext cx="32825" cy="31675"/>
            </a:xfrm>
            <a:custGeom>
              <a:avLst/>
              <a:gdLst/>
              <a:ahLst/>
              <a:cxnLst/>
              <a:rect l="l" t="t" r="r" b="b"/>
              <a:pathLst>
                <a:path w="1313" h="1267" extrusionOk="0">
                  <a:moveTo>
                    <a:pt x="261" y="1"/>
                  </a:moveTo>
                  <a:cubicBezTo>
                    <a:pt x="200" y="1"/>
                    <a:pt x="139" y="24"/>
                    <a:pt x="93" y="70"/>
                  </a:cubicBezTo>
                  <a:cubicBezTo>
                    <a:pt x="1" y="163"/>
                    <a:pt x="1" y="314"/>
                    <a:pt x="93" y="406"/>
                  </a:cubicBezTo>
                  <a:lnTo>
                    <a:pt x="884" y="1197"/>
                  </a:lnTo>
                  <a:cubicBezTo>
                    <a:pt x="931" y="1243"/>
                    <a:pt x="991" y="1267"/>
                    <a:pt x="1051" y="1267"/>
                  </a:cubicBezTo>
                  <a:cubicBezTo>
                    <a:pt x="1112" y="1267"/>
                    <a:pt x="1172" y="1243"/>
                    <a:pt x="1220" y="1197"/>
                  </a:cubicBezTo>
                  <a:cubicBezTo>
                    <a:pt x="1312" y="1104"/>
                    <a:pt x="1312" y="954"/>
                    <a:pt x="1220" y="861"/>
                  </a:cubicBezTo>
                  <a:lnTo>
                    <a:pt x="429" y="70"/>
                  </a:lnTo>
                  <a:cubicBezTo>
                    <a:pt x="382" y="24"/>
                    <a:pt x="322" y="1"/>
                    <a:pt x="261"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1"/>
            <p:cNvSpPr/>
            <p:nvPr/>
          </p:nvSpPr>
          <p:spPr>
            <a:xfrm>
              <a:off x="2406050" y="4224875"/>
              <a:ext cx="32825" cy="31675"/>
            </a:xfrm>
            <a:custGeom>
              <a:avLst/>
              <a:gdLst/>
              <a:ahLst/>
              <a:cxnLst/>
              <a:rect l="l" t="t" r="r" b="b"/>
              <a:pathLst>
                <a:path w="1313" h="1267" extrusionOk="0">
                  <a:moveTo>
                    <a:pt x="1052" y="1"/>
                  </a:moveTo>
                  <a:cubicBezTo>
                    <a:pt x="991" y="1"/>
                    <a:pt x="931" y="24"/>
                    <a:pt x="884" y="70"/>
                  </a:cubicBezTo>
                  <a:lnTo>
                    <a:pt x="93" y="861"/>
                  </a:lnTo>
                  <a:cubicBezTo>
                    <a:pt x="1" y="954"/>
                    <a:pt x="1" y="1104"/>
                    <a:pt x="93" y="1197"/>
                  </a:cubicBezTo>
                  <a:cubicBezTo>
                    <a:pt x="139" y="1243"/>
                    <a:pt x="200" y="1267"/>
                    <a:pt x="261" y="1267"/>
                  </a:cubicBezTo>
                  <a:cubicBezTo>
                    <a:pt x="321" y="1267"/>
                    <a:pt x="381" y="1243"/>
                    <a:pt x="429" y="1197"/>
                  </a:cubicBezTo>
                  <a:lnTo>
                    <a:pt x="1220" y="406"/>
                  </a:lnTo>
                  <a:cubicBezTo>
                    <a:pt x="1312" y="314"/>
                    <a:pt x="1312" y="163"/>
                    <a:pt x="1220" y="70"/>
                  </a:cubicBezTo>
                  <a:cubicBezTo>
                    <a:pt x="1174" y="24"/>
                    <a:pt x="1113" y="1"/>
                    <a:pt x="1052"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1"/>
            <p:cNvSpPr/>
            <p:nvPr/>
          </p:nvSpPr>
          <p:spPr>
            <a:xfrm>
              <a:off x="2521450" y="4224875"/>
              <a:ext cx="32800" cy="31675"/>
            </a:xfrm>
            <a:custGeom>
              <a:avLst/>
              <a:gdLst/>
              <a:ahLst/>
              <a:cxnLst/>
              <a:rect l="l" t="t" r="r" b="b"/>
              <a:pathLst>
                <a:path w="1312" h="1267" extrusionOk="0">
                  <a:moveTo>
                    <a:pt x="261" y="1"/>
                  </a:moveTo>
                  <a:cubicBezTo>
                    <a:pt x="200" y="1"/>
                    <a:pt x="139" y="24"/>
                    <a:pt x="93" y="70"/>
                  </a:cubicBezTo>
                  <a:cubicBezTo>
                    <a:pt x="0" y="163"/>
                    <a:pt x="0" y="314"/>
                    <a:pt x="93" y="406"/>
                  </a:cubicBezTo>
                  <a:lnTo>
                    <a:pt x="884" y="1197"/>
                  </a:lnTo>
                  <a:cubicBezTo>
                    <a:pt x="930" y="1243"/>
                    <a:pt x="991" y="1267"/>
                    <a:pt x="1052" y="1267"/>
                  </a:cubicBezTo>
                  <a:cubicBezTo>
                    <a:pt x="1111" y="1267"/>
                    <a:pt x="1173" y="1243"/>
                    <a:pt x="1219" y="1197"/>
                  </a:cubicBezTo>
                  <a:cubicBezTo>
                    <a:pt x="1312" y="1104"/>
                    <a:pt x="1312" y="954"/>
                    <a:pt x="1219" y="861"/>
                  </a:cubicBezTo>
                  <a:lnTo>
                    <a:pt x="429" y="70"/>
                  </a:lnTo>
                  <a:cubicBezTo>
                    <a:pt x="382" y="24"/>
                    <a:pt x="321" y="1"/>
                    <a:pt x="261"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1"/>
            <p:cNvSpPr/>
            <p:nvPr/>
          </p:nvSpPr>
          <p:spPr>
            <a:xfrm>
              <a:off x="2521450" y="4224875"/>
              <a:ext cx="32800" cy="31675"/>
            </a:xfrm>
            <a:custGeom>
              <a:avLst/>
              <a:gdLst/>
              <a:ahLst/>
              <a:cxnLst/>
              <a:rect l="l" t="t" r="r" b="b"/>
              <a:pathLst>
                <a:path w="1312" h="1267" extrusionOk="0">
                  <a:moveTo>
                    <a:pt x="1052" y="1"/>
                  </a:moveTo>
                  <a:cubicBezTo>
                    <a:pt x="991" y="1"/>
                    <a:pt x="930" y="24"/>
                    <a:pt x="884" y="70"/>
                  </a:cubicBezTo>
                  <a:lnTo>
                    <a:pt x="93" y="861"/>
                  </a:lnTo>
                  <a:cubicBezTo>
                    <a:pt x="0" y="954"/>
                    <a:pt x="0" y="1104"/>
                    <a:pt x="93" y="1197"/>
                  </a:cubicBezTo>
                  <a:cubicBezTo>
                    <a:pt x="139" y="1243"/>
                    <a:pt x="200" y="1267"/>
                    <a:pt x="260" y="1267"/>
                  </a:cubicBezTo>
                  <a:cubicBezTo>
                    <a:pt x="321" y="1267"/>
                    <a:pt x="381" y="1243"/>
                    <a:pt x="429" y="1197"/>
                  </a:cubicBezTo>
                  <a:lnTo>
                    <a:pt x="1219" y="406"/>
                  </a:lnTo>
                  <a:cubicBezTo>
                    <a:pt x="1312" y="314"/>
                    <a:pt x="1312" y="163"/>
                    <a:pt x="1219" y="70"/>
                  </a:cubicBezTo>
                  <a:cubicBezTo>
                    <a:pt x="1173" y="24"/>
                    <a:pt x="1112" y="1"/>
                    <a:pt x="1052"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1"/>
            <p:cNvSpPr/>
            <p:nvPr/>
          </p:nvSpPr>
          <p:spPr>
            <a:xfrm>
              <a:off x="2365250" y="4370525"/>
              <a:ext cx="30675" cy="19000"/>
            </a:xfrm>
            <a:custGeom>
              <a:avLst/>
              <a:gdLst/>
              <a:ahLst/>
              <a:cxnLst/>
              <a:rect l="l" t="t" r="r" b="b"/>
              <a:pathLst>
                <a:path w="1227" h="760" extrusionOk="0">
                  <a:moveTo>
                    <a:pt x="957" y="1"/>
                  </a:moveTo>
                  <a:cubicBezTo>
                    <a:pt x="927" y="1"/>
                    <a:pt x="896" y="7"/>
                    <a:pt x="866" y="19"/>
                  </a:cubicBezTo>
                  <a:lnTo>
                    <a:pt x="180" y="303"/>
                  </a:lnTo>
                  <a:cubicBezTo>
                    <a:pt x="58" y="354"/>
                    <a:pt x="1" y="492"/>
                    <a:pt x="51" y="613"/>
                  </a:cubicBezTo>
                  <a:cubicBezTo>
                    <a:pt x="89" y="704"/>
                    <a:pt x="178" y="760"/>
                    <a:pt x="270" y="760"/>
                  </a:cubicBezTo>
                  <a:cubicBezTo>
                    <a:pt x="301" y="760"/>
                    <a:pt x="332" y="755"/>
                    <a:pt x="361" y="741"/>
                  </a:cubicBezTo>
                  <a:lnTo>
                    <a:pt x="1047" y="457"/>
                  </a:lnTo>
                  <a:cubicBezTo>
                    <a:pt x="1169" y="407"/>
                    <a:pt x="1226" y="268"/>
                    <a:pt x="1176" y="148"/>
                  </a:cubicBezTo>
                  <a:cubicBezTo>
                    <a:pt x="1138" y="56"/>
                    <a:pt x="1050" y="1"/>
                    <a:pt x="957"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1"/>
            <p:cNvSpPr/>
            <p:nvPr/>
          </p:nvSpPr>
          <p:spPr>
            <a:xfrm>
              <a:off x="2469300" y="4499650"/>
              <a:ext cx="90100" cy="116900"/>
            </a:xfrm>
            <a:custGeom>
              <a:avLst/>
              <a:gdLst/>
              <a:ahLst/>
              <a:cxnLst/>
              <a:rect l="l" t="t" r="r" b="b"/>
              <a:pathLst>
                <a:path w="3604" h="4676" extrusionOk="0">
                  <a:moveTo>
                    <a:pt x="3604" y="1"/>
                  </a:moveTo>
                  <a:lnTo>
                    <a:pt x="1" y="1395"/>
                  </a:lnTo>
                  <a:lnTo>
                    <a:pt x="361" y="4676"/>
                  </a:lnTo>
                  <a:lnTo>
                    <a:pt x="3604" y="4676"/>
                  </a:lnTo>
                  <a:lnTo>
                    <a:pt x="3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1"/>
            <p:cNvSpPr/>
            <p:nvPr/>
          </p:nvSpPr>
          <p:spPr>
            <a:xfrm>
              <a:off x="2385225" y="4289350"/>
              <a:ext cx="168625" cy="261125"/>
            </a:xfrm>
            <a:custGeom>
              <a:avLst/>
              <a:gdLst/>
              <a:ahLst/>
              <a:cxnLst/>
              <a:rect l="l" t="t" r="r" b="b"/>
              <a:pathLst>
                <a:path w="6745" h="10445" extrusionOk="0">
                  <a:moveTo>
                    <a:pt x="0" y="0"/>
                  </a:moveTo>
                  <a:lnTo>
                    <a:pt x="0" y="6097"/>
                  </a:lnTo>
                  <a:lnTo>
                    <a:pt x="1068" y="6097"/>
                  </a:lnTo>
                  <a:lnTo>
                    <a:pt x="1068" y="9493"/>
                  </a:lnTo>
                  <a:cubicBezTo>
                    <a:pt x="1068" y="10020"/>
                    <a:pt x="1493" y="10445"/>
                    <a:pt x="2020" y="10445"/>
                  </a:cubicBezTo>
                  <a:lnTo>
                    <a:pt x="3179" y="10445"/>
                  </a:lnTo>
                  <a:cubicBezTo>
                    <a:pt x="3959" y="10445"/>
                    <a:pt x="4685" y="10217"/>
                    <a:pt x="5292" y="9822"/>
                  </a:cubicBezTo>
                  <a:lnTo>
                    <a:pt x="6745" y="7337"/>
                  </a:lnTo>
                  <a:lnTo>
                    <a:pt x="6031" y="4176"/>
                  </a:lnTo>
                  <a:lnTo>
                    <a:pt x="5011" y="1679"/>
                  </a:lnTo>
                  <a:lnTo>
                    <a:pt x="43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1"/>
            <p:cNvSpPr/>
            <p:nvPr/>
          </p:nvSpPr>
          <p:spPr>
            <a:xfrm>
              <a:off x="2435225" y="4331300"/>
              <a:ext cx="118625" cy="219175"/>
            </a:xfrm>
            <a:custGeom>
              <a:avLst/>
              <a:gdLst/>
              <a:ahLst/>
              <a:cxnLst/>
              <a:rect l="l" t="t" r="r" b="b"/>
              <a:pathLst>
                <a:path w="4745" h="8767" extrusionOk="0">
                  <a:moveTo>
                    <a:pt x="3011" y="1"/>
                  </a:moveTo>
                  <a:lnTo>
                    <a:pt x="1709" y="186"/>
                  </a:lnTo>
                  <a:lnTo>
                    <a:pt x="1709" y="4419"/>
                  </a:lnTo>
                  <a:cubicBezTo>
                    <a:pt x="1709" y="5597"/>
                    <a:pt x="1677" y="8767"/>
                    <a:pt x="0" y="8767"/>
                  </a:cubicBezTo>
                  <a:lnTo>
                    <a:pt x="1179" y="8767"/>
                  </a:lnTo>
                  <a:cubicBezTo>
                    <a:pt x="1959" y="8767"/>
                    <a:pt x="2685" y="8539"/>
                    <a:pt x="3292" y="8144"/>
                  </a:cubicBezTo>
                  <a:lnTo>
                    <a:pt x="4745" y="5659"/>
                  </a:lnTo>
                  <a:lnTo>
                    <a:pt x="4033" y="2498"/>
                  </a:lnTo>
                  <a:lnTo>
                    <a:pt x="30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1"/>
            <p:cNvSpPr/>
            <p:nvPr/>
          </p:nvSpPr>
          <p:spPr>
            <a:xfrm>
              <a:off x="2411925" y="4371500"/>
              <a:ext cx="136000" cy="178950"/>
            </a:xfrm>
            <a:custGeom>
              <a:avLst/>
              <a:gdLst/>
              <a:ahLst/>
              <a:cxnLst/>
              <a:rect l="l" t="t" r="r" b="b"/>
              <a:pathLst>
                <a:path w="5440" h="7158" extrusionOk="0">
                  <a:moveTo>
                    <a:pt x="5440" y="1"/>
                  </a:moveTo>
                  <a:lnTo>
                    <a:pt x="3431" y="1055"/>
                  </a:lnTo>
                  <a:lnTo>
                    <a:pt x="3431" y="2019"/>
                  </a:lnTo>
                  <a:cubicBezTo>
                    <a:pt x="3431" y="2456"/>
                    <a:pt x="3078" y="2810"/>
                    <a:pt x="2641" y="2810"/>
                  </a:cubicBezTo>
                  <a:lnTo>
                    <a:pt x="0" y="2810"/>
                  </a:lnTo>
                  <a:lnTo>
                    <a:pt x="0" y="6206"/>
                  </a:lnTo>
                  <a:cubicBezTo>
                    <a:pt x="0" y="6732"/>
                    <a:pt x="425" y="7158"/>
                    <a:pt x="952" y="7158"/>
                  </a:cubicBezTo>
                  <a:lnTo>
                    <a:pt x="2111" y="7158"/>
                  </a:lnTo>
                  <a:cubicBezTo>
                    <a:pt x="2891" y="7158"/>
                    <a:pt x="3617" y="6930"/>
                    <a:pt x="4224" y="6535"/>
                  </a:cubicBezTo>
                  <a:lnTo>
                    <a:pt x="5281" y="6171"/>
                  </a:lnTo>
                  <a:lnTo>
                    <a:pt x="5440" y="1"/>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1"/>
            <p:cNvSpPr/>
            <p:nvPr/>
          </p:nvSpPr>
          <p:spPr>
            <a:xfrm>
              <a:off x="2434750" y="4371500"/>
              <a:ext cx="113175" cy="178950"/>
            </a:xfrm>
            <a:custGeom>
              <a:avLst/>
              <a:gdLst/>
              <a:ahLst/>
              <a:cxnLst/>
              <a:rect l="l" t="t" r="r" b="b"/>
              <a:pathLst>
                <a:path w="4527" h="7158" extrusionOk="0">
                  <a:moveTo>
                    <a:pt x="4527" y="1"/>
                  </a:moveTo>
                  <a:lnTo>
                    <a:pt x="2520" y="1056"/>
                  </a:lnTo>
                  <a:lnTo>
                    <a:pt x="2520" y="2019"/>
                  </a:lnTo>
                  <a:cubicBezTo>
                    <a:pt x="2520" y="2456"/>
                    <a:pt x="2166" y="2810"/>
                    <a:pt x="1729" y="2810"/>
                  </a:cubicBezTo>
                  <a:lnTo>
                    <a:pt x="1711" y="2810"/>
                  </a:lnTo>
                  <a:cubicBezTo>
                    <a:pt x="1711" y="3988"/>
                    <a:pt x="1678" y="7158"/>
                    <a:pt x="1" y="7158"/>
                  </a:cubicBezTo>
                  <a:lnTo>
                    <a:pt x="1198" y="7158"/>
                  </a:lnTo>
                  <a:cubicBezTo>
                    <a:pt x="1978" y="7158"/>
                    <a:pt x="2704" y="6930"/>
                    <a:pt x="3311" y="6535"/>
                  </a:cubicBezTo>
                  <a:lnTo>
                    <a:pt x="4368" y="6171"/>
                  </a:lnTo>
                  <a:lnTo>
                    <a:pt x="4527" y="1"/>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1"/>
            <p:cNvSpPr/>
            <p:nvPr/>
          </p:nvSpPr>
          <p:spPr>
            <a:xfrm>
              <a:off x="2385250" y="4228900"/>
              <a:ext cx="196325" cy="386975"/>
            </a:xfrm>
            <a:custGeom>
              <a:avLst/>
              <a:gdLst/>
              <a:ahLst/>
              <a:cxnLst/>
              <a:rect l="l" t="t" r="r" b="b"/>
              <a:pathLst>
                <a:path w="7853" h="15479" extrusionOk="0">
                  <a:moveTo>
                    <a:pt x="2417" y="1"/>
                  </a:moveTo>
                  <a:cubicBezTo>
                    <a:pt x="1083" y="1"/>
                    <a:pt x="0" y="1082"/>
                    <a:pt x="0" y="2417"/>
                  </a:cubicBezTo>
                  <a:cubicBezTo>
                    <a:pt x="0" y="3554"/>
                    <a:pt x="921" y="4475"/>
                    <a:pt x="2058" y="4475"/>
                  </a:cubicBezTo>
                  <a:cubicBezTo>
                    <a:pt x="3843" y="4475"/>
                    <a:pt x="5292" y="5923"/>
                    <a:pt x="5292" y="7708"/>
                  </a:cubicBezTo>
                  <a:lnTo>
                    <a:pt x="5292" y="15478"/>
                  </a:lnTo>
                  <a:lnTo>
                    <a:pt x="7853" y="14501"/>
                  </a:lnTo>
                  <a:lnTo>
                    <a:pt x="7853" y="3378"/>
                  </a:lnTo>
                  <a:cubicBezTo>
                    <a:pt x="7851" y="1513"/>
                    <a:pt x="6338" y="1"/>
                    <a:pt x="4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1"/>
            <p:cNvSpPr/>
            <p:nvPr/>
          </p:nvSpPr>
          <p:spPr>
            <a:xfrm>
              <a:off x="2469400" y="4228900"/>
              <a:ext cx="112175" cy="373100"/>
            </a:xfrm>
            <a:custGeom>
              <a:avLst/>
              <a:gdLst/>
              <a:ahLst/>
              <a:cxnLst/>
              <a:rect l="l" t="t" r="r" b="b"/>
              <a:pathLst>
                <a:path w="4487" h="14924" extrusionOk="0">
                  <a:moveTo>
                    <a:pt x="1" y="1"/>
                  </a:moveTo>
                  <a:cubicBezTo>
                    <a:pt x="1866" y="1"/>
                    <a:pt x="3379" y="1513"/>
                    <a:pt x="3379" y="3379"/>
                  </a:cubicBezTo>
                  <a:lnTo>
                    <a:pt x="3379" y="14924"/>
                  </a:lnTo>
                  <a:lnTo>
                    <a:pt x="4487" y="14502"/>
                  </a:lnTo>
                  <a:lnTo>
                    <a:pt x="4487" y="3379"/>
                  </a:lnTo>
                  <a:cubicBezTo>
                    <a:pt x="4485" y="1513"/>
                    <a:pt x="2972"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1"/>
            <p:cNvSpPr/>
            <p:nvPr/>
          </p:nvSpPr>
          <p:spPr>
            <a:xfrm>
              <a:off x="2411925" y="4471550"/>
              <a:ext cx="21450" cy="15100"/>
            </a:xfrm>
            <a:custGeom>
              <a:avLst/>
              <a:gdLst/>
              <a:ahLst/>
              <a:cxnLst/>
              <a:rect l="l" t="t" r="r" b="b"/>
              <a:pathLst>
                <a:path w="858" h="604" extrusionOk="0">
                  <a:moveTo>
                    <a:pt x="0" y="0"/>
                  </a:moveTo>
                  <a:lnTo>
                    <a:pt x="0" y="485"/>
                  </a:lnTo>
                  <a:lnTo>
                    <a:pt x="549" y="599"/>
                  </a:lnTo>
                  <a:cubicBezTo>
                    <a:pt x="566" y="603"/>
                    <a:pt x="581" y="604"/>
                    <a:pt x="598" y="604"/>
                  </a:cubicBezTo>
                  <a:cubicBezTo>
                    <a:pt x="708" y="604"/>
                    <a:pt x="807" y="527"/>
                    <a:pt x="830" y="415"/>
                  </a:cubicBezTo>
                  <a:cubicBezTo>
                    <a:pt x="857" y="286"/>
                    <a:pt x="775" y="162"/>
                    <a:pt x="645" y="135"/>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1"/>
            <p:cNvSpPr/>
            <p:nvPr/>
          </p:nvSpPr>
          <p:spPr>
            <a:xfrm>
              <a:off x="2420225" y="4380125"/>
              <a:ext cx="11900" cy="19700"/>
            </a:xfrm>
            <a:custGeom>
              <a:avLst/>
              <a:gdLst/>
              <a:ahLst/>
              <a:cxnLst/>
              <a:rect l="l" t="t" r="r" b="b"/>
              <a:pathLst>
                <a:path w="476" h="788" extrusionOk="0">
                  <a:moveTo>
                    <a:pt x="237" y="0"/>
                  </a:moveTo>
                  <a:cubicBezTo>
                    <a:pt x="107" y="0"/>
                    <a:pt x="0" y="106"/>
                    <a:pt x="0" y="238"/>
                  </a:cubicBezTo>
                  <a:lnTo>
                    <a:pt x="0" y="550"/>
                  </a:lnTo>
                  <a:cubicBezTo>
                    <a:pt x="0" y="680"/>
                    <a:pt x="106" y="787"/>
                    <a:pt x="237" y="787"/>
                  </a:cubicBezTo>
                  <a:cubicBezTo>
                    <a:pt x="369" y="787"/>
                    <a:pt x="476" y="682"/>
                    <a:pt x="476" y="550"/>
                  </a:cubicBezTo>
                  <a:lnTo>
                    <a:pt x="476" y="238"/>
                  </a:lnTo>
                  <a:cubicBezTo>
                    <a:pt x="476" y="106"/>
                    <a:pt x="369"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1"/>
            <p:cNvSpPr/>
            <p:nvPr/>
          </p:nvSpPr>
          <p:spPr>
            <a:xfrm>
              <a:off x="2397125" y="4370500"/>
              <a:ext cx="52225" cy="21025"/>
            </a:xfrm>
            <a:custGeom>
              <a:avLst/>
              <a:gdLst/>
              <a:ahLst/>
              <a:cxnLst/>
              <a:rect l="l" t="t" r="r" b="b"/>
              <a:pathLst>
                <a:path w="2089" h="841" extrusionOk="0">
                  <a:moveTo>
                    <a:pt x="262" y="1"/>
                  </a:moveTo>
                  <a:cubicBezTo>
                    <a:pt x="153" y="1"/>
                    <a:pt x="55" y="75"/>
                    <a:pt x="29" y="185"/>
                  </a:cubicBezTo>
                  <a:cubicBezTo>
                    <a:pt x="1" y="313"/>
                    <a:pt x="80" y="441"/>
                    <a:pt x="207" y="470"/>
                  </a:cubicBezTo>
                  <a:lnTo>
                    <a:pt x="1773" y="834"/>
                  </a:lnTo>
                  <a:cubicBezTo>
                    <a:pt x="1792" y="839"/>
                    <a:pt x="1809" y="840"/>
                    <a:pt x="1828" y="840"/>
                  </a:cubicBezTo>
                  <a:cubicBezTo>
                    <a:pt x="1936" y="840"/>
                    <a:pt x="2034" y="766"/>
                    <a:pt x="2059" y="657"/>
                  </a:cubicBezTo>
                  <a:cubicBezTo>
                    <a:pt x="2088" y="528"/>
                    <a:pt x="2009" y="401"/>
                    <a:pt x="1881" y="371"/>
                  </a:cubicBezTo>
                  <a:lnTo>
                    <a:pt x="315" y="7"/>
                  </a:lnTo>
                  <a:cubicBezTo>
                    <a:pt x="298" y="3"/>
                    <a:pt x="280" y="1"/>
                    <a:pt x="262"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1"/>
            <p:cNvSpPr/>
            <p:nvPr/>
          </p:nvSpPr>
          <p:spPr>
            <a:xfrm>
              <a:off x="2343050" y="4236500"/>
              <a:ext cx="270425" cy="72925"/>
            </a:xfrm>
            <a:custGeom>
              <a:avLst/>
              <a:gdLst/>
              <a:ahLst/>
              <a:cxnLst/>
              <a:rect l="l" t="t" r="r" b="b"/>
              <a:pathLst>
                <a:path w="10817" h="2917" extrusionOk="0">
                  <a:moveTo>
                    <a:pt x="7563" y="0"/>
                  </a:moveTo>
                  <a:cubicBezTo>
                    <a:pt x="7836" y="125"/>
                    <a:pt x="8091" y="286"/>
                    <a:pt x="8318" y="474"/>
                  </a:cubicBezTo>
                  <a:lnTo>
                    <a:pt x="9358" y="474"/>
                  </a:lnTo>
                  <a:cubicBezTo>
                    <a:pt x="9899" y="474"/>
                    <a:pt x="10341" y="916"/>
                    <a:pt x="10341" y="1457"/>
                  </a:cubicBezTo>
                  <a:cubicBezTo>
                    <a:pt x="10341" y="1959"/>
                    <a:pt x="9965" y="2373"/>
                    <a:pt x="9478" y="2433"/>
                  </a:cubicBezTo>
                  <a:cubicBezTo>
                    <a:pt x="9439" y="2439"/>
                    <a:pt x="9399" y="2442"/>
                    <a:pt x="9358" y="2442"/>
                  </a:cubicBezTo>
                  <a:lnTo>
                    <a:pt x="1460" y="2442"/>
                  </a:lnTo>
                  <a:cubicBezTo>
                    <a:pt x="919" y="2442"/>
                    <a:pt x="477" y="2000"/>
                    <a:pt x="477" y="1459"/>
                  </a:cubicBezTo>
                  <a:cubicBezTo>
                    <a:pt x="477" y="916"/>
                    <a:pt x="919" y="476"/>
                    <a:pt x="1460" y="476"/>
                  </a:cubicBezTo>
                  <a:lnTo>
                    <a:pt x="2326" y="476"/>
                  </a:lnTo>
                  <a:cubicBezTo>
                    <a:pt x="2500" y="288"/>
                    <a:pt x="2704" y="128"/>
                    <a:pt x="2930" y="1"/>
                  </a:cubicBezTo>
                  <a:lnTo>
                    <a:pt x="1460" y="1"/>
                  </a:lnTo>
                  <a:cubicBezTo>
                    <a:pt x="656" y="1"/>
                    <a:pt x="1" y="654"/>
                    <a:pt x="1" y="1459"/>
                  </a:cubicBezTo>
                  <a:cubicBezTo>
                    <a:pt x="1" y="2263"/>
                    <a:pt x="654" y="2917"/>
                    <a:pt x="1460" y="2917"/>
                  </a:cubicBezTo>
                  <a:lnTo>
                    <a:pt x="9358" y="2917"/>
                  </a:lnTo>
                  <a:cubicBezTo>
                    <a:pt x="9418" y="2917"/>
                    <a:pt x="9477" y="2913"/>
                    <a:pt x="9535" y="2907"/>
                  </a:cubicBezTo>
                  <a:cubicBezTo>
                    <a:pt x="10256" y="2819"/>
                    <a:pt x="10816" y="2203"/>
                    <a:pt x="10816" y="1460"/>
                  </a:cubicBezTo>
                  <a:cubicBezTo>
                    <a:pt x="10815" y="654"/>
                    <a:pt x="10161" y="0"/>
                    <a:pt x="9358"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1"/>
            <p:cNvSpPr/>
            <p:nvPr/>
          </p:nvSpPr>
          <p:spPr>
            <a:xfrm>
              <a:off x="2414875" y="4288075"/>
              <a:ext cx="32825" cy="31650"/>
            </a:xfrm>
            <a:custGeom>
              <a:avLst/>
              <a:gdLst/>
              <a:ahLst/>
              <a:cxnLst/>
              <a:rect l="l" t="t" r="r" b="b"/>
              <a:pathLst>
                <a:path w="1313" h="1266" extrusionOk="0">
                  <a:moveTo>
                    <a:pt x="261" y="1"/>
                  </a:moveTo>
                  <a:cubicBezTo>
                    <a:pt x="200" y="1"/>
                    <a:pt x="139" y="24"/>
                    <a:pt x="93" y="70"/>
                  </a:cubicBezTo>
                  <a:cubicBezTo>
                    <a:pt x="0" y="163"/>
                    <a:pt x="0" y="313"/>
                    <a:pt x="93" y="405"/>
                  </a:cubicBezTo>
                  <a:lnTo>
                    <a:pt x="883" y="1197"/>
                  </a:lnTo>
                  <a:cubicBezTo>
                    <a:pt x="930" y="1243"/>
                    <a:pt x="990" y="1266"/>
                    <a:pt x="1051" y="1266"/>
                  </a:cubicBezTo>
                  <a:cubicBezTo>
                    <a:pt x="1112" y="1266"/>
                    <a:pt x="1171" y="1243"/>
                    <a:pt x="1220" y="1197"/>
                  </a:cubicBezTo>
                  <a:cubicBezTo>
                    <a:pt x="1312" y="1104"/>
                    <a:pt x="1312" y="953"/>
                    <a:pt x="1220" y="860"/>
                  </a:cubicBezTo>
                  <a:lnTo>
                    <a:pt x="428" y="70"/>
                  </a:lnTo>
                  <a:cubicBezTo>
                    <a:pt x="382" y="24"/>
                    <a:pt x="321" y="1"/>
                    <a:pt x="261"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1"/>
            <p:cNvSpPr/>
            <p:nvPr/>
          </p:nvSpPr>
          <p:spPr>
            <a:xfrm>
              <a:off x="2414875" y="4288075"/>
              <a:ext cx="32825" cy="31650"/>
            </a:xfrm>
            <a:custGeom>
              <a:avLst/>
              <a:gdLst/>
              <a:ahLst/>
              <a:cxnLst/>
              <a:rect l="l" t="t" r="r" b="b"/>
              <a:pathLst>
                <a:path w="1313" h="1266" extrusionOk="0">
                  <a:moveTo>
                    <a:pt x="1051" y="1"/>
                  </a:moveTo>
                  <a:cubicBezTo>
                    <a:pt x="991" y="1"/>
                    <a:pt x="930" y="24"/>
                    <a:pt x="883" y="70"/>
                  </a:cubicBezTo>
                  <a:lnTo>
                    <a:pt x="93" y="860"/>
                  </a:lnTo>
                  <a:cubicBezTo>
                    <a:pt x="0" y="953"/>
                    <a:pt x="0" y="1104"/>
                    <a:pt x="93" y="1197"/>
                  </a:cubicBezTo>
                  <a:cubicBezTo>
                    <a:pt x="139" y="1243"/>
                    <a:pt x="199" y="1266"/>
                    <a:pt x="260" y="1266"/>
                  </a:cubicBezTo>
                  <a:cubicBezTo>
                    <a:pt x="320" y="1266"/>
                    <a:pt x="381" y="1243"/>
                    <a:pt x="428" y="1197"/>
                  </a:cubicBezTo>
                  <a:lnTo>
                    <a:pt x="1220" y="405"/>
                  </a:lnTo>
                  <a:cubicBezTo>
                    <a:pt x="1312" y="313"/>
                    <a:pt x="1312" y="163"/>
                    <a:pt x="1220" y="70"/>
                  </a:cubicBezTo>
                  <a:cubicBezTo>
                    <a:pt x="1173" y="24"/>
                    <a:pt x="1112" y="1"/>
                    <a:pt x="1051"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1"/>
            <p:cNvSpPr/>
            <p:nvPr/>
          </p:nvSpPr>
          <p:spPr>
            <a:xfrm>
              <a:off x="2507775" y="4288075"/>
              <a:ext cx="32825" cy="31650"/>
            </a:xfrm>
            <a:custGeom>
              <a:avLst/>
              <a:gdLst/>
              <a:ahLst/>
              <a:cxnLst/>
              <a:rect l="l" t="t" r="r" b="b"/>
              <a:pathLst>
                <a:path w="1313" h="1266" extrusionOk="0">
                  <a:moveTo>
                    <a:pt x="261" y="1"/>
                  </a:moveTo>
                  <a:cubicBezTo>
                    <a:pt x="200" y="1"/>
                    <a:pt x="140" y="24"/>
                    <a:pt x="93" y="70"/>
                  </a:cubicBezTo>
                  <a:cubicBezTo>
                    <a:pt x="1" y="163"/>
                    <a:pt x="1" y="313"/>
                    <a:pt x="93" y="405"/>
                  </a:cubicBezTo>
                  <a:lnTo>
                    <a:pt x="885" y="1197"/>
                  </a:lnTo>
                  <a:cubicBezTo>
                    <a:pt x="931" y="1243"/>
                    <a:pt x="992" y="1266"/>
                    <a:pt x="1051" y="1266"/>
                  </a:cubicBezTo>
                  <a:cubicBezTo>
                    <a:pt x="1113" y="1266"/>
                    <a:pt x="1174" y="1243"/>
                    <a:pt x="1220" y="1197"/>
                  </a:cubicBezTo>
                  <a:cubicBezTo>
                    <a:pt x="1313" y="1104"/>
                    <a:pt x="1313" y="953"/>
                    <a:pt x="1220" y="860"/>
                  </a:cubicBezTo>
                  <a:lnTo>
                    <a:pt x="429" y="70"/>
                  </a:lnTo>
                  <a:cubicBezTo>
                    <a:pt x="383" y="24"/>
                    <a:pt x="322" y="1"/>
                    <a:pt x="261"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1"/>
            <p:cNvSpPr/>
            <p:nvPr/>
          </p:nvSpPr>
          <p:spPr>
            <a:xfrm>
              <a:off x="2507750" y="4288075"/>
              <a:ext cx="32825" cy="31650"/>
            </a:xfrm>
            <a:custGeom>
              <a:avLst/>
              <a:gdLst/>
              <a:ahLst/>
              <a:cxnLst/>
              <a:rect l="l" t="t" r="r" b="b"/>
              <a:pathLst>
                <a:path w="1313" h="1266" extrusionOk="0">
                  <a:moveTo>
                    <a:pt x="1052" y="1"/>
                  </a:moveTo>
                  <a:cubicBezTo>
                    <a:pt x="991" y="1"/>
                    <a:pt x="930" y="24"/>
                    <a:pt x="884" y="70"/>
                  </a:cubicBezTo>
                  <a:lnTo>
                    <a:pt x="93" y="860"/>
                  </a:lnTo>
                  <a:cubicBezTo>
                    <a:pt x="1" y="953"/>
                    <a:pt x="1" y="1104"/>
                    <a:pt x="93" y="1197"/>
                  </a:cubicBezTo>
                  <a:cubicBezTo>
                    <a:pt x="140" y="1243"/>
                    <a:pt x="201" y="1266"/>
                    <a:pt x="262" y="1266"/>
                  </a:cubicBezTo>
                  <a:cubicBezTo>
                    <a:pt x="324" y="1266"/>
                    <a:pt x="384" y="1243"/>
                    <a:pt x="429" y="1197"/>
                  </a:cubicBezTo>
                  <a:lnTo>
                    <a:pt x="1220" y="405"/>
                  </a:lnTo>
                  <a:cubicBezTo>
                    <a:pt x="1313" y="313"/>
                    <a:pt x="1313" y="163"/>
                    <a:pt x="1220" y="70"/>
                  </a:cubicBezTo>
                  <a:cubicBezTo>
                    <a:pt x="1174" y="24"/>
                    <a:pt x="1113" y="1"/>
                    <a:pt x="1052"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1"/>
            <p:cNvSpPr/>
            <p:nvPr/>
          </p:nvSpPr>
          <p:spPr>
            <a:xfrm>
              <a:off x="2340750" y="4242175"/>
              <a:ext cx="26775" cy="36550"/>
            </a:xfrm>
            <a:custGeom>
              <a:avLst/>
              <a:gdLst/>
              <a:ahLst/>
              <a:cxnLst/>
              <a:rect l="l" t="t" r="r" b="b"/>
              <a:pathLst>
                <a:path w="1071" h="1462" extrusionOk="0">
                  <a:moveTo>
                    <a:pt x="272" y="0"/>
                  </a:moveTo>
                  <a:cubicBezTo>
                    <a:pt x="234" y="0"/>
                    <a:pt x="196" y="9"/>
                    <a:pt x="160" y="28"/>
                  </a:cubicBezTo>
                  <a:cubicBezTo>
                    <a:pt x="44" y="90"/>
                    <a:pt x="0" y="234"/>
                    <a:pt x="62" y="349"/>
                  </a:cubicBezTo>
                  <a:lnTo>
                    <a:pt x="590" y="1336"/>
                  </a:lnTo>
                  <a:cubicBezTo>
                    <a:pt x="632" y="1417"/>
                    <a:pt x="714" y="1461"/>
                    <a:pt x="800" y="1461"/>
                  </a:cubicBezTo>
                  <a:cubicBezTo>
                    <a:pt x="838" y="1461"/>
                    <a:pt x="877" y="1453"/>
                    <a:pt x="911" y="1434"/>
                  </a:cubicBezTo>
                  <a:cubicBezTo>
                    <a:pt x="1027" y="1372"/>
                    <a:pt x="1070" y="1228"/>
                    <a:pt x="1009" y="1112"/>
                  </a:cubicBezTo>
                  <a:lnTo>
                    <a:pt x="482" y="126"/>
                  </a:lnTo>
                  <a:cubicBezTo>
                    <a:pt x="439" y="46"/>
                    <a:pt x="357" y="0"/>
                    <a:pt x="272"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1"/>
            <p:cNvSpPr/>
            <p:nvPr/>
          </p:nvSpPr>
          <p:spPr>
            <a:xfrm>
              <a:off x="2335025" y="4247900"/>
              <a:ext cx="38250" cy="25125"/>
            </a:xfrm>
            <a:custGeom>
              <a:avLst/>
              <a:gdLst/>
              <a:ahLst/>
              <a:cxnLst/>
              <a:rect l="l" t="t" r="r" b="b"/>
              <a:pathLst>
                <a:path w="1530" h="1005" extrusionOk="0">
                  <a:moveTo>
                    <a:pt x="1258" y="1"/>
                  </a:moveTo>
                  <a:cubicBezTo>
                    <a:pt x="1220" y="1"/>
                    <a:pt x="1182" y="10"/>
                    <a:pt x="1146" y="29"/>
                  </a:cubicBezTo>
                  <a:lnTo>
                    <a:pt x="160" y="557"/>
                  </a:lnTo>
                  <a:cubicBezTo>
                    <a:pt x="44" y="618"/>
                    <a:pt x="1" y="762"/>
                    <a:pt x="63" y="878"/>
                  </a:cubicBezTo>
                  <a:cubicBezTo>
                    <a:pt x="105" y="959"/>
                    <a:pt x="187" y="1004"/>
                    <a:pt x="272" y="1004"/>
                  </a:cubicBezTo>
                  <a:cubicBezTo>
                    <a:pt x="309" y="1004"/>
                    <a:pt x="348" y="994"/>
                    <a:pt x="384" y="975"/>
                  </a:cubicBezTo>
                  <a:lnTo>
                    <a:pt x="1370" y="448"/>
                  </a:lnTo>
                  <a:cubicBezTo>
                    <a:pt x="1486" y="387"/>
                    <a:pt x="1530" y="243"/>
                    <a:pt x="1468" y="126"/>
                  </a:cubicBezTo>
                  <a:cubicBezTo>
                    <a:pt x="1425" y="47"/>
                    <a:pt x="1343" y="1"/>
                    <a:pt x="1258"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1"/>
            <p:cNvSpPr/>
            <p:nvPr/>
          </p:nvSpPr>
          <p:spPr>
            <a:xfrm>
              <a:off x="2591150" y="4240450"/>
              <a:ext cx="26775" cy="36575"/>
            </a:xfrm>
            <a:custGeom>
              <a:avLst/>
              <a:gdLst/>
              <a:ahLst/>
              <a:cxnLst/>
              <a:rect l="l" t="t" r="r" b="b"/>
              <a:pathLst>
                <a:path w="1071" h="1463" extrusionOk="0">
                  <a:moveTo>
                    <a:pt x="800" y="0"/>
                  </a:moveTo>
                  <a:cubicBezTo>
                    <a:pt x="715" y="0"/>
                    <a:pt x="633" y="46"/>
                    <a:pt x="590" y="126"/>
                  </a:cubicBezTo>
                  <a:lnTo>
                    <a:pt x="62" y="1113"/>
                  </a:lnTo>
                  <a:cubicBezTo>
                    <a:pt x="0" y="1229"/>
                    <a:pt x="45" y="1373"/>
                    <a:pt x="160" y="1435"/>
                  </a:cubicBezTo>
                  <a:cubicBezTo>
                    <a:pt x="196" y="1453"/>
                    <a:pt x="235" y="1463"/>
                    <a:pt x="272" y="1463"/>
                  </a:cubicBezTo>
                  <a:cubicBezTo>
                    <a:pt x="357" y="1463"/>
                    <a:pt x="440" y="1417"/>
                    <a:pt x="482" y="1337"/>
                  </a:cubicBezTo>
                  <a:lnTo>
                    <a:pt x="1009" y="350"/>
                  </a:lnTo>
                  <a:cubicBezTo>
                    <a:pt x="1070" y="234"/>
                    <a:pt x="1027" y="90"/>
                    <a:pt x="911" y="28"/>
                  </a:cubicBezTo>
                  <a:cubicBezTo>
                    <a:pt x="876" y="9"/>
                    <a:pt x="838" y="0"/>
                    <a:pt x="800"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1"/>
            <p:cNvSpPr/>
            <p:nvPr/>
          </p:nvSpPr>
          <p:spPr>
            <a:xfrm>
              <a:off x="2585450" y="4246200"/>
              <a:ext cx="38225" cy="25125"/>
            </a:xfrm>
            <a:custGeom>
              <a:avLst/>
              <a:gdLst/>
              <a:ahLst/>
              <a:cxnLst/>
              <a:rect l="l" t="t" r="r" b="b"/>
              <a:pathLst>
                <a:path w="1529" h="1005" extrusionOk="0">
                  <a:moveTo>
                    <a:pt x="271" y="1"/>
                  </a:moveTo>
                  <a:cubicBezTo>
                    <a:pt x="186" y="1"/>
                    <a:pt x="104" y="46"/>
                    <a:pt x="62" y="127"/>
                  </a:cubicBezTo>
                  <a:cubicBezTo>
                    <a:pt x="0" y="242"/>
                    <a:pt x="43" y="387"/>
                    <a:pt x="159" y="448"/>
                  </a:cubicBezTo>
                  <a:lnTo>
                    <a:pt x="1146" y="975"/>
                  </a:lnTo>
                  <a:cubicBezTo>
                    <a:pt x="1182" y="995"/>
                    <a:pt x="1220" y="1004"/>
                    <a:pt x="1257" y="1004"/>
                  </a:cubicBezTo>
                  <a:cubicBezTo>
                    <a:pt x="1343" y="1004"/>
                    <a:pt x="1424" y="958"/>
                    <a:pt x="1467" y="878"/>
                  </a:cubicBezTo>
                  <a:cubicBezTo>
                    <a:pt x="1529" y="761"/>
                    <a:pt x="1486" y="617"/>
                    <a:pt x="1369" y="556"/>
                  </a:cubicBezTo>
                  <a:lnTo>
                    <a:pt x="383" y="29"/>
                  </a:lnTo>
                  <a:cubicBezTo>
                    <a:pt x="347" y="10"/>
                    <a:pt x="309" y="1"/>
                    <a:pt x="271"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8" name="Google Shape;1798;p71"/>
          <p:cNvSpPr/>
          <p:nvPr/>
        </p:nvSpPr>
        <p:spPr>
          <a:xfrm flipH="1">
            <a:off x="5090119" y="1248278"/>
            <a:ext cx="585300" cy="586200"/>
          </a:xfrm>
          <a:prstGeom prst="roundRect">
            <a:avLst>
              <a:gd name="adj" fmla="val 464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grpSp>
        <p:nvGrpSpPr>
          <p:cNvPr id="1799" name="Google Shape;1799;p71"/>
          <p:cNvGrpSpPr/>
          <p:nvPr/>
        </p:nvGrpSpPr>
        <p:grpSpPr>
          <a:xfrm>
            <a:off x="5186996" y="1320023"/>
            <a:ext cx="391542" cy="442721"/>
            <a:chOff x="4434650" y="4225200"/>
            <a:chExt cx="346375" cy="391650"/>
          </a:xfrm>
        </p:grpSpPr>
        <p:sp>
          <p:nvSpPr>
            <p:cNvPr id="1800" name="Google Shape;1800;p71"/>
            <p:cNvSpPr/>
            <p:nvPr/>
          </p:nvSpPr>
          <p:spPr>
            <a:xfrm>
              <a:off x="4510975" y="4347550"/>
              <a:ext cx="35775" cy="17400"/>
            </a:xfrm>
            <a:custGeom>
              <a:avLst/>
              <a:gdLst/>
              <a:ahLst/>
              <a:cxnLst/>
              <a:rect l="l" t="t" r="r" b="b"/>
              <a:pathLst>
                <a:path w="1431" h="696" extrusionOk="0">
                  <a:moveTo>
                    <a:pt x="263" y="0"/>
                  </a:moveTo>
                  <a:cubicBezTo>
                    <a:pt x="155" y="0"/>
                    <a:pt x="57" y="74"/>
                    <a:pt x="31" y="184"/>
                  </a:cubicBezTo>
                  <a:cubicBezTo>
                    <a:pt x="0" y="313"/>
                    <a:pt x="79" y="441"/>
                    <a:pt x="208" y="472"/>
                  </a:cubicBezTo>
                  <a:lnTo>
                    <a:pt x="1111" y="688"/>
                  </a:lnTo>
                  <a:cubicBezTo>
                    <a:pt x="1129" y="692"/>
                    <a:pt x="1148" y="695"/>
                    <a:pt x="1166" y="695"/>
                  </a:cubicBezTo>
                  <a:cubicBezTo>
                    <a:pt x="1274" y="695"/>
                    <a:pt x="1373" y="620"/>
                    <a:pt x="1399" y="511"/>
                  </a:cubicBezTo>
                  <a:cubicBezTo>
                    <a:pt x="1430" y="383"/>
                    <a:pt x="1350" y="254"/>
                    <a:pt x="1221" y="223"/>
                  </a:cubicBezTo>
                  <a:lnTo>
                    <a:pt x="319" y="7"/>
                  </a:lnTo>
                  <a:cubicBezTo>
                    <a:pt x="300" y="2"/>
                    <a:pt x="282"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1"/>
            <p:cNvSpPr/>
            <p:nvPr/>
          </p:nvSpPr>
          <p:spPr>
            <a:xfrm>
              <a:off x="4581250" y="4420375"/>
              <a:ext cx="11975" cy="26925"/>
            </a:xfrm>
            <a:custGeom>
              <a:avLst/>
              <a:gdLst/>
              <a:ahLst/>
              <a:cxnLst/>
              <a:rect l="l" t="t" r="r" b="b"/>
              <a:pathLst>
                <a:path w="479" h="1077" extrusionOk="0">
                  <a:moveTo>
                    <a:pt x="240" y="1"/>
                  </a:moveTo>
                  <a:cubicBezTo>
                    <a:pt x="107" y="1"/>
                    <a:pt x="0" y="108"/>
                    <a:pt x="0" y="239"/>
                  </a:cubicBezTo>
                  <a:lnTo>
                    <a:pt x="0" y="838"/>
                  </a:lnTo>
                  <a:cubicBezTo>
                    <a:pt x="0" y="970"/>
                    <a:pt x="107" y="1077"/>
                    <a:pt x="240" y="1077"/>
                  </a:cubicBezTo>
                  <a:cubicBezTo>
                    <a:pt x="370" y="1077"/>
                    <a:pt x="478" y="969"/>
                    <a:pt x="478" y="838"/>
                  </a:cubicBezTo>
                  <a:lnTo>
                    <a:pt x="478" y="239"/>
                  </a:lnTo>
                  <a:cubicBezTo>
                    <a:pt x="478" y="108"/>
                    <a:pt x="371" y="1"/>
                    <a:pt x="240"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1"/>
            <p:cNvSpPr/>
            <p:nvPr/>
          </p:nvSpPr>
          <p:spPr>
            <a:xfrm>
              <a:off x="4560500" y="4420375"/>
              <a:ext cx="12000" cy="26925"/>
            </a:xfrm>
            <a:custGeom>
              <a:avLst/>
              <a:gdLst/>
              <a:ahLst/>
              <a:cxnLst/>
              <a:rect l="l" t="t" r="r" b="b"/>
              <a:pathLst>
                <a:path w="480" h="1077" extrusionOk="0">
                  <a:moveTo>
                    <a:pt x="239" y="1"/>
                  </a:moveTo>
                  <a:cubicBezTo>
                    <a:pt x="108" y="1"/>
                    <a:pt x="1" y="108"/>
                    <a:pt x="1" y="239"/>
                  </a:cubicBezTo>
                  <a:lnTo>
                    <a:pt x="1" y="838"/>
                  </a:lnTo>
                  <a:cubicBezTo>
                    <a:pt x="1" y="970"/>
                    <a:pt x="108" y="1077"/>
                    <a:pt x="239" y="1077"/>
                  </a:cubicBezTo>
                  <a:cubicBezTo>
                    <a:pt x="371" y="1077"/>
                    <a:pt x="479" y="969"/>
                    <a:pt x="479" y="838"/>
                  </a:cubicBezTo>
                  <a:lnTo>
                    <a:pt x="479" y="239"/>
                  </a:lnTo>
                  <a:cubicBezTo>
                    <a:pt x="479" y="108"/>
                    <a:pt x="372" y="1"/>
                    <a:pt x="239"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1"/>
            <p:cNvSpPr/>
            <p:nvPr/>
          </p:nvSpPr>
          <p:spPr>
            <a:xfrm>
              <a:off x="4538400" y="4408300"/>
              <a:ext cx="177775" cy="208550"/>
            </a:xfrm>
            <a:custGeom>
              <a:avLst/>
              <a:gdLst/>
              <a:ahLst/>
              <a:cxnLst/>
              <a:rect l="l" t="t" r="r" b="b"/>
              <a:pathLst>
                <a:path w="7111" h="8342" extrusionOk="0">
                  <a:moveTo>
                    <a:pt x="7111" y="0"/>
                  </a:moveTo>
                  <a:lnTo>
                    <a:pt x="43" y="3969"/>
                  </a:lnTo>
                  <a:lnTo>
                    <a:pt x="1046" y="4687"/>
                  </a:lnTo>
                  <a:lnTo>
                    <a:pt x="41" y="6220"/>
                  </a:lnTo>
                  <a:lnTo>
                    <a:pt x="1" y="8341"/>
                  </a:lnTo>
                  <a:lnTo>
                    <a:pt x="2595" y="8341"/>
                  </a:lnTo>
                  <a:lnTo>
                    <a:pt x="7111" y="0"/>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1"/>
            <p:cNvSpPr/>
            <p:nvPr/>
          </p:nvSpPr>
          <p:spPr>
            <a:xfrm>
              <a:off x="4531475" y="4225275"/>
              <a:ext cx="187100" cy="284475"/>
            </a:xfrm>
            <a:custGeom>
              <a:avLst/>
              <a:gdLst/>
              <a:ahLst/>
              <a:cxnLst/>
              <a:rect l="l" t="t" r="r" b="b"/>
              <a:pathLst>
                <a:path w="7484" h="11379" extrusionOk="0">
                  <a:moveTo>
                    <a:pt x="3809" y="1"/>
                  </a:moveTo>
                  <a:cubicBezTo>
                    <a:pt x="2775" y="1"/>
                    <a:pt x="1837" y="417"/>
                    <a:pt x="1155" y="1092"/>
                  </a:cubicBezTo>
                  <a:cubicBezTo>
                    <a:pt x="473" y="1767"/>
                    <a:pt x="46" y="2701"/>
                    <a:pt x="37" y="3736"/>
                  </a:cubicBezTo>
                  <a:lnTo>
                    <a:pt x="0" y="7189"/>
                  </a:lnTo>
                  <a:lnTo>
                    <a:pt x="1084" y="7189"/>
                  </a:lnTo>
                  <a:lnTo>
                    <a:pt x="1084" y="8045"/>
                  </a:lnTo>
                  <a:lnTo>
                    <a:pt x="3054" y="8045"/>
                  </a:lnTo>
                  <a:lnTo>
                    <a:pt x="3054" y="8788"/>
                  </a:lnTo>
                  <a:cubicBezTo>
                    <a:pt x="3054" y="9227"/>
                    <a:pt x="2699" y="9581"/>
                    <a:pt x="2260" y="9581"/>
                  </a:cubicBezTo>
                  <a:lnTo>
                    <a:pt x="1084" y="9581"/>
                  </a:lnTo>
                  <a:lnTo>
                    <a:pt x="1084" y="10424"/>
                  </a:lnTo>
                  <a:cubicBezTo>
                    <a:pt x="1084" y="10952"/>
                    <a:pt x="1511" y="11379"/>
                    <a:pt x="2037" y="11379"/>
                  </a:cubicBezTo>
                  <a:lnTo>
                    <a:pt x="2916" y="11379"/>
                  </a:lnTo>
                  <a:lnTo>
                    <a:pt x="5644" y="10043"/>
                  </a:lnTo>
                  <a:lnTo>
                    <a:pt x="7483" y="9182"/>
                  </a:lnTo>
                  <a:lnTo>
                    <a:pt x="7483" y="2"/>
                  </a:lnTo>
                  <a:lnTo>
                    <a:pt x="3905" y="2"/>
                  </a:lnTo>
                  <a:cubicBezTo>
                    <a:pt x="3874" y="1"/>
                    <a:pt x="3842" y="1"/>
                    <a:pt x="3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1"/>
            <p:cNvSpPr/>
            <p:nvPr/>
          </p:nvSpPr>
          <p:spPr>
            <a:xfrm>
              <a:off x="4672550" y="4318250"/>
              <a:ext cx="46025" cy="158125"/>
            </a:xfrm>
            <a:custGeom>
              <a:avLst/>
              <a:gdLst/>
              <a:ahLst/>
              <a:cxnLst/>
              <a:rect l="l" t="t" r="r" b="b"/>
              <a:pathLst>
                <a:path w="1841" h="6325" extrusionOk="0">
                  <a:moveTo>
                    <a:pt x="1" y="1"/>
                  </a:moveTo>
                  <a:lnTo>
                    <a:pt x="1" y="6324"/>
                  </a:lnTo>
                  <a:lnTo>
                    <a:pt x="1840" y="6086"/>
                  </a:lnTo>
                  <a:lnTo>
                    <a:pt x="18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1"/>
            <p:cNvSpPr/>
            <p:nvPr/>
          </p:nvSpPr>
          <p:spPr>
            <a:xfrm>
              <a:off x="4533225" y="4225200"/>
              <a:ext cx="185350" cy="174350"/>
            </a:xfrm>
            <a:custGeom>
              <a:avLst/>
              <a:gdLst/>
              <a:ahLst/>
              <a:cxnLst/>
              <a:rect l="l" t="t" r="r" b="b"/>
              <a:pathLst>
                <a:path w="7414" h="6974" extrusionOk="0">
                  <a:moveTo>
                    <a:pt x="3737" y="0"/>
                  </a:moveTo>
                  <a:cubicBezTo>
                    <a:pt x="2702" y="0"/>
                    <a:pt x="1763" y="417"/>
                    <a:pt x="1081" y="1093"/>
                  </a:cubicBezTo>
                  <a:cubicBezTo>
                    <a:pt x="507" y="1661"/>
                    <a:pt x="115" y="2413"/>
                    <a:pt x="0" y="3255"/>
                  </a:cubicBezTo>
                  <a:lnTo>
                    <a:pt x="13" y="3255"/>
                  </a:lnTo>
                  <a:cubicBezTo>
                    <a:pt x="626" y="3635"/>
                    <a:pt x="808" y="4306"/>
                    <a:pt x="808" y="4306"/>
                  </a:cubicBezTo>
                  <a:cubicBezTo>
                    <a:pt x="808" y="4306"/>
                    <a:pt x="1493" y="3098"/>
                    <a:pt x="2852" y="3098"/>
                  </a:cubicBezTo>
                  <a:cubicBezTo>
                    <a:pt x="3096" y="3098"/>
                    <a:pt x="3361" y="3137"/>
                    <a:pt x="3649" y="3229"/>
                  </a:cubicBezTo>
                  <a:cubicBezTo>
                    <a:pt x="5291" y="3754"/>
                    <a:pt x="4586" y="6973"/>
                    <a:pt x="4586" y="6973"/>
                  </a:cubicBezTo>
                  <a:lnTo>
                    <a:pt x="5672" y="5293"/>
                  </a:lnTo>
                  <a:lnTo>
                    <a:pt x="5857" y="5010"/>
                  </a:lnTo>
                  <a:cubicBezTo>
                    <a:pt x="6015" y="4765"/>
                    <a:pt x="6273" y="4642"/>
                    <a:pt x="6532" y="4642"/>
                  </a:cubicBezTo>
                  <a:cubicBezTo>
                    <a:pt x="6788" y="4642"/>
                    <a:pt x="7043" y="4762"/>
                    <a:pt x="7203" y="5001"/>
                  </a:cubicBezTo>
                  <a:lnTo>
                    <a:pt x="7413" y="5315"/>
                  </a:lnTo>
                  <a:lnTo>
                    <a:pt x="7413" y="2"/>
                  </a:lnTo>
                  <a:lnTo>
                    <a:pt x="3833" y="2"/>
                  </a:lnTo>
                  <a:cubicBezTo>
                    <a:pt x="3800" y="0"/>
                    <a:pt x="3769" y="0"/>
                    <a:pt x="3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1"/>
            <p:cNvSpPr/>
            <p:nvPr/>
          </p:nvSpPr>
          <p:spPr>
            <a:xfrm>
              <a:off x="4675025" y="4225250"/>
              <a:ext cx="43550" cy="132825"/>
            </a:xfrm>
            <a:custGeom>
              <a:avLst/>
              <a:gdLst/>
              <a:ahLst/>
              <a:cxnLst/>
              <a:rect l="l" t="t" r="r" b="b"/>
              <a:pathLst>
                <a:path w="1742" h="5313" extrusionOk="0">
                  <a:moveTo>
                    <a:pt x="1741" y="0"/>
                  </a:moveTo>
                  <a:cubicBezTo>
                    <a:pt x="1741" y="0"/>
                    <a:pt x="87" y="1820"/>
                    <a:pt x="0" y="5291"/>
                  </a:cubicBezTo>
                  <a:lnTo>
                    <a:pt x="185" y="5008"/>
                  </a:lnTo>
                  <a:cubicBezTo>
                    <a:pt x="343" y="4763"/>
                    <a:pt x="601" y="4640"/>
                    <a:pt x="860" y="4640"/>
                  </a:cubicBezTo>
                  <a:cubicBezTo>
                    <a:pt x="1116" y="4640"/>
                    <a:pt x="1371" y="4760"/>
                    <a:pt x="1531" y="4999"/>
                  </a:cubicBezTo>
                  <a:lnTo>
                    <a:pt x="1741" y="5313"/>
                  </a:lnTo>
                  <a:lnTo>
                    <a:pt x="1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1"/>
            <p:cNvSpPr/>
            <p:nvPr/>
          </p:nvSpPr>
          <p:spPr>
            <a:xfrm>
              <a:off x="4603250" y="4408300"/>
              <a:ext cx="177775" cy="208550"/>
            </a:xfrm>
            <a:custGeom>
              <a:avLst/>
              <a:gdLst/>
              <a:ahLst/>
              <a:cxnLst/>
              <a:rect l="l" t="t" r="r" b="b"/>
              <a:pathLst>
                <a:path w="7111" h="8342" extrusionOk="0">
                  <a:moveTo>
                    <a:pt x="7110" y="0"/>
                  </a:moveTo>
                  <a:lnTo>
                    <a:pt x="44" y="3969"/>
                  </a:lnTo>
                  <a:lnTo>
                    <a:pt x="1047" y="4687"/>
                  </a:lnTo>
                  <a:lnTo>
                    <a:pt x="41" y="6220"/>
                  </a:lnTo>
                  <a:lnTo>
                    <a:pt x="1" y="8341"/>
                  </a:lnTo>
                  <a:lnTo>
                    <a:pt x="3928" y="5954"/>
                  </a:lnTo>
                  <a:lnTo>
                    <a:pt x="71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1"/>
            <p:cNvSpPr/>
            <p:nvPr/>
          </p:nvSpPr>
          <p:spPr>
            <a:xfrm>
              <a:off x="4649025" y="4408300"/>
              <a:ext cx="132000" cy="180725"/>
            </a:xfrm>
            <a:custGeom>
              <a:avLst/>
              <a:gdLst/>
              <a:ahLst/>
              <a:cxnLst/>
              <a:rect l="l" t="t" r="r" b="b"/>
              <a:pathLst>
                <a:path w="5280" h="7229" extrusionOk="0">
                  <a:moveTo>
                    <a:pt x="5279" y="0"/>
                  </a:moveTo>
                  <a:lnTo>
                    <a:pt x="1754" y="1981"/>
                  </a:lnTo>
                  <a:lnTo>
                    <a:pt x="0" y="7229"/>
                  </a:lnTo>
                  <a:lnTo>
                    <a:pt x="2097" y="5954"/>
                  </a:lnTo>
                  <a:lnTo>
                    <a:pt x="5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1"/>
            <p:cNvSpPr/>
            <p:nvPr/>
          </p:nvSpPr>
          <p:spPr>
            <a:xfrm>
              <a:off x="4570300" y="4353100"/>
              <a:ext cx="12000" cy="25725"/>
            </a:xfrm>
            <a:custGeom>
              <a:avLst/>
              <a:gdLst/>
              <a:ahLst/>
              <a:cxnLst/>
              <a:rect l="l" t="t" r="r" b="b"/>
              <a:pathLst>
                <a:path w="480" h="1029" extrusionOk="0">
                  <a:moveTo>
                    <a:pt x="240" y="0"/>
                  </a:moveTo>
                  <a:cubicBezTo>
                    <a:pt x="108" y="0"/>
                    <a:pt x="1" y="106"/>
                    <a:pt x="1" y="239"/>
                  </a:cubicBezTo>
                  <a:lnTo>
                    <a:pt x="1" y="789"/>
                  </a:lnTo>
                  <a:cubicBezTo>
                    <a:pt x="1" y="922"/>
                    <a:pt x="108" y="1029"/>
                    <a:pt x="240" y="1029"/>
                  </a:cubicBezTo>
                  <a:cubicBezTo>
                    <a:pt x="372" y="1029"/>
                    <a:pt x="479" y="922"/>
                    <a:pt x="479" y="789"/>
                  </a:cubicBezTo>
                  <a:lnTo>
                    <a:pt x="479" y="239"/>
                  </a:lnTo>
                  <a:cubicBezTo>
                    <a:pt x="479" y="106"/>
                    <a:pt x="372" y="0"/>
                    <a:pt x="240"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1"/>
            <p:cNvSpPr/>
            <p:nvPr/>
          </p:nvSpPr>
          <p:spPr>
            <a:xfrm>
              <a:off x="4684525" y="4361350"/>
              <a:ext cx="22750" cy="29975"/>
            </a:xfrm>
            <a:custGeom>
              <a:avLst/>
              <a:gdLst/>
              <a:ahLst/>
              <a:cxnLst/>
              <a:rect l="l" t="t" r="r" b="b"/>
              <a:pathLst>
                <a:path w="910" h="1199" extrusionOk="0">
                  <a:moveTo>
                    <a:pt x="670" y="0"/>
                  </a:moveTo>
                  <a:cubicBezTo>
                    <a:pt x="301" y="0"/>
                    <a:pt x="0" y="301"/>
                    <a:pt x="0" y="671"/>
                  </a:cubicBezTo>
                  <a:lnTo>
                    <a:pt x="0" y="959"/>
                  </a:lnTo>
                  <a:cubicBezTo>
                    <a:pt x="0" y="1092"/>
                    <a:pt x="107" y="1199"/>
                    <a:pt x="240" y="1199"/>
                  </a:cubicBezTo>
                  <a:cubicBezTo>
                    <a:pt x="371" y="1199"/>
                    <a:pt x="478" y="1092"/>
                    <a:pt x="478" y="958"/>
                  </a:cubicBezTo>
                  <a:lnTo>
                    <a:pt x="478" y="670"/>
                  </a:lnTo>
                  <a:cubicBezTo>
                    <a:pt x="478" y="565"/>
                    <a:pt x="565" y="479"/>
                    <a:pt x="670" y="479"/>
                  </a:cubicBezTo>
                  <a:cubicBezTo>
                    <a:pt x="803" y="479"/>
                    <a:pt x="910" y="372"/>
                    <a:pt x="910" y="239"/>
                  </a:cubicBezTo>
                  <a:cubicBezTo>
                    <a:pt x="910" y="107"/>
                    <a:pt x="80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1"/>
            <p:cNvSpPr/>
            <p:nvPr/>
          </p:nvSpPr>
          <p:spPr>
            <a:xfrm>
              <a:off x="4481800" y="4246225"/>
              <a:ext cx="43925" cy="27925"/>
            </a:xfrm>
            <a:custGeom>
              <a:avLst/>
              <a:gdLst/>
              <a:ahLst/>
              <a:cxnLst/>
              <a:rect l="l" t="t" r="r" b="b"/>
              <a:pathLst>
                <a:path w="1757" h="1117" extrusionOk="0">
                  <a:moveTo>
                    <a:pt x="239" y="0"/>
                  </a:moveTo>
                  <a:cubicBezTo>
                    <a:pt x="106" y="0"/>
                    <a:pt x="0" y="106"/>
                    <a:pt x="0" y="239"/>
                  </a:cubicBezTo>
                  <a:cubicBezTo>
                    <a:pt x="0" y="371"/>
                    <a:pt x="107" y="478"/>
                    <a:pt x="239" y="478"/>
                  </a:cubicBezTo>
                  <a:cubicBezTo>
                    <a:pt x="459" y="478"/>
                    <a:pt x="638" y="656"/>
                    <a:pt x="638" y="877"/>
                  </a:cubicBezTo>
                  <a:cubicBezTo>
                    <a:pt x="638" y="1009"/>
                    <a:pt x="745" y="1116"/>
                    <a:pt x="877" y="1116"/>
                  </a:cubicBezTo>
                  <a:cubicBezTo>
                    <a:pt x="1010" y="1116"/>
                    <a:pt x="1117" y="1008"/>
                    <a:pt x="1118" y="877"/>
                  </a:cubicBezTo>
                  <a:cubicBezTo>
                    <a:pt x="1118" y="656"/>
                    <a:pt x="1298" y="478"/>
                    <a:pt x="1518" y="478"/>
                  </a:cubicBezTo>
                  <a:cubicBezTo>
                    <a:pt x="1651" y="478"/>
                    <a:pt x="1757" y="371"/>
                    <a:pt x="1757" y="239"/>
                  </a:cubicBezTo>
                  <a:cubicBezTo>
                    <a:pt x="1757" y="106"/>
                    <a:pt x="1651" y="0"/>
                    <a:pt x="1518" y="0"/>
                  </a:cubicBezTo>
                  <a:cubicBezTo>
                    <a:pt x="1266" y="0"/>
                    <a:pt x="1040" y="106"/>
                    <a:pt x="879" y="276"/>
                  </a:cubicBezTo>
                  <a:cubicBezTo>
                    <a:pt x="718" y="106"/>
                    <a:pt x="491"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1"/>
            <p:cNvSpPr/>
            <p:nvPr/>
          </p:nvSpPr>
          <p:spPr>
            <a:xfrm>
              <a:off x="4434650" y="4282925"/>
              <a:ext cx="43950" cy="27925"/>
            </a:xfrm>
            <a:custGeom>
              <a:avLst/>
              <a:gdLst/>
              <a:ahLst/>
              <a:cxnLst/>
              <a:rect l="l" t="t" r="r" b="b"/>
              <a:pathLst>
                <a:path w="1758" h="1117" extrusionOk="0">
                  <a:moveTo>
                    <a:pt x="240" y="0"/>
                  </a:moveTo>
                  <a:cubicBezTo>
                    <a:pt x="107" y="0"/>
                    <a:pt x="0" y="107"/>
                    <a:pt x="0" y="239"/>
                  </a:cubicBezTo>
                  <a:cubicBezTo>
                    <a:pt x="0" y="372"/>
                    <a:pt x="107" y="479"/>
                    <a:pt x="240" y="479"/>
                  </a:cubicBezTo>
                  <a:cubicBezTo>
                    <a:pt x="461" y="479"/>
                    <a:pt x="640" y="658"/>
                    <a:pt x="640" y="878"/>
                  </a:cubicBezTo>
                  <a:cubicBezTo>
                    <a:pt x="640" y="1010"/>
                    <a:pt x="746" y="1117"/>
                    <a:pt x="879" y="1117"/>
                  </a:cubicBezTo>
                  <a:cubicBezTo>
                    <a:pt x="1012" y="1117"/>
                    <a:pt x="1119" y="1010"/>
                    <a:pt x="1120" y="878"/>
                  </a:cubicBezTo>
                  <a:cubicBezTo>
                    <a:pt x="1120" y="658"/>
                    <a:pt x="1299" y="479"/>
                    <a:pt x="1518" y="479"/>
                  </a:cubicBezTo>
                  <a:cubicBezTo>
                    <a:pt x="1651" y="479"/>
                    <a:pt x="1758" y="372"/>
                    <a:pt x="1758" y="239"/>
                  </a:cubicBezTo>
                  <a:cubicBezTo>
                    <a:pt x="1758" y="107"/>
                    <a:pt x="1651" y="0"/>
                    <a:pt x="1518" y="0"/>
                  </a:cubicBezTo>
                  <a:cubicBezTo>
                    <a:pt x="1266" y="0"/>
                    <a:pt x="1040" y="107"/>
                    <a:pt x="879" y="277"/>
                  </a:cubicBezTo>
                  <a:cubicBezTo>
                    <a:pt x="719" y="107"/>
                    <a:pt x="492"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1"/>
            <p:cNvSpPr/>
            <p:nvPr/>
          </p:nvSpPr>
          <p:spPr>
            <a:xfrm>
              <a:off x="4557300" y="4347550"/>
              <a:ext cx="48675" cy="20475"/>
            </a:xfrm>
            <a:custGeom>
              <a:avLst/>
              <a:gdLst/>
              <a:ahLst/>
              <a:cxnLst/>
              <a:rect l="l" t="t" r="r" b="b"/>
              <a:pathLst>
                <a:path w="1947" h="819" extrusionOk="0">
                  <a:moveTo>
                    <a:pt x="1684" y="0"/>
                  </a:moveTo>
                  <a:cubicBezTo>
                    <a:pt x="1665" y="0"/>
                    <a:pt x="1647" y="2"/>
                    <a:pt x="1628" y="7"/>
                  </a:cubicBezTo>
                  <a:lnTo>
                    <a:pt x="208" y="347"/>
                  </a:lnTo>
                  <a:cubicBezTo>
                    <a:pt x="79" y="377"/>
                    <a:pt x="0" y="506"/>
                    <a:pt x="31" y="635"/>
                  </a:cubicBezTo>
                  <a:cubicBezTo>
                    <a:pt x="57" y="744"/>
                    <a:pt x="156" y="819"/>
                    <a:pt x="264" y="819"/>
                  </a:cubicBezTo>
                  <a:cubicBezTo>
                    <a:pt x="283" y="819"/>
                    <a:pt x="301" y="816"/>
                    <a:pt x="319" y="814"/>
                  </a:cubicBezTo>
                  <a:lnTo>
                    <a:pt x="1739" y="474"/>
                  </a:lnTo>
                  <a:cubicBezTo>
                    <a:pt x="1868" y="443"/>
                    <a:pt x="1947" y="313"/>
                    <a:pt x="1916" y="184"/>
                  </a:cubicBezTo>
                  <a:cubicBezTo>
                    <a:pt x="1890" y="74"/>
                    <a:pt x="1792" y="0"/>
                    <a:pt x="16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5" name="Google Shape;1815;p71"/>
          <p:cNvSpPr txBox="1"/>
          <p:nvPr/>
        </p:nvSpPr>
        <p:spPr>
          <a:xfrm>
            <a:off x="5754625" y="1248275"/>
            <a:ext cx="26760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Grand Hotel"/>
                <a:ea typeface="Grand Hotel"/>
                <a:cs typeface="Grand Hotel"/>
                <a:sym typeface="Grand Hotel"/>
              </a:rPr>
              <a:t>Vampirgeschichte</a:t>
            </a:r>
            <a:endParaRPr sz="2400">
              <a:solidFill>
                <a:schemeClr val="dk1"/>
              </a:solidFill>
              <a:latin typeface="Grand Hotel"/>
              <a:ea typeface="Grand Hotel"/>
              <a:cs typeface="Grand Hotel"/>
              <a:sym typeface="Grand Hotel"/>
            </a:endParaRPr>
          </a:p>
        </p:txBody>
      </p:sp>
      <p:sp>
        <p:nvSpPr>
          <p:cNvPr id="1816" name="Google Shape;1816;p71"/>
          <p:cNvSpPr txBox="1"/>
          <p:nvPr/>
        </p:nvSpPr>
        <p:spPr>
          <a:xfrm>
            <a:off x="5754625" y="3484350"/>
            <a:ext cx="26760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Grand Hotel"/>
                <a:ea typeface="Grand Hotel"/>
                <a:cs typeface="Grand Hotel"/>
                <a:sym typeface="Grand Hotel"/>
              </a:rPr>
              <a:t>Religiöse Geschichte</a:t>
            </a:r>
            <a:endParaRPr sz="2400">
              <a:solidFill>
                <a:schemeClr val="dk1"/>
              </a:solidFill>
              <a:latin typeface="Grand Hotel"/>
              <a:ea typeface="Grand Hotel"/>
              <a:cs typeface="Grand Hotel"/>
              <a:sym typeface="Grand Hotel"/>
            </a:endParaRPr>
          </a:p>
        </p:txBody>
      </p:sp>
      <p:sp>
        <p:nvSpPr>
          <p:cNvPr id="1817" name="Google Shape;1817;p71"/>
          <p:cNvSpPr txBox="1"/>
          <p:nvPr/>
        </p:nvSpPr>
        <p:spPr>
          <a:xfrm>
            <a:off x="5754625" y="2366300"/>
            <a:ext cx="26760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Grand Hotel"/>
                <a:ea typeface="Grand Hotel"/>
                <a:cs typeface="Grand Hotel"/>
                <a:sym typeface="Grand Hotel"/>
              </a:rPr>
              <a:t>Rittergeschichte</a:t>
            </a:r>
            <a:endParaRPr sz="2400">
              <a:solidFill>
                <a:schemeClr val="dk1"/>
              </a:solidFill>
              <a:latin typeface="Grand Hotel"/>
              <a:ea typeface="Grand Hotel"/>
              <a:cs typeface="Grand Hotel"/>
              <a:sym typeface="Grand Hotel"/>
            </a:endParaRPr>
          </a:p>
        </p:txBody>
      </p:sp>
      <p:sp>
        <p:nvSpPr>
          <p:cNvPr id="1818" name="Google Shape;1818;p71"/>
          <p:cNvSpPr txBox="1"/>
          <p:nvPr/>
        </p:nvSpPr>
        <p:spPr>
          <a:xfrm>
            <a:off x="1087500" y="2555225"/>
            <a:ext cx="1135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1"/>
                </a:solidFill>
                <a:latin typeface="Grand Hotel"/>
                <a:ea typeface="Grand Hotel"/>
                <a:cs typeface="Grand Hotel"/>
                <a:sym typeface="Grand Hotel"/>
              </a:rPr>
              <a:t>55K</a:t>
            </a:r>
            <a:endParaRPr sz="3600">
              <a:solidFill>
                <a:schemeClr val="dk1"/>
              </a:solidFill>
              <a:latin typeface="Grand Hotel"/>
              <a:ea typeface="Grand Hotel"/>
              <a:cs typeface="Grand Hotel"/>
              <a:sym typeface="Grand Hotel"/>
            </a:endParaRPr>
          </a:p>
        </p:txBody>
      </p:sp>
      <p:sp>
        <p:nvSpPr>
          <p:cNvPr id="1819" name="Google Shape;1819;p71"/>
          <p:cNvSpPr txBox="1"/>
          <p:nvPr/>
        </p:nvSpPr>
        <p:spPr>
          <a:xfrm>
            <a:off x="2209338" y="1828875"/>
            <a:ext cx="1135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1"/>
                </a:solidFill>
                <a:latin typeface="Grand Hotel"/>
                <a:ea typeface="Grand Hotel"/>
                <a:cs typeface="Grand Hotel"/>
                <a:sym typeface="Grand Hotel"/>
              </a:rPr>
              <a:t>120K</a:t>
            </a:r>
            <a:endParaRPr sz="3600">
              <a:solidFill>
                <a:schemeClr val="dk1"/>
              </a:solidFill>
              <a:latin typeface="Grand Hotel"/>
              <a:ea typeface="Grand Hotel"/>
              <a:cs typeface="Grand Hotel"/>
              <a:sym typeface="Grand Hotel"/>
            </a:endParaRPr>
          </a:p>
        </p:txBody>
      </p:sp>
      <p:sp>
        <p:nvSpPr>
          <p:cNvPr id="1820" name="Google Shape;1820;p71"/>
          <p:cNvSpPr txBox="1"/>
          <p:nvPr/>
        </p:nvSpPr>
        <p:spPr>
          <a:xfrm>
            <a:off x="3297875" y="3281575"/>
            <a:ext cx="1135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1"/>
                </a:solidFill>
                <a:latin typeface="Grand Hotel"/>
                <a:ea typeface="Grand Hotel"/>
                <a:cs typeface="Grand Hotel"/>
                <a:sym typeface="Grand Hotel"/>
              </a:rPr>
              <a:t>25K</a:t>
            </a:r>
            <a:endParaRPr sz="3600">
              <a:solidFill>
                <a:schemeClr val="dk1"/>
              </a:solidFill>
              <a:latin typeface="Grand Hotel"/>
              <a:ea typeface="Grand Hotel"/>
              <a:cs typeface="Grand Hotel"/>
              <a:sym typeface="Grand Hotel"/>
            </a:endParaRPr>
          </a:p>
        </p:txBody>
      </p:sp>
      <p:grpSp>
        <p:nvGrpSpPr>
          <p:cNvPr id="1821" name="Google Shape;1821;p71"/>
          <p:cNvGrpSpPr/>
          <p:nvPr/>
        </p:nvGrpSpPr>
        <p:grpSpPr>
          <a:xfrm>
            <a:off x="982251" y="2793008"/>
            <a:ext cx="3589382" cy="1808451"/>
            <a:chOff x="3967651" y="3645904"/>
            <a:chExt cx="1479304" cy="745292"/>
          </a:xfrm>
        </p:grpSpPr>
        <p:grpSp>
          <p:nvGrpSpPr>
            <p:cNvPr id="1822" name="Google Shape;1822;p71"/>
            <p:cNvGrpSpPr/>
            <p:nvPr/>
          </p:nvGrpSpPr>
          <p:grpSpPr>
            <a:xfrm>
              <a:off x="3967651" y="4009026"/>
              <a:ext cx="1479304" cy="382170"/>
              <a:chOff x="3967651" y="4009026"/>
              <a:chExt cx="1479304" cy="382170"/>
            </a:xfrm>
          </p:grpSpPr>
          <p:grpSp>
            <p:nvGrpSpPr>
              <p:cNvPr id="1823" name="Google Shape;1823;p71"/>
              <p:cNvGrpSpPr/>
              <p:nvPr/>
            </p:nvGrpSpPr>
            <p:grpSpPr>
              <a:xfrm>
                <a:off x="4892216" y="4195630"/>
                <a:ext cx="554739" cy="195566"/>
                <a:chOff x="3604375" y="4892160"/>
                <a:chExt cx="1651500" cy="582215"/>
              </a:xfrm>
            </p:grpSpPr>
            <p:sp>
              <p:nvSpPr>
                <p:cNvPr id="1824" name="Google Shape;1824;p7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71"/>
              <p:cNvGrpSpPr/>
              <p:nvPr/>
            </p:nvGrpSpPr>
            <p:grpSpPr>
              <a:xfrm>
                <a:off x="3967651" y="4146303"/>
                <a:ext cx="579402" cy="244893"/>
                <a:chOff x="851875" y="4745310"/>
                <a:chExt cx="1724925" cy="729065"/>
              </a:xfrm>
            </p:grpSpPr>
            <p:sp>
              <p:nvSpPr>
                <p:cNvPr id="1827" name="Google Shape;1827;p7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71"/>
              <p:cNvGrpSpPr/>
              <p:nvPr/>
            </p:nvGrpSpPr>
            <p:grpSpPr>
              <a:xfrm>
                <a:off x="4460753" y="4009026"/>
                <a:ext cx="493110" cy="382170"/>
                <a:chOff x="2319875" y="4336625"/>
                <a:chExt cx="1468025" cy="1137750"/>
              </a:xfrm>
            </p:grpSpPr>
            <p:sp>
              <p:nvSpPr>
                <p:cNvPr id="1830" name="Google Shape;1830;p7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32" name="Google Shape;1832;p71"/>
            <p:cNvGrpSpPr/>
            <p:nvPr/>
          </p:nvGrpSpPr>
          <p:grpSpPr>
            <a:xfrm>
              <a:off x="4479443" y="3645904"/>
              <a:ext cx="455965" cy="388789"/>
              <a:chOff x="2957425" y="238100"/>
              <a:chExt cx="1910200" cy="1628775"/>
            </a:xfrm>
          </p:grpSpPr>
          <p:sp>
            <p:nvSpPr>
              <p:cNvPr id="1833" name="Google Shape;1833;p7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3" name="Google Shape;1843;p71"/>
          <p:cNvSpPr txBox="1"/>
          <p:nvPr/>
        </p:nvSpPr>
        <p:spPr>
          <a:xfrm>
            <a:off x="5754625" y="1807288"/>
            <a:ext cx="2676000" cy="5487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1600">
                <a:solidFill>
                  <a:schemeClr val="dk1"/>
                </a:solidFill>
                <a:latin typeface="Raleway"/>
                <a:ea typeface="Raleway"/>
                <a:cs typeface="Raleway"/>
                <a:sym typeface="Raleway"/>
              </a:rPr>
              <a:t>Der Merkur ist der sonnennächste Planet</a:t>
            </a:r>
            <a:endParaRPr sz="1600">
              <a:solidFill>
                <a:schemeClr val="dk1"/>
              </a:solidFill>
              <a:latin typeface="Raleway"/>
              <a:ea typeface="Raleway"/>
              <a:cs typeface="Raleway"/>
              <a:sym typeface="Raleway"/>
            </a:endParaRPr>
          </a:p>
          <a:p>
            <a:pPr marL="0" lvl="0" indent="0" algn="l" rtl="0">
              <a:spcBef>
                <a:spcPts val="0"/>
              </a:spcBef>
              <a:spcAft>
                <a:spcPts val="0"/>
              </a:spcAft>
              <a:buNone/>
            </a:pPr>
            <a:endParaRPr sz="1600">
              <a:solidFill>
                <a:schemeClr val="dk1"/>
              </a:solidFill>
              <a:latin typeface="Raleway"/>
              <a:ea typeface="Raleway"/>
              <a:cs typeface="Raleway"/>
              <a:sym typeface="Raleway"/>
            </a:endParaRPr>
          </a:p>
        </p:txBody>
      </p:sp>
      <p:sp>
        <p:nvSpPr>
          <p:cNvPr id="1844" name="Google Shape;1844;p71"/>
          <p:cNvSpPr txBox="1"/>
          <p:nvPr/>
        </p:nvSpPr>
        <p:spPr>
          <a:xfrm>
            <a:off x="5754625" y="2925332"/>
            <a:ext cx="2676000" cy="5487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1600">
                <a:solidFill>
                  <a:schemeClr val="dk1"/>
                </a:solidFill>
                <a:latin typeface="Raleway"/>
                <a:ea typeface="Raleway"/>
                <a:cs typeface="Raleway"/>
                <a:sym typeface="Raleway"/>
              </a:rPr>
              <a:t>Die Venus ist fast so groß wie die Erde</a:t>
            </a:r>
            <a:endParaRPr sz="1600">
              <a:solidFill>
                <a:schemeClr val="dk1"/>
              </a:solidFill>
              <a:latin typeface="Raleway"/>
              <a:ea typeface="Raleway"/>
              <a:cs typeface="Raleway"/>
              <a:sym typeface="Raleway"/>
            </a:endParaRPr>
          </a:p>
        </p:txBody>
      </p:sp>
      <p:sp>
        <p:nvSpPr>
          <p:cNvPr id="1845" name="Google Shape;1845;p71"/>
          <p:cNvSpPr txBox="1"/>
          <p:nvPr/>
        </p:nvSpPr>
        <p:spPr>
          <a:xfrm>
            <a:off x="5754625" y="4043376"/>
            <a:ext cx="2676000" cy="5487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1600">
                <a:solidFill>
                  <a:schemeClr val="dk1"/>
                </a:solidFill>
                <a:latin typeface="Raleway"/>
                <a:ea typeface="Raleway"/>
                <a:cs typeface="Raleway"/>
                <a:sym typeface="Raleway"/>
              </a:rPr>
              <a:t>Obwohl er rot ist, ist der Mars sehr kalt</a:t>
            </a:r>
            <a:endParaRPr sz="1600">
              <a:solidFill>
                <a:schemeClr val="dk1"/>
              </a:solidFill>
              <a:latin typeface="Raleway"/>
              <a:ea typeface="Raleway"/>
              <a:cs typeface="Raleway"/>
              <a:sym typeface="Raleway"/>
            </a:endParaRPr>
          </a:p>
          <a:p>
            <a:pPr marL="0" lvl="0" indent="0" algn="l" rtl="0">
              <a:spcBef>
                <a:spcPts val="0"/>
              </a:spcBef>
              <a:spcAft>
                <a:spcPts val="0"/>
              </a:spcAft>
              <a:buNone/>
            </a:pPr>
            <a:endParaRPr sz="1600">
              <a:solidFill>
                <a:schemeClr val="dk1"/>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pic>
        <p:nvPicPr>
          <p:cNvPr id="1850" name="Google Shape;1850;p72"/>
          <p:cNvPicPr preferRelativeResize="0"/>
          <p:nvPr/>
        </p:nvPicPr>
        <p:blipFill>
          <a:blip r:embed="rId3">
            <a:alphaModFix/>
          </a:blip>
          <a:stretch>
            <a:fillRect/>
          </a:stretch>
        </p:blipFill>
        <p:spPr>
          <a:xfrm rot="-599979">
            <a:off x="2913142" y="1198362"/>
            <a:ext cx="1233816" cy="1063051"/>
          </a:xfrm>
          <a:prstGeom prst="rect">
            <a:avLst/>
          </a:prstGeom>
          <a:noFill/>
          <a:ln>
            <a:noFill/>
          </a:ln>
          <a:effectLst>
            <a:outerShdw blurRad="14288" dist="28575" dir="12060000" algn="bl" rotWithShape="0">
              <a:srgbClr val="000000">
                <a:alpha val="9000"/>
              </a:srgbClr>
            </a:outerShdw>
          </a:effectLst>
        </p:spPr>
      </p:pic>
      <p:sp>
        <p:nvSpPr>
          <p:cNvPr id="1851" name="Google Shape;1851;p72"/>
          <p:cNvSpPr txBox="1">
            <a:spLocks noGrp="1"/>
          </p:cNvSpPr>
          <p:nvPr>
            <p:ph type="title"/>
          </p:nvPr>
        </p:nvSpPr>
        <p:spPr>
          <a:xfrm>
            <a:off x="2933500" y="2228644"/>
            <a:ext cx="3359700" cy="12369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
              <a:t>Metodik</a:t>
            </a:r>
            <a:endParaRPr/>
          </a:p>
        </p:txBody>
      </p:sp>
      <p:sp>
        <p:nvSpPr>
          <p:cNvPr id="1852" name="Google Shape;1852;p72"/>
          <p:cNvSpPr txBox="1">
            <a:spLocks noGrp="1"/>
          </p:cNvSpPr>
          <p:nvPr>
            <p:ph type="subTitle" idx="1"/>
          </p:nvPr>
        </p:nvSpPr>
        <p:spPr>
          <a:xfrm>
            <a:off x="2933500" y="3508575"/>
            <a:ext cx="3359700" cy="653700"/>
          </a:xfrm>
          <a:prstGeom prst="rect">
            <a:avLst/>
          </a:prstGeom>
        </p:spPr>
        <p:txBody>
          <a:bodyPr spcFirstLastPara="1" wrap="square" lIns="182875" tIns="91425" rIns="91425" bIns="91425" anchor="b" anchorCtr="0">
            <a:noAutofit/>
          </a:bodyPr>
          <a:lstStyle/>
          <a:p>
            <a:pPr marL="0" lvl="0" indent="0" algn="l" rtl="0">
              <a:spcBef>
                <a:spcPts val="0"/>
              </a:spcBef>
              <a:spcAft>
                <a:spcPts val="0"/>
              </a:spcAft>
              <a:buNone/>
            </a:pPr>
            <a:r>
              <a:rPr lang="en"/>
              <a:t>Gib hier einen Untertitel ein, wenn du es brauchst</a:t>
            </a:r>
            <a:endParaRPr/>
          </a:p>
        </p:txBody>
      </p:sp>
      <p:sp>
        <p:nvSpPr>
          <p:cNvPr id="1853" name="Google Shape;1853;p72"/>
          <p:cNvSpPr txBox="1">
            <a:spLocks noGrp="1"/>
          </p:cNvSpPr>
          <p:nvPr>
            <p:ph type="title" idx="2"/>
          </p:nvPr>
        </p:nvSpPr>
        <p:spPr>
          <a:xfrm>
            <a:off x="2933500" y="1099313"/>
            <a:ext cx="1193100" cy="10863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
              <a:t>02</a:t>
            </a:r>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50"/>
                                        </p:tgtEl>
                                        <p:attrNameLst>
                                          <p:attrName>style.visibility</p:attrName>
                                        </p:attrNameLst>
                                      </p:cBhvr>
                                      <p:to>
                                        <p:strVal val="visible"/>
                                      </p:to>
                                    </p:set>
                                    <p:animEffect transition="in" filter="fade">
                                      <p:cBhvr>
                                        <p:cTn id="7" dur="1000"/>
                                        <p:tgtEl>
                                          <p:spTgt spid="1850"/>
                                        </p:tgtEl>
                                      </p:cBhvr>
                                    </p:animEffect>
                                  </p:childTnLst>
                                </p:cTn>
                              </p:par>
                              <p:par>
                                <p:cTn id="8" presetID="10" presetClass="entr" presetSubtype="0" fill="hold" nodeType="withEffect">
                                  <p:stCondLst>
                                    <p:cond delay="0"/>
                                  </p:stCondLst>
                                  <p:childTnLst>
                                    <p:set>
                                      <p:cBhvr>
                                        <p:cTn id="9" dur="1" fill="hold">
                                          <p:stCondLst>
                                            <p:cond delay="0"/>
                                          </p:stCondLst>
                                        </p:cTn>
                                        <p:tgtEl>
                                          <p:spTgt spid="1851"/>
                                        </p:tgtEl>
                                        <p:attrNameLst>
                                          <p:attrName>style.visibility</p:attrName>
                                        </p:attrNameLst>
                                      </p:cBhvr>
                                      <p:to>
                                        <p:strVal val="visible"/>
                                      </p:to>
                                    </p:set>
                                    <p:animEffect transition="in" filter="fade">
                                      <p:cBhvr>
                                        <p:cTn id="10" dur="1000"/>
                                        <p:tgtEl>
                                          <p:spTgt spid="1851"/>
                                        </p:tgtEl>
                                      </p:cBhvr>
                                    </p:animEffect>
                                  </p:childTnLst>
                                </p:cTn>
                              </p:par>
                              <p:par>
                                <p:cTn id="11" presetID="10" presetClass="entr" presetSubtype="0" fill="hold" nodeType="withEffect">
                                  <p:stCondLst>
                                    <p:cond delay="0"/>
                                  </p:stCondLst>
                                  <p:childTnLst>
                                    <p:set>
                                      <p:cBhvr>
                                        <p:cTn id="12" dur="1" fill="hold">
                                          <p:stCondLst>
                                            <p:cond delay="0"/>
                                          </p:stCondLst>
                                        </p:cTn>
                                        <p:tgtEl>
                                          <p:spTgt spid="1852"/>
                                        </p:tgtEl>
                                        <p:attrNameLst>
                                          <p:attrName>style.visibility</p:attrName>
                                        </p:attrNameLst>
                                      </p:cBhvr>
                                      <p:to>
                                        <p:strVal val="visible"/>
                                      </p:to>
                                    </p:set>
                                    <p:animEffect transition="in" filter="fade">
                                      <p:cBhvr>
                                        <p:cTn id="13" dur="1000"/>
                                        <p:tgtEl>
                                          <p:spTgt spid="1852"/>
                                        </p:tgtEl>
                                      </p:cBhvr>
                                    </p:animEffect>
                                  </p:childTnLst>
                                </p:cTn>
                              </p:par>
                              <p:par>
                                <p:cTn id="14" presetID="10" presetClass="entr" presetSubtype="0" fill="hold" nodeType="withEffect">
                                  <p:stCondLst>
                                    <p:cond delay="0"/>
                                  </p:stCondLst>
                                  <p:childTnLst>
                                    <p:set>
                                      <p:cBhvr>
                                        <p:cTn id="15" dur="1" fill="hold">
                                          <p:stCondLst>
                                            <p:cond delay="0"/>
                                          </p:stCondLst>
                                        </p:cTn>
                                        <p:tgtEl>
                                          <p:spTgt spid="1853"/>
                                        </p:tgtEl>
                                        <p:attrNameLst>
                                          <p:attrName>style.visibility</p:attrName>
                                        </p:attrNameLst>
                                      </p:cBhvr>
                                      <p:to>
                                        <p:strVal val="visible"/>
                                      </p:to>
                                    </p:set>
                                    <p:animEffect transition="in" filter="fade">
                                      <p:cBhvr>
                                        <p:cTn id="16" dur="1000"/>
                                        <p:tgtEl>
                                          <p:spTgt spid="1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p73"/>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Methodik</a:t>
            </a:r>
            <a:endParaRPr/>
          </a:p>
        </p:txBody>
      </p:sp>
      <p:sp>
        <p:nvSpPr>
          <p:cNvPr id="1859" name="Google Shape;1859;p73"/>
          <p:cNvSpPr txBox="1"/>
          <p:nvPr/>
        </p:nvSpPr>
        <p:spPr>
          <a:xfrm>
            <a:off x="6123825" y="1397350"/>
            <a:ext cx="2288100" cy="5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aleway"/>
                <a:ea typeface="Raleway"/>
                <a:cs typeface="Raleway"/>
                <a:sym typeface="Raleway"/>
              </a:rPr>
              <a:t>Der Merkur ist der sonnennächste Planet</a:t>
            </a:r>
            <a:endParaRPr sz="1600">
              <a:solidFill>
                <a:schemeClr val="dk1"/>
              </a:solidFill>
              <a:latin typeface="Raleway"/>
              <a:ea typeface="Raleway"/>
              <a:cs typeface="Raleway"/>
              <a:sym typeface="Raleway"/>
            </a:endParaRPr>
          </a:p>
          <a:p>
            <a:pPr marL="0" lvl="0" indent="0" algn="l" rtl="0">
              <a:spcBef>
                <a:spcPts val="0"/>
              </a:spcBef>
              <a:spcAft>
                <a:spcPts val="0"/>
              </a:spcAft>
              <a:buNone/>
            </a:pPr>
            <a:endParaRPr sz="1600">
              <a:solidFill>
                <a:schemeClr val="dk1"/>
              </a:solidFill>
              <a:latin typeface="Raleway"/>
              <a:ea typeface="Raleway"/>
              <a:cs typeface="Raleway"/>
              <a:sym typeface="Raleway"/>
            </a:endParaRPr>
          </a:p>
        </p:txBody>
      </p:sp>
      <p:sp>
        <p:nvSpPr>
          <p:cNvPr id="1860" name="Google Shape;1860;p73"/>
          <p:cNvSpPr txBox="1"/>
          <p:nvPr/>
        </p:nvSpPr>
        <p:spPr>
          <a:xfrm>
            <a:off x="6123825" y="2073249"/>
            <a:ext cx="2288100" cy="5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aleway"/>
                <a:ea typeface="Raleway"/>
                <a:cs typeface="Raleway"/>
                <a:sym typeface="Raleway"/>
              </a:rPr>
              <a:t>Die Venus ist fast so groß wie die Erde</a:t>
            </a:r>
            <a:endParaRPr sz="1600">
              <a:solidFill>
                <a:schemeClr val="dk1"/>
              </a:solidFill>
              <a:latin typeface="Raleway"/>
              <a:ea typeface="Raleway"/>
              <a:cs typeface="Raleway"/>
              <a:sym typeface="Raleway"/>
            </a:endParaRPr>
          </a:p>
        </p:txBody>
      </p:sp>
      <p:sp>
        <p:nvSpPr>
          <p:cNvPr id="1861" name="Google Shape;1861;p73"/>
          <p:cNvSpPr txBox="1"/>
          <p:nvPr/>
        </p:nvSpPr>
        <p:spPr>
          <a:xfrm>
            <a:off x="6123825" y="3277745"/>
            <a:ext cx="2288100" cy="5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aleway"/>
                <a:ea typeface="Raleway"/>
                <a:cs typeface="Raleway"/>
                <a:sym typeface="Raleway"/>
              </a:rPr>
              <a:t>Obwohl er rot ist, ist der Mars sehr kalt</a:t>
            </a:r>
            <a:endParaRPr sz="1600">
              <a:solidFill>
                <a:schemeClr val="dk1"/>
              </a:solidFill>
              <a:latin typeface="Raleway"/>
              <a:ea typeface="Raleway"/>
              <a:cs typeface="Raleway"/>
              <a:sym typeface="Raleway"/>
            </a:endParaRPr>
          </a:p>
          <a:p>
            <a:pPr marL="0" lvl="0" indent="0" algn="l" rtl="0">
              <a:spcBef>
                <a:spcPts val="0"/>
              </a:spcBef>
              <a:spcAft>
                <a:spcPts val="0"/>
              </a:spcAft>
              <a:buNone/>
            </a:pPr>
            <a:endParaRPr sz="1600">
              <a:solidFill>
                <a:schemeClr val="dk1"/>
              </a:solidFill>
              <a:latin typeface="Raleway"/>
              <a:ea typeface="Raleway"/>
              <a:cs typeface="Raleway"/>
              <a:sym typeface="Raleway"/>
            </a:endParaRPr>
          </a:p>
        </p:txBody>
      </p:sp>
      <p:sp>
        <p:nvSpPr>
          <p:cNvPr id="1862" name="Google Shape;1862;p73"/>
          <p:cNvSpPr txBox="1"/>
          <p:nvPr/>
        </p:nvSpPr>
        <p:spPr>
          <a:xfrm>
            <a:off x="3073325" y="1842453"/>
            <a:ext cx="2557500" cy="65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Saturn besteht aus Wasserstoff und Helium</a:t>
            </a:r>
            <a:endParaRPr sz="1600">
              <a:solidFill>
                <a:schemeClr val="dk1"/>
              </a:solidFill>
              <a:latin typeface="Raleway"/>
              <a:ea typeface="Raleway"/>
              <a:cs typeface="Raleway"/>
              <a:sym typeface="Raleway"/>
            </a:endParaRPr>
          </a:p>
        </p:txBody>
      </p:sp>
      <p:sp>
        <p:nvSpPr>
          <p:cNvPr id="1863" name="Google Shape;1863;p73"/>
          <p:cNvSpPr txBox="1"/>
          <p:nvPr/>
        </p:nvSpPr>
        <p:spPr>
          <a:xfrm>
            <a:off x="3073325" y="1448700"/>
            <a:ext cx="2557500" cy="52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Saturn</a:t>
            </a:r>
            <a:endParaRPr sz="2400">
              <a:solidFill>
                <a:schemeClr val="dk1"/>
              </a:solidFill>
              <a:latin typeface="Grand Hotel"/>
              <a:ea typeface="Grand Hotel"/>
              <a:cs typeface="Grand Hotel"/>
              <a:sym typeface="Grand Hotel"/>
            </a:endParaRPr>
          </a:p>
        </p:txBody>
      </p:sp>
      <p:sp>
        <p:nvSpPr>
          <p:cNvPr id="1864" name="Google Shape;1864;p73"/>
          <p:cNvSpPr txBox="1"/>
          <p:nvPr/>
        </p:nvSpPr>
        <p:spPr>
          <a:xfrm>
            <a:off x="3073325" y="3737448"/>
            <a:ext cx="2557500" cy="65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Jupiter ist der größte in unserem Sonnensystem</a:t>
            </a:r>
            <a:endParaRPr sz="1600">
              <a:solidFill>
                <a:schemeClr val="dk1"/>
              </a:solidFill>
              <a:latin typeface="Raleway"/>
              <a:ea typeface="Raleway"/>
              <a:cs typeface="Raleway"/>
              <a:sym typeface="Raleway"/>
            </a:endParaRPr>
          </a:p>
        </p:txBody>
      </p:sp>
      <p:sp>
        <p:nvSpPr>
          <p:cNvPr id="1865" name="Google Shape;1865;p73"/>
          <p:cNvSpPr txBox="1"/>
          <p:nvPr/>
        </p:nvSpPr>
        <p:spPr>
          <a:xfrm>
            <a:off x="3073325" y="3343694"/>
            <a:ext cx="2557500" cy="52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Jupiter</a:t>
            </a:r>
            <a:endParaRPr sz="2400">
              <a:solidFill>
                <a:schemeClr val="dk1"/>
              </a:solidFill>
              <a:latin typeface="Grand Hotel"/>
              <a:ea typeface="Grand Hotel"/>
              <a:cs typeface="Grand Hotel"/>
              <a:sym typeface="Grand Hotel"/>
            </a:endParaRPr>
          </a:p>
        </p:txBody>
      </p:sp>
      <p:cxnSp>
        <p:nvCxnSpPr>
          <p:cNvPr id="1866" name="Google Shape;1866;p73"/>
          <p:cNvCxnSpPr>
            <a:stCxn id="1863" idx="1"/>
          </p:cNvCxnSpPr>
          <p:nvPr/>
        </p:nvCxnSpPr>
        <p:spPr>
          <a:xfrm flipH="1">
            <a:off x="2820425" y="1710450"/>
            <a:ext cx="252900" cy="943800"/>
          </a:xfrm>
          <a:prstGeom prst="bentConnector2">
            <a:avLst/>
          </a:prstGeom>
          <a:noFill/>
          <a:ln w="19050" cap="flat" cmpd="sng">
            <a:solidFill>
              <a:schemeClr val="dk1"/>
            </a:solidFill>
            <a:prstDash val="solid"/>
            <a:round/>
            <a:headEnd type="none" w="med" len="med"/>
            <a:tailEnd type="none" w="med" len="med"/>
          </a:ln>
        </p:spPr>
      </p:cxnSp>
      <p:sp>
        <p:nvSpPr>
          <p:cNvPr id="1867" name="Google Shape;1867;p73"/>
          <p:cNvSpPr txBox="1"/>
          <p:nvPr/>
        </p:nvSpPr>
        <p:spPr>
          <a:xfrm>
            <a:off x="6123825" y="3951321"/>
            <a:ext cx="2288100" cy="59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600">
                <a:solidFill>
                  <a:schemeClr val="dk1"/>
                </a:solidFill>
                <a:latin typeface="Raleway"/>
                <a:ea typeface="Raleway"/>
                <a:cs typeface="Raleway"/>
                <a:sym typeface="Raleway"/>
              </a:rPr>
              <a:t>Ceres befindet sich im Asteroidengürtel</a:t>
            </a:r>
            <a:endParaRPr sz="1600">
              <a:solidFill>
                <a:schemeClr val="dk1"/>
              </a:solidFill>
              <a:latin typeface="Raleway"/>
              <a:ea typeface="Raleway"/>
              <a:cs typeface="Raleway"/>
              <a:sym typeface="Raleway"/>
            </a:endParaRPr>
          </a:p>
        </p:txBody>
      </p:sp>
      <p:cxnSp>
        <p:nvCxnSpPr>
          <p:cNvPr id="1868" name="Google Shape;1868;p73"/>
          <p:cNvCxnSpPr>
            <a:endCxn id="1859" idx="1"/>
          </p:cNvCxnSpPr>
          <p:nvPr/>
        </p:nvCxnSpPr>
        <p:spPr>
          <a:xfrm rot="10800000" flipH="1">
            <a:off x="5628525" y="1696450"/>
            <a:ext cx="495300" cy="345900"/>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1869" name="Google Shape;1869;p73"/>
          <p:cNvCxnSpPr>
            <a:endCxn id="1860" idx="1"/>
          </p:cNvCxnSpPr>
          <p:nvPr/>
        </p:nvCxnSpPr>
        <p:spPr>
          <a:xfrm>
            <a:off x="5618325" y="2042349"/>
            <a:ext cx="505500" cy="330000"/>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1870" name="Google Shape;1870;p73"/>
          <p:cNvCxnSpPr>
            <a:endCxn id="1861" idx="1"/>
          </p:cNvCxnSpPr>
          <p:nvPr/>
        </p:nvCxnSpPr>
        <p:spPr>
          <a:xfrm rot="10800000" flipH="1">
            <a:off x="5638725" y="3576845"/>
            <a:ext cx="485100" cy="330300"/>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1871" name="Google Shape;1871;p73"/>
          <p:cNvCxnSpPr>
            <a:endCxn id="1867" idx="1"/>
          </p:cNvCxnSpPr>
          <p:nvPr/>
        </p:nvCxnSpPr>
        <p:spPr>
          <a:xfrm>
            <a:off x="5648925" y="3907221"/>
            <a:ext cx="474900" cy="343200"/>
          </a:xfrm>
          <a:prstGeom prst="bentConnector3">
            <a:avLst>
              <a:gd name="adj1" fmla="val 50000"/>
            </a:avLst>
          </a:prstGeom>
          <a:noFill/>
          <a:ln w="19050" cap="flat" cmpd="sng">
            <a:solidFill>
              <a:schemeClr val="dk1"/>
            </a:solidFill>
            <a:prstDash val="solid"/>
            <a:round/>
            <a:headEnd type="none" w="med" len="med"/>
            <a:tailEnd type="none" w="med" len="med"/>
          </a:ln>
        </p:spPr>
      </p:cxnSp>
      <p:sp>
        <p:nvSpPr>
          <p:cNvPr id="1872" name="Google Shape;1872;p73"/>
          <p:cNvSpPr txBox="1"/>
          <p:nvPr/>
        </p:nvSpPr>
        <p:spPr>
          <a:xfrm>
            <a:off x="713225" y="2120850"/>
            <a:ext cx="1943100" cy="53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Mars</a:t>
            </a:r>
            <a:endParaRPr sz="2400">
              <a:solidFill>
                <a:schemeClr val="dk1"/>
              </a:solidFill>
              <a:latin typeface="Grand Hotel"/>
              <a:ea typeface="Grand Hotel"/>
              <a:cs typeface="Grand Hotel"/>
              <a:sym typeface="Grand Hotel"/>
            </a:endParaRPr>
          </a:p>
        </p:txBody>
      </p:sp>
      <p:sp>
        <p:nvSpPr>
          <p:cNvPr id="1873" name="Google Shape;1873;p73"/>
          <p:cNvSpPr txBox="1"/>
          <p:nvPr/>
        </p:nvSpPr>
        <p:spPr>
          <a:xfrm>
            <a:off x="713225" y="2510900"/>
            <a:ext cx="1943100" cy="1051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dk1"/>
                </a:solidFill>
                <a:latin typeface="Raleway"/>
                <a:ea typeface="Raleway"/>
                <a:cs typeface="Raleway"/>
                <a:sym typeface="Raleway"/>
              </a:rPr>
              <a:t>Obwohl er rot ist, ist der Mars eigentlich ein kalter Ort</a:t>
            </a:r>
            <a:endParaRPr sz="1600">
              <a:solidFill>
                <a:schemeClr val="dk1"/>
              </a:solidFill>
              <a:latin typeface="Raleway"/>
              <a:ea typeface="Raleway"/>
              <a:cs typeface="Raleway"/>
              <a:sym typeface="Raleway"/>
            </a:endParaRPr>
          </a:p>
        </p:txBody>
      </p:sp>
      <p:cxnSp>
        <p:nvCxnSpPr>
          <p:cNvPr id="1874" name="Google Shape;1874;p73"/>
          <p:cNvCxnSpPr/>
          <p:nvPr/>
        </p:nvCxnSpPr>
        <p:spPr>
          <a:xfrm rot="10800000">
            <a:off x="2633179" y="2650975"/>
            <a:ext cx="192900" cy="0"/>
          </a:xfrm>
          <a:prstGeom prst="straightConnector1">
            <a:avLst/>
          </a:prstGeom>
          <a:noFill/>
          <a:ln w="19050" cap="flat" cmpd="sng">
            <a:solidFill>
              <a:schemeClr val="dk1"/>
            </a:solidFill>
            <a:prstDash val="solid"/>
            <a:round/>
            <a:headEnd type="none" w="med" len="med"/>
            <a:tailEnd type="none" w="med" len="med"/>
          </a:ln>
        </p:spPr>
      </p:cxnSp>
      <p:cxnSp>
        <p:nvCxnSpPr>
          <p:cNvPr id="1875" name="Google Shape;1875;p73"/>
          <p:cNvCxnSpPr>
            <a:stCxn id="1865" idx="1"/>
          </p:cNvCxnSpPr>
          <p:nvPr/>
        </p:nvCxnSpPr>
        <p:spPr>
          <a:xfrm rot="10800000">
            <a:off x="2821025" y="2657144"/>
            <a:ext cx="252300" cy="948300"/>
          </a:xfrm>
          <a:prstGeom prst="bentConnector2">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pic>
        <p:nvPicPr>
          <p:cNvPr id="1880" name="Google Shape;1880;p74"/>
          <p:cNvPicPr preferRelativeResize="0"/>
          <p:nvPr/>
        </p:nvPicPr>
        <p:blipFill>
          <a:blip r:embed="rId3">
            <a:alphaModFix/>
          </a:blip>
          <a:stretch>
            <a:fillRect/>
          </a:stretch>
        </p:blipFill>
        <p:spPr>
          <a:xfrm rot="8647132">
            <a:off x="-1434005" y="408117"/>
            <a:ext cx="3361466" cy="2011903"/>
          </a:xfrm>
          <a:prstGeom prst="rect">
            <a:avLst/>
          </a:prstGeom>
          <a:noFill/>
          <a:ln>
            <a:noFill/>
          </a:ln>
        </p:spPr>
      </p:pic>
      <p:sp>
        <p:nvSpPr>
          <p:cNvPr id="1881" name="Google Shape;1881;p74"/>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Methode zur Veröffentlichung von Schriften</a:t>
            </a:r>
            <a:endParaRPr/>
          </a:p>
        </p:txBody>
      </p:sp>
      <p:sp>
        <p:nvSpPr>
          <p:cNvPr id="1882" name="Google Shape;1882;p74"/>
          <p:cNvSpPr/>
          <p:nvPr/>
        </p:nvSpPr>
        <p:spPr>
          <a:xfrm flipH="1">
            <a:off x="3354592" y="3171850"/>
            <a:ext cx="585300" cy="586200"/>
          </a:xfrm>
          <a:prstGeom prst="roundRect">
            <a:avLst>
              <a:gd name="adj" fmla="val 464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sp>
        <p:nvSpPr>
          <p:cNvPr id="1883" name="Google Shape;1883;p74"/>
          <p:cNvSpPr/>
          <p:nvPr/>
        </p:nvSpPr>
        <p:spPr>
          <a:xfrm flipH="1">
            <a:off x="1503425" y="1607680"/>
            <a:ext cx="585300" cy="586200"/>
          </a:xfrm>
          <a:prstGeom prst="roundRect">
            <a:avLst>
              <a:gd name="adj" fmla="val 4646"/>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sp>
        <p:nvSpPr>
          <p:cNvPr id="1884" name="Google Shape;1884;p74"/>
          <p:cNvSpPr txBox="1"/>
          <p:nvPr/>
        </p:nvSpPr>
        <p:spPr>
          <a:xfrm>
            <a:off x="714725" y="2861956"/>
            <a:ext cx="2162700" cy="53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Schreiben</a:t>
            </a:r>
            <a:endParaRPr sz="2400">
              <a:solidFill>
                <a:schemeClr val="dk1"/>
              </a:solidFill>
              <a:latin typeface="Grand Hotel"/>
              <a:ea typeface="Grand Hotel"/>
              <a:cs typeface="Grand Hotel"/>
              <a:sym typeface="Grand Hotel"/>
            </a:endParaRPr>
          </a:p>
        </p:txBody>
      </p:sp>
      <p:sp>
        <p:nvSpPr>
          <p:cNvPr id="1885" name="Google Shape;1885;p74"/>
          <p:cNvSpPr txBox="1"/>
          <p:nvPr/>
        </p:nvSpPr>
        <p:spPr>
          <a:xfrm>
            <a:off x="713225" y="3401338"/>
            <a:ext cx="2165700" cy="6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Die Venus ist fast so groß wie die Erde</a:t>
            </a:r>
            <a:endParaRPr sz="1600">
              <a:solidFill>
                <a:schemeClr val="dk1"/>
              </a:solidFill>
              <a:latin typeface="Raleway"/>
              <a:ea typeface="Raleway"/>
              <a:cs typeface="Raleway"/>
              <a:sym typeface="Raleway"/>
            </a:endParaRPr>
          </a:p>
        </p:txBody>
      </p:sp>
      <p:sp>
        <p:nvSpPr>
          <p:cNvPr id="1886" name="Google Shape;1886;p74"/>
          <p:cNvSpPr txBox="1"/>
          <p:nvPr/>
        </p:nvSpPr>
        <p:spPr>
          <a:xfrm>
            <a:off x="6268225" y="1299247"/>
            <a:ext cx="2162700" cy="53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Genehmigung</a:t>
            </a:r>
            <a:endParaRPr sz="2400">
              <a:solidFill>
                <a:schemeClr val="dk1"/>
              </a:solidFill>
              <a:latin typeface="Grand Hotel"/>
              <a:ea typeface="Grand Hotel"/>
              <a:cs typeface="Grand Hotel"/>
              <a:sym typeface="Grand Hotel"/>
            </a:endParaRPr>
          </a:p>
        </p:txBody>
      </p:sp>
      <p:sp>
        <p:nvSpPr>
          <p:cNvPr id="1887" name="Google Shape;1887;p74"/>
          <p:cNvSpPr txBox="1"/>
          <p:nvPr/>
        </p:nvSpPr>
        <p:spPr>
          <a:xfrm>
            <a:off x="6266725" y="1838770"/>
            <a:ext cx="2165700" cy="6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Jupiter ist der</a:t>
            </a:r>
            <a:endParaRPr sz="1600">
              <a:solidFill>
                <a:schemeClr val="dk1"/>
              </a:solidFill>
              <a:latin typeface="Raleway"/>
              <a:ea typeface="Raleway"/>
              <a:cs typeface="Raleway"/>
              <a:sym typeface="Raleway"/>
            </a:endParaRPr>
          </a:p>
          <a:p>
            <a:pPr marL="0" lvl="0" indent="0" algn="ctr" rtl="0">
              <a:spcBef>
                <a:spcPts val="0"/>
              </a:spcBef>
              <a:spcAft>
                <a:spcPts val="0"/>
              </a:spcAft>
              <a:buNone/>
            </a:pPr>
            <a:r>
              <a:rPr lang="en" sz="1600">
                <a:solidFill>
                  <a:schemeClr val="dk1"/>
                </a:solidFill>
                <a:latin typeface="Raleway"/>
                <a:ea typeface="Raleway"/>
                <a:cs typeface="Raleway"/>
                <a:sym typeface="Raleway"/>
              </a:rPr>
              <a:t>größte Planet</a:t>
            </a:r>
            <a:endParaRPr sz="1600">
              <a:solidFill>
                <a:schemeClr val="dk1"/>
              </a:solidFill>
              <a:latin typeface="Raleway"/>
              <a:ea typeface="Raleway"/>
              <a:cs typeface="Raleway"/>
              <a:sym typeface="Raleway"/>
            </a:endParaRPr>
          </a:p>
          <a:p>
            <a:pPr marL="0" lvl="0" indent="0" algn="ctr" rtl="0">
              <a:spcBef>
                <a:spcPts val="0"/>
              </a:spcBef>
              <a:spcAft>
                <a:spcPts val="0"/>
              </a:spcAft>
              <a:buNone/>
            </a:pPr>
            <a:endParaRPr sz="1600">
              <a:solidFill>
                <a:schemeClr val="dk1"/>
              </a:solidFill>
              <a:latin typeface="Raleway"/>
              <a:ea typeface="Raleway"/>
              <a:cs typeface="Raleway"/>
              <a:sym typeface="Raleway"/>
            </a:endParaRPr>
          </a:p>
          <a:p>
            <a:pPr marL="0" lvl="0" indent="0" algn="ctr" rtl="0">
              <a:spcBef>
                <a:spcPts val="0"/>
              </a:spcBef>
              <a:spcAft>
                <a:spcPts val="0"/>
              </a:spcAft>
              <a:buNone/>
            </a:pPr>
            <a:endParaRPr sz="1600">
              <a:solidFill>
                <a:schemeClr val="dk1"/>
              </a:solidFill>
              <a:latin typeface="Raleway"/>
              <a:ea typeface="Raleway"/>
              <a:cs typeface="Raleway"/>
              <a:sym typeface="Raleway"/>
            </a:endParaRPr>
          </a:p>
        </p:txBody>
      </p:sp>
      <p:sp>
        <p:nvSpPr>
          <p:cNvPr id="1888" name="Google Shape;1888;p74"/>
          <p:cNvSpPr txBox="1"/>
          <p:nvPr/>
        </p:nvSpPr>
        <p:spPr>
          <a:xfrm>
            <a:off x="2565892" y="1299247"/>
            <a:ext cx="2162700" cy="53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Lesen</a:t>
            </a:r>
            <a:endParaRPr sz="2400">
              <a:solidFill>
                <a:schemeClr val="dk1"/>
              </a:solidFill>
              <a:latin typeface="Grand Hotel"/>
              <a:ea typeface="Grand Hotel"/>
              <a:cs typeface="Grand Hotel"/>
              <a:sym typeface="Grand Hotel"/>
            </a:endParaRPr>
          </a:p>
        </p:txBody>
      </p:sp>
      <p:sp>
        <p:nvSpPr>
          <p:cNvPr id="1889" name="Google Shape;1889;p74"/>
          <p:cNvSpPr txBox="1"/>
          <p:nvPr/>
        </p:nvSpPr>
        <p:spPr>
          <a:xfrm>
            <a:off x="2564392" y="1838770"/>
            <a:ext cx="2165700" cy="6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Obwohl er rot ist, ist der Mars sehr kalt</a:t>
            </a:r>
            <a:endParaRPr sz="1600">
              <a:solidFill>
                <a:schemeClr val="dk1"/>
              </a:solidFill>
              <a:latin typeface="Raleway"/>
              <a:ea typeface="Raleway"/>
              <a:cs typeface="Raleway"/>
              <a:sym typeface="Raleway"/>
            </a:endParaRPr>
          </a:p>
        </p:txBody>
      </p:sp>
      <p:sp>
        <p:nvSpPr>
          <p:cNvPr id="1890" name="Google Shape;1890;p74"/>
          <p:cNvSpPr txBox="1"/>
          <p:nvPr/>
        </p:nvSpPr>
        <p:spPr>
          <a:xfrm>
            <a:off x="4417058" y="2861956"/>
            <a:ext cx="2162700" cy="53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Umzuschreiben</a:t>
            </a:r>
            <a:endParaRPr sz="2400">
              <a:solidFill>
                <a:schemeClr val="dk1"/>
              </a:solidFill>
              <a:latin typeface="Grand Hotel"/>
              <a:ea typeface="Grand Hotel"/>
              <a:cs typeface="Grand Hotel"/>
              <a:sym typeface="Grand Hotel"/>
            </a:endParaRPr>
          </a:p>
        </p:txBody>
      </p:sp>
      <p:sp>
        <p:nvSpPr>
          <p:cNvPr id="1891" name="Google Shape;1891;p74"/>
          <p:cNvSpPr txBox="1"/>
          <p:nvPr/>
        </p:nvSpPr>
        <p:spPr>
          <a:xfrm>
            <a:off x="4415558" y="3401338"/>
            <a:ext cx="2165700" cy="6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Der Saturn ist der Planet mit Ringen</a:t>
            </a:r>
            <a:endParaRPr sz="1600">
              <a:solidFill>
                <a:schemeClr val="dk1"/>
              </a:solidFill>
              <a:latin typeface="Raleway"/>
              <a:ea typeface="Raleway"/>
              <a:cs typeface="Raleway"/>
              <a:sym typeface="Raleway"/>
            </a:endParaRPr>
          </a:p>
        </p:txBody>
      </p:sp>
      <p:grpSp>
        <p:nvGrpSpPr>
          <p:cNvPr id="1892" name="Google Shape;1892;p74"/>
          <p:cNvGrpSpPr/>
          <p:nvPr/>
        </p:nvGrpSpPr>
        <p:grpSpPr>
          <a:xfrm>
            <a:off x="3407830" y="3245499"/>
            <a:ext cx="478823" cy="438901"/>
            <a:chOff x="3347600" y="2402125"/>
            <a:chExt cx="391675" cy="354725"/>
          </a:xfrm>
        </p:grpSpPr>
        <p:sp>
          <p:nvSpPr>
            <p:cNvPr id="1893" name="Google Shape;1893;p74"/>
            <p:cNvSpPr/>
            <p:nvPr/>
          </p:nvSpPr>
          <p:spPr>
            <a:xfrm>
              <a:off x="3347600" y="2436425"/>
              <a:ext cx="391675" cy="259025"/>
            </a:xfrm>
            <a:custGeom>
              <a:avLst/>
              <a:gdLst/>
              <a:ahLst/>
              <a:cxnLst/>
              <a:rect l="l" t="t" r="r" b="b"/>
              <a:pathLst>
                <a:path w="15667" h="10361" extrusionOk="0">
                  <a:moveTo>
                    <a:pt x="743" y="1"/>
                  </a:moveTo>
                  <a:cubicBezTo>
                    <a:pt x="333" y="1"/>
                    <a:pt x="1" y="333"/>
                    <a:pt x="1" y="742"/>
                  </a:cubicBezTo>
                  <a:lnTo>
                    <a:pt x="1" y="9653"/>
                  </a:lnTo>
                  <a:cubicBezTo>
                    <a:pt x="1" y="10044"/>
                    <a:pt x="318" y="10361"/>
                    <a:pt x="707" y="10361"/>
                  </a:cubicBezTo>
                  <a:lnTo>
                    <a:pt x="14961" y="10361"/>
                  </a:lnTo>
                  <a:cubicBezTo>
                    <a:pt x="15351" y="10361"/>
                    <a:pt x="15667" y="10044"/>
                    <a:pt x="15667" y="9654"/>
                  </a:cubicBezTo>
                  <a:lnTo>
                    <a:pt x="15667" y="744"/>
                  </a:lnTo>
                  <a:cubicBezTo>
                    <a:pt x="15667" y="334"/>
                    <a:pt x="15335" y="2"/>
                    <a:pt x="149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4"/>
            <p:cNvSpPr/>
            <p:nvPr/>
          </p:nvSpPr>
          <p:spPr>
            <a:xfrm>
              <a:off x="3368700" y="2443875"/>
              <a:ext cx="349475" cy="230025"/>
            </a:xfrm>
            <a:custGeom>
              <a:avLst/>
              <a:gdLst/>
              <a:ahLst/>
              <a:cxnLst/>
              <a:rect l="l" t="t" r="r" b="b"/>
              <a:pathLst>
                <a:path w="13979" h="9201" extrusionOk="0">
                  <a:moveTo>
                    <a:pt x="1" y="0"/>
                  </a:moveTo>
                  <a:lnTo>
                    <a:pt x="1" y="8486"/>
                  </a:lnTo>
                  <a:cubicBezTo>
                    <a:pt x="1" y="8881"/>
                    <a:pt x="320" y="9200"/>
                    <a:pt x="715" y="9200"/>
                  </a:cubicBezTo>
                  <a:lnTo>
                    <a:pt x="13266" y="9200"/>
                  </a:lnTo>
                  <a:cubicBezTo>
                    <a:pt x="13660" y="9200"/>
                    <a:pt x="13979" y="8880"/>
                    <a:pt x="13979" y="8486"/>
                  </a:cubicBezTo>
                  <a:lnTo>
                    <a:pt x="139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4"/>
            <p:cNvSpPr/>
            <p:nvPr/>
          </p:nvSpPr>
          <p:spPr>
            <a:xfrm>
              <a:off x="3368700" y="2402125"/>
              <a:ext cx="174750" cy="271775"/>
            </a:xfrm>
            <a:custGeom>
              <a:avLst/>
              <a:gdLst/>
              <a:ahLst/>
              <a:cxnLst/>
              <a:rect l="l" t="t" r="r" b="b"/>
              <a:pathLst>
                <a:path w="6990" h="10871" extrusionOk="0">
                  <a:moveTo>
                    <a:pt x="5479" y="0"/>
                  </a:moveTo>
                  <a:cubicBezTo>
                    <a:pt x="5479" y="0"/>
                    <a:pt x="5478" y="0"/>
                    <a:pt x="5477" y="0"/>
                  </a:cubicBezTo>
                  <a:lnTo>
                    <a:pt x="715" y="0"/>
                  </a:lnTo>
                  <a:cubicBezTo>
                    <a:pt x="320" y="0"/>
                    <a:pt x="1" y="320"/>
                    <a:pt x="1" y="714"/>
                  </a:cubicBezTo>
                  <a:lnTo>
                    <a:pt x="1" y="9201"/>
                  </a:lnTo>
                  <a:cubicBezTo>
                    <a:pt x="1" y="9596"/>
                    <a:pt x="320" y="9914"/>
                    <a:pt x="715" y="9914"/>
                  </a:cubicBezTo>
                  <a:lnTo>
                    <a:pt x="5477" y="9914"/>
                  </a:lnTo>
                  <a:cubicBezTo>
                    <a:pt x="6115" y="9914"/>
                    <a:pt x="6661" y="10311"/>
                    <a:pt x="6884" y="10870"/>
                  </a:cubicBezTo>
                  <a:lnTo>
                    <a:pt x="6990" y="10870"/>
                  </a:lnTo>
                  <a:lnTo>
                    <a:pt x="6990" y="1513"/>
                  </a:lnTo>
                  <a:cubicBezTo>
                    <a:pt x="6990" y="678"/>
                    <a:pt x="6314" y="0"/>
                    <a:pt x="5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4"/>
            <p:cNvSpPr/>
            <p:nvPr/>
          </p:nvSpPr>
          <p:spPr>
            <a:xfrm>
              <a:off x="3543450" y="2402125"/>
              <a:ext cx="174725" cy="271750"/>
            </a:xfrm>
            <a:custGeom>
              <a:avLst/>
              <a:gdLst/>
              <a:ahLst/>
              <a:cxnLst/>
              <a:rect l="l" t="t" r="r" b="b"/>
              <a:pathLst>
                <a:path w="6989" h="10870" extrusionOk="0">
                  <a:moveTo>
                    <a:pt x="6279" y="0"/>
                  </a:moveTo>
                  <a:cubicBezTo>
                    <a:pt x="6278" y="0"/>
                    <a:pt x="6278" y="0"/>
                    <a:pt x="6277" y="0"/>
                  </a:cubicBezTo>
                  <a:lnTo>
                    <a:pt x="1514" y="0"/>
                  </a:lnTo>
                  <a:cubicBezTo>
                    <a:pt x="1425" y="0"/>
                    <a:pt x="1334" y="8"/>
                    <a:pt x="1248" y="24"/>
                  </a:cubicBezTo>
                  <a:cubicBezTo>
                    <a:pt x="538" y="149"/>
                    <a:pt x="1" y="768"/>
                    <a:pt x="1" y="1513"/>
                  </a:cubicBezTo>
                  <a:lnTo>
                    <a:pt x="1" y="10869"/>
                  </a:lnTo>
                  <a:lnTo>
                    <a:pt x="106" y="10869"/>
                  </a:lnTo>
                  <a:cubicBezTo>
                    <a:pt x="296" y="10388"/>
                    <a:pt x="726" y="10030"/>
                    <a:pt x="1247" y="9937"/>
                  </a:cubicBezTo>
                  <a:cubicBezTo>
                    <a:pt x="1333" y="9922"/>
                    <a:pt x="1422" y="9913"/>
                    <a:pt x="1513" y="9913"/>
                  </a:cubicBezTo>
                  <a:lnTo>
                    <a:pt x="6276" y="9913"/>
                  </a:lnTo>
                  <a:cubicBezTo>
                    <a:pt x="6670" y="9913"/>
                    <a:pt x="6989" y="9593"/>
                    <a:pt x="6989" y="9199"/>
                  </a:cubicBezTo>
                  <a:lnTo>
                    <a:pt x="6989" y="713"/>
                  </a:lnTo>
                  <a:cubicBezTo>
                    <a:pt x="6989" y="320"/>
                    <a:pt x="6670" y="0"/>
                    <a:pt x="62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4"/>
            <p:cNvSpPr/>
            <p:nvPr/>
          </p:nvSpPr>
          <p:spPr>
            <a:xfrm>
              <a:off x="3543425" y="2402700"/>
              <a:ext cx="31200" cy="271200"/>
            </a:xfrm>
            <a:custGeom>
              <a:avLst/>
              <a:gdLst/>
              <a:ahLst/>
              <a:cxnLst/>
              <a:rect l="l" t="t" r="r" b="b"/>
              <a:pathLst>
                <a:path w="1248" h="10848" extrusionOk="0">
                  <a:moveTo>
                    <a:pt x="1248" y="1"/>
                  </a:moveTo>
                  <a:cubicBezTo>
                    <a:pt x="539" y="126"/>
                    <a:pt x="1" y="745"/>
                    <a:pt x="2" y="1490"/>
                  </a:cubicBezTo>
                  <a:lnTo>
                    <a:pt x="2" y="10847"/>
                  </a:lnTo>
                  <a:lnTo>
                    <a:pt x="107" y="10847"/>
                  </a:lnTo>
                  <a:cubicBezTo>
                    <a:pt x="297" y="10367"/>
                    <a:pt x="727" y="10008"/>
                    <a:pt x="1248" y="9915"/>
                  </a:cubicBezTo>
                  <a:lnTo>
                    <a:pt x="12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4"/>
            <p:cNvSpPr/>
            <p:nvPr/>
          </p:nvSpPr>
          <p:spPr>
            <a:xfrm>
              <a:off x="3399650" y="2442325"/>
              <a:ext cx="109000" cy="11975"/>
            </a:xfrm>
            <a:custGeom>
              <a:avLst/>
              <a:gdLst/>
              <a:ahLst/>
              <a:cxnLst/>
              <a:rect l="l" t="t" r="r" b="b"/>
              <a:pathLst>
                <a:path w="4360" h="479" extrusionOk="0">
                  <a:moveTo>
                    <a:pt x="239" y="0"/>
                  </a:moveTo>
                  <a:cubicBezTo>
                    <a:pt x="107" y="0"/>
                    <a:pt x="0" y="106"/>
                    <a:pt x="0" y="239"/>
                  </a:cubicBezTo>
                  <a:cubicBezTo>
                    <a:pt x="0" y="372"/>
                    <a:pt x="106" y="479"/>
                    <a:pt x="239" y="479"/>
                  </a:cubicBezTo>
                  <a:lnTo>
                    <a:pt x="4119" y="479"/>
                  </a:lnTo>
                  <a:cubicBezTo>
                    <a:pt x="4252" y="479"/>
                    <a:pt x="4360" y="372"/>
                    <a:pt x="4359" y="239"/>
                  </a:cubicBezTo>
                  <a:cubicBezTo>
                    <a:pt x="4359" y="107"/>
                    <a:pt x="4252" y="0"/>
                    <a:pt x="4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4"/>
            <p:cNvSpPr/>
            <p:nvPr/>
          </p:nvSpPr>
          <p:spPr>
            <a:xfrm>
              <a:off x="3399650" y="2471675"/>
              <a:ext cx="109000" cy="11975"/>
            </a:xfrm>
            <a:custGeom>
              <a:avLst/>
              <a:gdLst/>
              <a:ahLst/>
              <a:cxnLst/>
              <a:rect l="l" t="t" r="r" b="b"/>
              <a:pathLst>
                <a:path w="4360" h="479" extrusionOk="0">
                  <a:moveTo>
                    <a:pt x="239" y="0"/>
                  </a:moveTo>
                  <a:cubicBezTo>
                    <a:pt x="107" y="0"/>
                    <a:pt x="0" y="106"/>
                    <a:pt x="0" y="239"/>
                  </a:cubicBezTo>
                  <a:cubicBezTo>
                    <a:pt x="0" y="371"/>
                    <a:pt x="106" y="479"/>
                    <a:pt x="239" y="479"/>
                  </a:cubicBezTo>
                  <a:lnTo>
                    <a:pt x="4119" y="479"/>
                  </a:lnTo>
                  <a:cubicBezTo>
                    <a:pt x="4252" y="479"/>
                    <a:pt x="4360" y="371"/>
                    <a:pt x="4359" y="239"/>
                  </a:cubicBezTo>
                  <a:cubicBezTo>
                    <a:pt x="4359" y="106"/>
                    <a:pt x="4252" y="0"/>
                    <a:pt x="4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4"/>
            <p:cNvSpPr/>
            <p:nvPr/>
          </p:nvSpPr>
          <p:spPr>
            <a:xfrm>
              <a:off x="3399650" y="2530350"/>
              <a:ext cx="109000" cy="11975"/>
            </a:xfrm>
            <a:custGeom>
              <a:avLst/>
              <a:gdLst/>
              <a:ahLst/>
              <a:cxnLst/>
              <a:rect l="l" t="t" r="r" b="b"/>
              <a:pathLst>
                <a:path w="4360" h="479" extrusionOk="0">
                  <a:moveTo>
                    <a:pt x="239" y="0"/>
                  </a:moveTo>
                  <a:cubicBezTo>
                    <a:pt x="107" y="0"/>
                    <a:pt x="0" y="107"/>
                    <a:pt x="0" y="239"/>
                  </a:cubicBezTo>
                  <a:cubicBezTo>
                    <a:pt x="0" y="372"/>
                    <a:pt x="106" y="479"/>
                    <a:pt x="239" y="479"/>
                  </a:cubicBezTo>
                  <a:lnTo>
                    <a:pt x="4119" y="479"/>
                  </a:lnTo>
                  <a:cubicBezTo>
                    <a:pt x="4252" y="479"/>
                    <a:pt x="4360" y="372"/>
                    <a:pt x="4359" y="239"/>
                  </a:cubicBezTo>
                  <a:cubicBezTo>
                    <a:pt x="4359" y="108"/>
                    <a:pt x="4252" y="0"/>
                    <a:pt x="4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4"/>
            <p:cNvSpPr/>
            <p:nvPr/>
          </p:nvSpPr>
          <p:spPr>
            <a:xfrm>
              <a:off x="3399650" y="2589025"/>
              <a:ext cx="109000" cy="11975"/>
            </a:xfrm>
            <a:custGeom>
              <a:avLst/>
              <a:gdLst/>
              <a:ahLst/>
              <a:cxnLst/>
              <a:rect l="l" t="t" r="r" b="b"/>
              <a:pathLst>
                <a:path w="4360" h="479" extrusionOk="0">
                  <a:moveTo>
                    <a:pt x="239" y="0"/>
                  </a:moveTo>
                  <a:cubicBezTo>
                    <a:pt x="107" y="0"/>
                    <a:pt x="0" y="107"/>
                    <a:pt x="0" y="240"/>
                  </a:cubicBezTo>
                  <a:cubicBezTo>
                    <a:pt x="0" y="370"/>
                    <a:pt x="106" y="478"/>
                    <a:pt x="239" y="478"/>
                  </a:cubicBezTo>
                  <a:lnTo>
                    <a:pt x="4119" y="478"/>
                  </a:lnTo>
                  <a:cubicBezTo>
                    <a:pt x="4252" y="478"/>
                    <a:pt x="4360" y="372"/>
                    <a:pt x="4359" y="240"/>
                  </a:cubicBezTo>
                  <a:cubicBezTo>
                    <a:pt x="4359" y="108"/>
                    <a:pt x="4252" y="0"/>
                    <a:pt x="4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4"/>
            <p:cNvSpPr/>
            <p:nvPr/>
          </p:nvSpPr>
          <p:spPr>
            <a:xfrm>
              <a:off x="3399650" y="2501000"/>
              <a:ext cx="108975" cy="11975"/>
            </a:xfrm>
            <a:custGeom>
              <a:avLst/>
              <a:gdLst/>
              <a:ahLst/>
              <a:cxnLst/>
              <a:rect l="l" t="t" r="r" b="b"/>
              <a:pathLst>
                <a:path w="4359" h="479" extrusionOk="0">
                  <a:moveTo>
                    <a:pt x="239" y="0"/>
                  </a:moveTo>
                  <a:cubicBezTo>
                    <a:pt x="107" y="0"/>
                    <a:pt x="0" y="108"/>
                    <a:pt x="0" y="239"/>
                  </a:cubicBezTo>
                  <a:cubicBezTo>
                    <a:pt x="0" y="371"/>
                    <a:pt x="106" y="479"/>
                    <a:pt x="239" y="479"/>
                  </a:cubicBezTo>
                  <a:lnTo>
                    <a:pt x="4119" y="479"/>
                  </a:lnTo>
                  <a:cubicBezTo>
                    <a:pt x="4252" y="479"/>
                    <a:pt x="4359" y="371"/>
                    <a:pt x="4359" y="239"/>
                  </a:cubicBezTo>
                  <a:cubicBezTo>
                    <a:pt x="4359" y="108"/>
                    <a:pt x="4252" y="0"/>
                    <a:pt x="4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4"/>
            <p:cNvSpPr/>
            <p:nvPr/>
          </p:nvSpPr>
          <p:spPr>
            <a:xfrm>
              <a:off x="3399650" y="2559700"/>
              <a:ext cx="109000" cy="11975"/>
            </a:xfrm>
            <a:custGeom>
              <a:avLst/>
              <a:gdLst/>
              <a:ahLst/>
              <a:cxnLst/>
              <a:rect l="l" t="t" r="r" b="b"/>
              <a:pathLst>
                <a:path w="4360" h="479" extrusionOk="0">
                  <a:moveTo>
                    <a:pt x="239" y="0"/>
                  </a:moveTo>
                  <a:cubicBezTo>
                    <a:pt x="107" y="0"/>
                    <a:pt x="0" y="107"/>
                    <a:pt x="0" y="240"/>
                  </a:cubicBezTo>
                  <a:cubicBezTo>
                    <a:pt x="0" y="370"/>
                    <a:pt x="106" y="479"/>
                    <a:pt x="239" y="479"/>
                  </a:cubicBezTo>
                  <a:lnTo>
                    <a:pt x="4119" y="479"/>
                  </a:lnTo>
                  <a:cubicBezTo>
                    <a:pt x="4252" y="479"/>
                    <a:pt x="4360" y="370"/>
                    <a:pt x="4359" y="240"/>
                  </a:cubicBezTo>
                  <a:cubicBezTo>
                    <a:pt x="4359" y="107"/>
                    <a:pt x="4252" y="0"/>
                    <a:pt x="4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4"/>
            <p:cNvSpPr/>
            <p:nvPr/>
          </p:nvSpPr>
          <p:spPr>
            <a:xfrm>
              <a:off x="3443175" y="2620900"/>
              <a:ext cx="21975" cy="12000"/>
            </a:xfrm>
            <a:custGeom>
              <a:avLst/>
              <a:gdLst/>
              <a:ahLst/>
              <a:cxnLst/>
              <a:rect l="l" t="t" r="r" b="b"/>
              <a:pathLst>
                <a:path w="879" h="480" extrusionOk="0">
                  <a:moveTo>
                    <a:pt x="240" y="1"/>
                  </a:moveTo>
                  <a:cubicBezTo>
                    <a:pt x="107" y="1"/>
                    <a:pt x="0" y="108"/>
                    <a:pt x="0" y="241"/>
                  </a:cubicBezTo>
                  <a:cubicBezTo>
                    <a:pt x="0" y="371"/>
                    <a:pt x="107" y="479"/>
                    <a:pt x="240" y="479"/>
                  </a:cubicBezTo>
                  <a:lnTo>
                    <a:pt x="639" y="479"/>
                  </a:lnTo>
                  <a:cubicBezTo>
                    <a:pt x="772" y="479"/>
                    <a:pt x="879" y="371"/>
                    <a:pt x="879" y="241"/>
                  </a:cubicBezTo>
                  <a:cubicBezTo>
                    <a:pt x="879" y="109"/>
                    <a:pt x="77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4"/>
            <p:cNvSpPr/>
            <p:nvPr/>
          </p:nvSpPr>
          <p:spPr>
            <a:xfrm>
              <a:off x="3582825" y="2442325"/>
              <a:ext cx="109050" cy="11975"/>
            </a:xfrm>
            <a:custGeom>
              <a:avLst/>
              <a:gdLst/>
              <a:ahLst/>
              <a:cxnLst/>
              <a:rect l="l" t="t" r="r" b="b"/>
              <a:pathLst>
                <a:path w="4362" h="479" extrusionOk="0">
                  <a:moveTo>
                    <a:pt x="241" y="0"/>
                  </a:moveTo>
                  <a:cubicBezTo>
                    <a:pt x="108" y="0"/>
                    <a:pt x="1" y="106"/>
                    <a:pt x="1" y="239"/>
                  </a:cubicBezTo>
                  <a:cubicBezTo>
                    <a:pt x="1" y="372"/>
                    <a:pt x="108" y="479"/>
                    <a:pt x="241" y="479"/>
                  </a:cubicBezTo>
                  <a:lnTo>
                    <a:pt x="4121" y="479"/>
                  </a:lnTo>
                  <a:cubicBezTo>
                    <a:pt x="4253" y="479"/>
                    <a:pt x="4361" y="372"/>
                    <a:pt x="4358" y="239"/>
                  </a:cubicBezTo>
                  <a:cubicBezTo>
                    <a:pt x="4358" y="107"/>
                    <a:pt x="4251" y="0"/>
                    <a:pt x="4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4"/>
            <p:cNvSpPr/>
            <p:nvPr/>
          </p:nvSpPr>
          <p:spPr>
            <a:xfrm>
              <a:off x="3582825" y="2471675"/>
              <a:ext cx="109050" cy="11975"/>
            </a:xfrm>
            <a:custGeom>
              <a:avLst/>
              <a:gdLst/>
              <a:ahLst/>
              <a:cxnLst/>
              <a:rect l="l" t="t" r="r" b="b"/>
              <a:pathLst>
                <a:path w="4362" h="479" extrusionOk="0">
                  <a:moveTo>
                    <a:pt x="241" y="0"/>
                  </a:moveTo>
                  <a:cubicBezTo>
                    <a:pt x="108" y="0"/>
                    <a:pt x="1" y="106"/>
                    <a:pt x="1" y="239"/>
                  </a:cubicBezTo>
                  <a:cubicBezTo>
                    <a:pt x="1" y="371"/>
                    <a:pt x="108" y="479"/>
                    <a:pt x="241" y="479"/>
                  </a:cubicBezTo>
                  <a:lnTo>
                    <a:pt x="4121" y="479"/>
                  </a:lnTo>
                  <a:cubicBezTo>
                    <a:pt x="4253" y="479"/>
                    <a:pt x="4361" y="371"/>
                    <a:pt x="4358" y="239"/>
                  </a:cubicBezTo>
                  <a:cubicBezTo>
                    <a:pt x="4358" y="106"/>
                    <a:pt x="4251" y="0"/>
                    <a:pt x="4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4"/>
            <p:cNvSpPr/>
            <p:nvPr/>
          </p:nvSpPr>
          <p:spPr>
            <a:xfrm>
              <a:off x="3582825" y="2530350"/>
              <a:ext cx="109050" cy="11975"/>
            </a:xfrm>
            <a:custGeom>
              <a:avLst/>
              <a:gdLst/>
              <a:ahLst/>
              <a:cxnLst/>
              <a:rect l="l" t="t" r="r" b="b"/>
              <a:pathLst>
                <a:path w="4362" h="479" extrusionOk="0">
                  <a:moveTo>
                    <a:pt x="241" y="0"/>
                  </a:moveTo>
                  <a:cubicBezTo>
                    <a:pt x="108" y="0"/>
                    <a:pt x="1" y="107"/>
                    <a:pt x="1" y="239"/>
                  </a:cubicBezTo>
                  <a:cubicBezTo>
                    <a:pt x="1" y="372"/>
                    <a:pt x="108" y="479"/>
                    <a:pt x="241" y="479"/>
                  </a:cubicBezTo>
                  <a:lnTo>
                    <a:pt x="4121" y="479"/>
                  </a:lnTo>
                  <a:cubicBezTo>
                    <a:pt x="4253" y="479"/>
                    <a:pt x="4361" y="372"/>
                    <a:pt x="4358" y="239"/>
                  </a:cubicBezTo>
                  <a:cubicBezTo>
                    <a:pt x="4358" y="108"/>
                    <a:pt x="4251" y="0"/>
                    <a:pt x="4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4"/>
            <p:cNvSpPr/>
            <p:nvPr/>
          </p:nvSpPr>
          <p:spPr>
            <a:xfrm>
              <a:off x="3582825" y="2589025"/>
              <a:ext cx="109050" cy="11975"/>
            </a:xfrm>
            <a:custGeom>
              <a:avLst/>
              <a:gdLst/>
              <a:ahLst/>
              <a:cxnLst/>
              <a:rect l="l" t="t" r="r" b="b"/>
              <a:pathLst>
                <a:path w="4362" h="479" extrusionOk="0">
                  <a:moveTo>
                    <a:pt x="241" y="0"/>
                  </a:moveTo>
                  <a:cubicBezTo>
                    <a:pt x="108" y="0"/>
                    <a:pt x="1" y="107"/>
                    <a:pt x="1" y="240"/>
                  </a:cubicBezTo>
                  <a:cubicBezTo>
                    <a:pt x="1" y="370"/>
                    <a:pt x="108" y="478"/>
                    <a:pt x="241" y="478"/>
                  </a:cubicBezTo>
                  <a:lnTo>
                    <a:pt x="4121" y="478"/>
                  </a:lnTo>
                  <a:cubicBezTo>
                    <a:pt x="4253" y="478"/>
                    <a:pt x="4361" y="372"/>
                    <a:pt x="4358" y="240"/>
                  </a:cubicBezTo>
                  <a:cubicBezTo>
                    <a:pt x="4358" y="108"/>
                    <a:pt x="4251" y="0"/>
                    <a:pt x="4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4"/>
            <p:cNvSpPr/>
            <p:nvPr/>
          </p:nvSpPr>
          <p:spPr>
            <a:xfrm>
              <a:off x="3582825" y="2501000"/>
              <a:ext cx="108975" cy="11975"/>
            </a:xfrm>
            <a:custGeom>
              <a:avLst/>
              <a:gdLst/>
              <a:ahLst/>
              <a:cxnLst/>
              <a:rect l="l" t="t" r="r" b="b"/>
              <a:pathLst>
                <a:path w="4359" h="479" extrusionOk="0">
                  <a:moveTo>
                    <a:pt x="241" y="0"/>
                  </a:moveTo>
                  <a:cubicBezTo>
                    <a:pt x="108" y="0"/>
                    <a:pt x="1" y="108"/>
                    <a:pt x="1" y="239"/>
                  </a:cubicBezTo>
                  <a:cubicBezTo>
                    <a:pt x="1" y="371"/>
                    <a:pt x="108" y="479"/>
                    <a:pt x="241" y="479"/>
                  </a:cubicBezTo>
                  <a:lnTo>
                    <a:pt x="4121" y="479"/>
                  </a:lnTo>
                  <a:cubicBezTo>
                    <a:pt x="4253" y="479"/>
                    <a:pt x="4358" y="371"/>
                    <a:pt x="4358" y="239"/>
                  </a:cubicBezTo>
                  <a:cubicBezTo>
                    <a:pt x="4358" y="108"/>
                    <a:pt x="4251" y="0"/>
                    <a:pt x="4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4"/>
            <p:cNvSpPr/>
            <p:nvPr/>
          </p:nvSpPr>
          <p:spPr>
            <a:xfrm>
              <a:off x="3582825" y="2559700"/>
              <a:ext cx="109050" cy="11975"/>
            </a:xfrm>
            <a:custGeom>
              <a:avLst/>
              <a:gdLst/>
              <a:ahLst/>
              <a:cxnLst/>
              <a:rect l="l" t="t" r="r" b="b"/>
              <a:pathLst>
                <a:path w="4362" h="479" extrusionOk="0">
                  <a:moveTo>
                    <a:pt x="241" y="0"/>
                  </a:moveTo>
                  <a:cubicBezTo>
                    <a:pt x="108" y="0"/>
                    <a:pt x="1" y="107"/>
                    <a:pt x="1" y="240"/>
                  </a:cubicBezTo>
                  <a:cubicBezTo>
                    <a:pt x="1" y="370"/>
                    <a:pt x="108" y="479"/>
                    <a:pt x="241" y="479"/>
                  </a:cubicBezTo>
                  <a:lnTo>
                    <a:pt x="4121" y="479"/>
                  </a:lnTo>
                  <a:cubicBezTo>
                    <a:pt x="4253" y="479"/>
                    <a:pt x="4361" y="370"/>
                    <a:pt x="4358" y="240"/>
                  </a:cubicBezTo>
                  <a:cubicBezTo>
                    <a:pt x="4358" y="107"/>
                    <a:pt x="4251" y="0"/>
                    <a:pt x="4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4"/>
            <p:cNvSpPr/>
            <p:nvPr/>
          </p:nvSpPr>
          <p:spPr>
            <a:xfrm>
              <a:off x="3626350" y="2620900"/>
              <a:ext cx="22000" cy="12000"/>
            </a:xfrm>
            <a:custGeom>
              <a:avLst/>
              <a:gdLst/>
              <a:ahLst/>
              <a:cxnLst/>
              <a:rect l="l" t="t" r="r" b="b"/>
              <a:pathLst>
                <a:path w="880" h="480" extrusionOk="0">
                  <a:moveTo>
                    <a:pt x="241" y="1"/>
                  </a:moveTo>
                  <a:cubicBezTo>
                    <a:pt x="109" y="1"/>
                    <a:pt x="1" y="108"/>
                    <a:pt x="1" y="241"/>
                  </a:cubicBezTo>
                  <a:cubicBezTo>
                    <a:pt x="1" y="371"/>
                    <a:pt x="108" y="479"/>
                    <a:pt x="241" y="479"/>
                  </a:cubicBezTo>
                  <a:lnTo>
                    <a:pt x="641" y="479"/>
                  </a:lnTo>
                  <a:cubicBezTo>
                    <a:pt x="774" y="479"/>
                    <a:pt x="879" y="371"/>
                    <a:pt x="879" y="241"/>
                  </a:cubicBezTo>
                  <a:cubicBezTo>
                    <a:pt x="879" y="109"/>
                    <a:pt x="774" y="1"/>
                    <a:pt x="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4"/>
            <p:cNvSpPr/>
            <p:nvPr/>
          </p:nvSpPr>
          <p:spPr>
            <a:xfrm>
              <a:off x="3594775" y="2565575"/>
              <a:ext cx="144500" cy="191250"/>
            </a:xfrm>
            <a:custGeom>
              <a:avLst/>
              <a:gdLst/>
              <a:ahLst/>
              <a:cxnLst/>
              <a:rect l="l" t="t" r="r" b="b"/>
              <a:pathLst>
                <a:path w="5780" h="7650" extrusionOk="0">
                  <a:moveTo>
                    <a:pt x="1576" y="0"/>
                  </a:moveTo>
                  <a:cubicBezTo>
                    <a:pt x="1569" y="0"/>
                    <a:pt x="1561" y="0"/>
                    <a:pt x="1554" y="1"/>
                  </a:cubicBezTo>
                  <a:cubicBezTo>
                    <a:pt x="1471" y="4"/>
                    <a:pt x="1390" y="24"/>
                    <a:pt x="1319" y="58"/>
                  </a:cubicBezTo>
                  <a:cubicBezTo>
                    <a:pt x="1114" y="159"/>
                    <a:pt x="975" y="374"/>
                    <a:pt x="975" y="616"/>
                  </a:cubicBezTo>
                  <a:lnTo>
                    <a:pt x="975" y="3638"/>
                  </a:lnTo>
                  <a:lnTo>
                    <a:pt x="630" y="3741"/>
                  </a:lnTo>
                  <a:lnTo>
                    <a:pt x="619" y="3744"/>
                  </a:lnTo>
                  <a:cubicBezTo>
                    <a:pt x="252" y="3854"/>
                    <a:pt x="0" y="4192"/>
                    <a:pt x="0" y="4575"/>
                  </a:cubicBezTo>
                  <a:lnTo>
                    <a:pt x="0" y="5488"/>
                  </a:lnTo>
                  <a:cubicBezTo>
                    <a:pt x="0" y="6529"/>
                    <a:pt x="730" y="7428"/>
                    <a:pt x="1749" y="7644"/>
                  </a:cubicBezTo>
                  <a:lnTo>
                    <a:pt x="4136" y="7649"/>
                  </a:lnTo>
                  <a:cubicBezTo>
                    <a:pt x="4568" y="7649"/>
                    <a:pt x="4954" y="7389"/>
                    <a:pt x="5116" y="6991"/>
                  </a:cubicBezTo>
                  <a:cubicBezTo>
                    <a:pt x="5141" y="6931"/>
                    <a:pt x="5161" y="6879"/>
                    <a:pt x="5177" y="6842"/>
                  </a:cubicBezTo>
                  <a:cubicBezTo>
                    <a:pt x="5576" y="5843"/>
                    <a:pt x="5780" y="5151"/>
                    <a:pt x="5780" y="3898"/>
                  </a:cubicBezTo>
                  <a:cubicBezTo>
                    <a:pt x="5780" y="3731"/>
                    <a:pt x="5713" y="3582"/>
                    <a:pt x="5603" y="3477"/>
                  </a:cubicBezTo>
                  <a:cubicBezTo>
                    <a:pt x="5495" y="3368"/>
                    <a:pt x="5344" y="3301"/>
                    <a:pt x="5178" y="3301"/>
                  </a:cubicBezTo>
                  <a:cubicBezTo>
                    <a:pt x="5087" y="3301"/>
                    <a:pt x="5000" y="3320"/>
                    <a:pt x="4923" y="3358"/>
                  </a:cubicBezTo>
                  <a:cubicBezTo>
                    <a:pt x="4718" y="3453"/>
                    <a:pt x="4578" y="3659"/>
                    <a:pt x="4578" y="3900"/>
                  </a:cubicBezTo>
                  <a:lnTo>
                    <a:pt x="4578" y="3397"/>
                  </a:lnTo>
                  <a:cubicBezTo>
                    <a:pt x="4578" y="3363"/>
                    <a:pt x="4574" y="3322"/>
                    <a:pt x="4569" y="3273"/>
                  </a:cubicBezTo>
                  <a:lnTo>
                    <a:pt x="4563" y="3273"/>
                  </a:lnTo>
                  <a:cubicBezTo>
                    <a:pt x="4507" y="3001"/>
                    <a:pt x="4266" y="2798"/>
                    <a:pt x="3977" y="2798"/>
                  </a:cubicBezTo>
                  <a:cubicBezTo>
                    <a:pt x="3900" y="2798"/>
                    <a:pt x="3825" y="2814"/>
                    <a:pt x="3757" y="2840"/>
                  </a:cubicBezTo>
                  <a:cubicBezTo>
                    <a:pt x="3596" y="2903"/>
                    <a:pt x="3470" y="3034"/>
                    <a:pt x="3412" y="3196"/>
                  </a:cubicBezTo>
                  <a:cubicBezTo>
                    <a:pt x="3390" y="3195"/>
                    <a:pt x="3376" y="3194"/>
                    <a:pt x="3376" y="3194"/>
                  </a:cubicBezTo>
                  <a:lnTo>
                    <a:pt x="3376" y="3168"/>
                  </a:lnTo>
                  <a:lnTo>
                    <a:pt x="3376" y="3162"/>
                  </a:lnTo>
                  <a:cubicBezTo>
                    <a:pt x="3361" y="2845"/>
                    <a:pt x="3098" y="2592"/>
                    <a:pt x="2777" y="2592"/>
                  </a:cubicBezTo>
                  <a:cubicBezTo>
                    <a:pt x="2686" y="2592"/>
                    <a:pt x="2598" y="2612"/>
                    <a:pt x="2521" y="2649"/>
                  </a:cubicBezTo>
                  <a:cubicBezTo>
                    <a:pt x="2316" y="2746"/>
                    <a:pt x="2176" y="2953"/>
                    <a:pt x="2176" y="3191"/>
                  </a:cubicBezTo>
                  <a:lnTo>
                    <a:pt x="2176" y="602"/>
                  </a:lnTo>
                  <a:cubicBezTo>
                    <a:pt x="2176" y="269"/>
                    <a:pt x="1908" y="0"/>
                    <a:pt x="1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4"/>
            <p:cNvSpPr/>
            <p:nvPr/>
          </p:nvSpPr>
          <p:spPr>
            <a:xfrm>
              <a:off x="3619175" y="2567025"/>
              <a:ext cx="8650" cy="136400"/>
            </a:xfrm>
            <a:custGeom>
              <a:avLst/>
              <a:gdLst/>
              <a:ahLst/>
              <a:cxnLst/>
              <a:rect l="l" t="t" r="r" b="b"/>
              <a:pathLst>
                <a:path w="346" h="5456" extrusionOk="0">
                  <a:moveTo>
                    <a:pt x="345" y="0"/>
                  </a:moveTo>
                  <a:cubicBezTo>
                    <a:pt x="141" y="101"/>
                    <a:pt x="1" y="316"/>
                    <a:pt x="1" y="558"/>
                  </a:cubicBezTo>
                  <a:lnTo>
                    <a:pt x="1" y="5284"/>
                  </a:lnTo>
                  <a:cubicBezTo>
                    <a:pt x="1" y="5332"/>
                    <a:pt x="19" y="5374"/>
                    <a:pt x="50" y="5405"/>
                  </a:cubicBezTo>
                  <a:cubicBezTo>
                    <a:pt x="81" y="5436"/>
                    <a:pt x="125" y="5455"/>
                    <a:pt x="173" y="5455"/>
                  </a:cubicBezTo>
                  <a:cubicBezTo>
                    <a:pt x="268" y="5455"/>
                    <a:pt x="345" y="5378"/>
                    <a:pt x="345" y="5283"/>
                  </a:cubicBezTo>
                  <a:lnTo>
                    <a:pt x="3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4"/>
            <p:cNvSpPr/>
            <p:nvPr/>
          </p:nvSpPr>
          <p:spPr>
            <a:xfrm>
              <a:off x="3649200" y="2631775"/>
              <a:ext cx="8650" cy="29875"/>
            </a:xfrm>
            <a:custGeom>
              <a:avLst/>
              <a:gdLst/>
              <a:ahLst/>
              <a:cxnLst/>
              <a:rect l="l" t="t" r="r" b="b"/>
              <a:pathLst>
                <a:path w="346" h="1195" extrusionOk="0">
                  <a:moveTo>
                    <a:pt x="345" y="0"/>
                  </a:moveTo>
                  <a:cubicBezTo>
                    <a:pt x="140" y="96"/>
                    <a:pt x="0" y="304"/>
                    <a:pt x="0" y="543"/>
                  </a:cubicBezTo>
                  <a:lnTo>
                    <a:pt x="0" y="1024"/>
                  </a:lnTo>
                  <a:cubicBezTo>
                    <a:pt x="0" y="1071"/>
                    <a:pt x="20" y="1113"/>
                    <a:pt x="51" y="1144"/>
                  </a:cubicBezTo>
                  <a:cubicBezTo>
                    <a:pt x="82" y="1175"/>
                    <a:pt x="125" y="1195"/>
                    <a:pt x="173" y="1195"/>
                  </a:cubicBezTo>
                  <a:cubicBezTo>
                    <a:pt x="268" y="1195"/>
                    <a:pt x="345" y="1117"/>
                    <a:pt x="345" y="1022"/>
                  </a:cubicBezTo>
                  <a:lnTo>
                    <a:pt x="3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4"/>
            <p:cNvSpPr/>
            <p:nvPr/>
          </p:nvSpPr>
          <p:spPr>
            <a:xfrm>
              <a:off x="3680100" y="2636475"/>
              <a:ext cx="8625" cy="25225"/>
            </a:xfrm>
            <a:custGeom>
              <a:avLst/>
              <a:gdLst/>
              <a:ahLst/>
              <a:cxnLst/>
              <a:rect l="l" t="t" r="r" b="b"/>
              <a:pathLst>
                <a:path w="345" h="1009" extrusionOk="0">
                  <a:moveTo>
                    <a:pt x="345" y="0"/>
                  </a:moveTo>
                  <a:cubicBezTo>
                    <a:pt x="184" y="65"/>
                    <a:pt x="60" y="195"/>
                    <a:pt x="0" y="358"/>
                  </a:cubicBezTo>
                  <a:lnTo>
                    <a:pt x="0" y="838"/>
                  </a:lnTo>
                  <a:cubicBezTo>
                    <a:pt x="0" y="885"/>
                    <a:pt x="20" y="928"/>
                    <a:pt x="51" y="959"/>
                  </a:cubicBezTo>
                  <a:cubicBezTo>
                    <a:pt x="81" y="990"/>
                    <a:pt x="126" y="1009"/>
                    <a:pt x="173" y="1009"/>
                  </a:cubicBezTo>
                  <a:cubicBezTo>
                    <a:pt x="268" y="1009"/>
                    <a:pt x="345" y="931"/>
                    <a:pt x="345" y="837"/>
                  </a:cubicBezTo>
                  <a:lnTo>
                    <a:pt x="3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4"/>
            <p:cNvSpPr/>
            <p:nvPr/>
          </p:nvSpPr>
          <p:spPr>
            <a:xfrm>
              <a:off x="3709225" y="2649425"/>
              <a:ext cx="8650" cy="21925"/>
            </a:xfrm>
            <a:custGeom>
              <a:avLst/>
              <a:gdLst/>
              <a:ahLst/>
              <a:cxnLst/>
              <a:rect l="l" t="t" r="r" b="b"/>
              <a:pathLst>
                <a:path w="346" h="877" extrusionOk="0">
                  <a:moveTo>
                    <a:pt x="346" y="1"/>
                  </a:moveTo>
                  <a:cubicBezTo>
                    <a:pt x="142" y="98"/>
                    <a:pt x="1" y="304"/>
                    <a:pt x="1" y="545"/>
                  </a:cubicBezTo>
                  <a:lnTo>
                    <a:pt x="1" y="705"/>
                  </a:lnTo>
                  <a:cubicBezTo>
                    <a:pt x="1" y="752"/>
                    <a:pt x="20" y="796"/>
                    <a:pt x="51" y="827"/>
                  </a:cubicBezTo>
                  <a:cubicBezTo>
                    <a:pt x="82" y="858"/>
                    <a:pt x="125" y="876"/>
                    <a:pt x="173" y="876"/>
                  </a:cubicBezTo>
                  <a:cubicBezTo>
                    <a:pt x="268" y="876"/>
                    <a:pt x="346" y="799"/>
                    <a:pt x="346" y="705"/>
                  </a:cubicBezTo>
                  <a:lnTo>
                    <a:pt x="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4"/>
            <p:cNvSpPr/>
            <p:nvPr/>
          </p:nvSpPr>
          <p:spPr>
            <a:xfrm>
              <a:off x="3594800" y="2656525"/>
              <a:ext cx="103900" cy="100325"/>
            </a:xfrm>
            <a:custGeom>
              <a:avLst/>
              <a:gdLst/>
              <a:ahLst/>
              <a:cxnLst/>
              <a:rect l="l" t="t" r="r" b="b"/>
              <a:pathLst>
                <a:path w="4156" h="4013" extrusionOk="0">
                  <a:moveTo>
                    <a:pt x="976" y="1"/>
                  </a:moveTo>
                  <a:lnTo>
                    <a:pt x="631" y="104"/>
                  </a:lnTo>
                  <a:lnTo>
                    <a:pt x="619" y="107"/>
                  </a:lnTo>
                  <a:cubicBezTo>
                    <a:pt x="251" y="217"/>
                    <a:pt x="0" y="555"/>
                    <a:pt x="0" y="939"/>
                  </a:cubicBezTo>
                  <a:lnTo>
                    <a:pt x="0" y="1851"/>
                  </a:lnTo>
                  <a:cubicBezTo>
                    <a:pt x="0" y="2892"/>
                    <a:pt x="730" y="3792"/>
                    <a:pt x="1749" y="4007"/>
                  </a:cubicBezTo>
                  <a:lnTo>
                    <a:pt x="4136" y="4012"/>
                  </a:lnTo>
                  <a:cubicBezTo>
                    <a:pt x="4143" y="4012"/>
                    <a:pt x="4148" y="4012"/>
                    <a:pt x="4155" y="4011"/>
                  </a:cubicBezTo>
                  <a:lnTo>
                    <a:pt x="2085" y="4007"/>
                  </a:lnTo>
                  <a:cubicBezTo>
                    <a:pt x="1066" y="3791"/>
                    <a:pt x="336" y="2892"/>
                    <a:pt x="336" y="1851"/>
                  </a:cubicBezTo>
                  <a:lnTo>
                    <a:pt x="336" y="939"/>
                  </a:lnTo>
                  <a:cubicBezTo>
                    <a:pt x="336" y="555"/>
                    <a:pt x="588" y="217"/>
                    <a:pt x="955" y="107"/>
                  </a:cubicBezTo>
                  <a:lnTo>
                    <a:pt x="967" y="104"/>
                  </a:lnTo>
                  <a:lnTo>
                    <a:pt x="1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8" name="Google Shape;1918;p74"/>
          <p:cNvSpPr/>
          <p:nvPr/>
        </p:nvSpPr>
        <p:spPr>
          <a:xfrm flipH="1">
            <a:off x="5205758" y="1607680"/>
            <a:ext cx="585300" cy="586200"/>
          </a:xfrm>
          <a:prstGeom prst="roundRect">
            <a:avLst>
              <a:gd name="adj" fmla="val 4646"/>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sp>
        <p:nvSpPr>
          <p:cNvPr id="1919" name="Google Shape;1919;p74"/>
          <p:cNvSpPr/>
          <p:nvPr/>
        </p:nvSpPr>
        <p:spPr>
          <a:xfrm flipH="1">
            <a:off x="7056925" y="3171850"/>
            <a:ext cx="585300" cy="586200"/>
          </a:xfrm>
          <a:prstGeom prst="roundRect">
            <a:avLst>
              <a:gd name="adj" fmla="val 464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grpSp>
        <p:nvGrpSpPr>
          <p:cNvPr id="1920" name="Google Shape;1920;p74"/>
          <p:cNvGrpSpPr/>
          <p:nvPr/>
        </p:nvGrpSpPr>
        <p:grpSpPr>
          <a:xfrm>
            <a:off x="5276002" y="1680521"/>
            <a:ext cx="444812" cy="440517"/>
            <a:chOff x="2815250" y="2998200"/>
            <a:chExt cx="393500" cy="389700"/>
          </a:xfrm>
        </p:grpSpPr>
        <p:sp>
          <p:nvSpPr>
            <p:cNvPr id="1921" name="Google Shape;1921;p74"/>
            <p:cNvSpPr/>
            <p:nvPr/>
          </p:nvSpPr>
          <p:spPr>
            <a:xfrm>
              <a:off x="2853100" y="3035175"/>
              <a:ext cx="174575" cy="38800"/>
            </a:xfrm>
            <a:custGeom>
              <a:avLst/>
              <a:gdLst/>
              <a:ahLst/>
              <a:cxnLst/>
              <a:rect l="l" t="t" r="r" b="b"/>
              <a:pathLst>
                <a:path w="6983" h="1552" extrusionOk="0">
                  <a:moveTo>
                    <a:pt x="1" y="0"/>
                  </a:moveTo>
                  <a:lnTo>
                    <a:pt x="1" y="1552"/>
                  </a:lnTo>
                  <a:lnTo>
                    <a:pt x="6983" y="1552"/>
                  </a:lnTo>
                  <a:lnTo>
                    <a:pt x="69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4"/>
            <p:cNvSpPr/>
            <p:nvPr/>
          </p:nvSpPr>
          <p:spPr>
            <a:xfrm>
              <a:off x="2853075" y="2998200"/>
              <a:ext cx="312675" cy="389700"/>
            </a:xfrm>
            <a:custGeom>
              <a:avLst/>
              <a:gdLst/>
              <a:ahLst/>
              <a:cxnLst/>
              <a:rect l="l" t="t" r="r" b="b"/>
              <a:pathLst>
                <a:path w="12507" h="15588" extrusionOk="0">
                  <a:moveTo>
                    <a:pt x="1" y="1"/>
                  </a:moveTo>
                  <a:lnTo>
                    <a:pt x="432" y="793"/>
                  </a:lnTo>
                  <a:lnTo>
                    <a:pt x="1515" y="1515"/>
                  </a:lnTo>
                  <a:lnTo>
                    <a:pt x="1515" y="14072"/>
                  </a:lnTo>
                  <a:cubicBezTo>
                    <a:pt x="1515" y="14435"/>
                    <a:pt x="1644" y="14769"/>
                    <a:pt x="1858" y="15029"/>
                  </a:cubicBezTo>
                  <a:cubicBezTo>
                    <a:pt x="2135" y="15369"/>
                    <a:pt x="2558" y="15587"/>
                    <a:pt x="3032" y="15587"/>
                  </a:cubicBezTo>
                  <a:lnTo>
                    <a:pt x="12507" y="15587"/>
                  </a:lnTo>
                  <a:lnTo>
                    <a:pt x="11610" y="13798"/>
                  </a:lnTo>
                  <a:lnTo>
                    <a:pt x="10990" y="12557"/>
                  </a:lnTo>
                  <a:lnTo>
                    <a:pt x="10990" y="1515"/>
                  </a:lnTo>
                  <a:cubicBezTo>
                    <a:pt x="10990" y="1254"/>
                    <a:pt x="10924" y="1008"/>
                    <a:pt x="10808" y="793"/>
                  </a:cubicBezTo>
                  <a:cubicBezTo>
                    <a:pt x="10609" y="429"/>
                    <a:pt x="10268" y="156"/>
                    <a:pt x="9858" y="49"/>
                  </a:cubicBezTo>
                  <a:cubicBezTo>
                    <a:pt x="9736" y="17"/>
                    <a:pt x="9607" y="1"/>
                    <a:pt x="9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4"/>
            <p:cNvSpPr/>
            <p:nvPr/>
          </p:nvSpPr>
          <p:spPr>
            <a:xfrm>
              <a:off x="2853100" y="2998200"/>
              <a:ext cx="270200" cy="19825"/>
            </a:xfrm>
            <a:custGeom>
              <a:avLst/>
              <a:gdLst/>
              <a:ahLst/>
              <a:cxnLst/>
              <a:rect l="l" t="t" r="r" b="b"/>
              <a:pathLst>
                <a:path w="10808" h="793" extrusionOk="0">
                  <a:moveTo>
                    <a:pt x="1" y="1"/>
                  </a:moveTo>
                  <a:lnTo>
                    <a:pt x="432" y="793"/>
                  </a:lnTo>
                  <a:lnTo>
                    <a:pt x="10808" y="793"/>
                  </a:lnTo>
                  <a:cubicBezTo>
                    <a:pt x="10551" y="321"/>
                    <a:pt x="10051" y="1"/>
                    <a:pt x="9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4"/>
            <p:cNvSpPr/>
            <p:nvPr/>
          </p:nvSpPr>
          <p:spPr>
            <a:xfrm>
              <a:off x="2890950" y="3298800"/>
              <a:ext cx="252425" cy="75150"/>
            </a:xfrm>
            <a:custGeom>
              <a:avLst/>
              <a:gdLst/>
              <a:ahLst/>
              <a:cxnLst/>
              <a:rect l="l" t="t" r="r" b="b"/>
              <a:pathLst>
                <a:path w="10097" h="3006" extrusionOk="0">
                  <a:moveTo>
                    <a:pt x="0" y="0"/>
                  </a:moveTo>
                  <a:lnTo>
                    <a:pt x="0" y="2048"/>
                  </a:lnTo>
                  <a:cubicBezTo>
                    <a:pt x="0" y="2411"/>
                    <a:pt x="129" y="2745"/>
                    <a:pt x="343" y="3005"/>
                  </a:cubicBezTo>
                  <a:lnTo>
                    <a:pt x="10096" y="3005"/>
                  </a:lnTo>
                  <a:lnTo>
                    <a:pt x="10096" y="1773"/>
                  </a:lnTo>
                  <a:lnTo>
                    <a:pt x="9475" y="532"/>
                  </a:lnTo>
                  <a:lnTo>
                    <a:pt x="94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4"/>
            <p:cNvSpPr/>
            <p:nvPr/>
          </p:nvSpPr>
          <p:spPr>
            <a:xfrm>
              <a:off x="2815250" y="2998200"/>
              <a:ext cx="75775" cy="75775"/>
            </a:xfrm>
            <a:custGeom>
              <a:avLst/>
              <a:gdLst/>
              <a:ahLst/>
              <a:cxnLst/>
              <a:rect l="l" t="t" r="r" b="b"/>
              <a:pathLst>
                <a:path w="3031" h="3031" extrusionOk="0">
                  <a:moveTo>
                    <a:pt x="1515" y="1"/>
                  </a:moveTo>
                  <a:cubicBezTo>
                    <a:pt x="679" y="1"/>
                    <a:pt x="0" y="679"/>
                    <a:pt x="0" y="1515"/>
                  </a:cubicBezTo>
                  <a:cubicBezTo>
                    <a:pt x="0" y="2353"/>
                    <a:pt x="677" y="3031"/>
                    <a:pt x="1515" y="3031"/>
                  </a:cubicBezTo>
                  <a:cubicBezTo>
                    <a:pt x="2352" y="3031"/>
                    <a:pt x="3030" y="2353"/>
                    <a:pt x="3030" y="1515"/>
                  </a:cubicBezTo>
                  <a:cubicBezTo>
                    <a:pt x="3030" y="679"/>
                    <a:pt x="2351" y="1"/>
                    <a:pt x="1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4"/>
            <p:cNvSpPr/>
            <p:nvPr/>
          </p:nvSpPr>
          <p:spPr>
            <a:xfrm>
              <a:off x="2928850" y="3312125"/>
              <a:ext cx="274775" cy="75775"/>
            </a:xfrm>
            <a:custGeom>
              <a:avLst/>
              <a:gdLst/>
              <a:ahLst/>
              <a:cxnLst/>
              <a:rect l="l" t="t" r="r" b="b"/>
              <a:pathLst>
                <a:path w="10991" h="3031" extrusionOk="0">
                  <a:moveTo>
                    <a:pt x="1" y="0"/>
                  </a:moveTo>
                  <a:lnTo>
                    <a:pt x="1" y="3030"/>
                  </a:lnTo>
                  <a:lnTo>
                    <a:pt x="9476" y="3030"/>
                  </a:lnTo>
                  <a:cubicBezTo>
                    <a:pt x="10212" y="3030"/>
                    <a:pt x="10828" y="2502"/>
                    <a:pt x="10962" y="1806"/>
                  </a:cubicBezTo>
                  <a:cubicBezTo>
                    <a:pt x="10982" y="1711"/>
                    <a:pt x="10990" y="1613"/>
                    <a:pt x="10990" y="1515"/>
                  </a:cubicBezTo>
                  <a:cubicBezTo>
                    <a:pt x="10990" y="677"/>
                    <a:pt x="10313" y="0"/>
                    <a:pt x="94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4"/>
            <p:cNvSpPr/>
            <p:nvPr/>
          </p:nvSpPr>
          <p:spPr>
            <a:xfrm>
              <a:off x="2928875" y="3357250"/>
              <a:ext cx="274075" cy="30650"/>
            </a:xfrm>
            <a:custGeom>
              <a:avLst/>
              <a:gdLst/>
              <a:ahLst/>
              <a:cxnLst/>
              <a:rect l="l" t="t" r="r" b="b"/>
              <a:pathLst>
                <a:path w="10963" h="1226" extrusionOk="0">
                  <a:moveTo>
                    <a:pt x="1" y="1"/>
                  </a:moveTo>
                  <a:lnTo>
                    <a:pt x="1" y="1225"/>
                  </a:lnTo>
                  <a:lnTo>
                    <a:pt x="9476" y="1225"/>
                  </a:lnTo>
                  <a:cubicBezTo>
                    <a:pt x="10212" y="1225"/>
                    <a:pt x="10828" y="697"/>
                    <a:pt x="109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4"/>
            <p:cNvSpPr/>
            <p:nvPr/>
          </p:nvSpPr>
          <p:spPr>
            <a:xfrm>
              <a:off x="2891000" y="3312125"/>
              <a:ext cx="75775" cy="75750"/>
            </a:xfrm>
            <a:custGeom>
              <a:avLst/>
              <a:gdLst/>
              <a:ahLst/>
              <a:cxnLst/>
              <a:rect l="l" t="t" r="r" b="b"/>
              <a:pathLst>
                <a:path w="3031" h="3030" extrusionOk="0">
                  <a:moveTo>
                    <a:pt x="1515" y="0"/>
                  </a:moveTo>
                  <a:cubicBezTo>
                    <a:pt x="679" y="0"/>
                    <a:pt x="0" y="677"/>
                    <a:pt x="0" y="1515"/>
                  </a:cubicBezTo>
                  <a:cubicBezTo>
                    <a:pt x="0" y="2351"/>
                    <a:pt x="679" y="3029"/>
                    <a:pt x="1515" y="3029"/>
                  </a:cubicBezTo>
                  <a:cubicBezTo>
                    <a:pt x="2351" y="3029"/>
                    <a:pt x="3030" y="2352"/>
                    <a:pt x="3030" y="1515"/>
                  </a:cubicBezTo>
                  <a:cubicBezTo>
                    <a:pt x="3030" y="677"/>
                    <a:pt x="2351" y="0"/>
                    <a:pt x="15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4"/>
            <p:cNvSpPr/>
            <p:nvPr/>
          </p:nvSpPr>
          <p:spPr>
            <a:xfrm>
              <a:off x="2962275" y="2999475"/>
              <a:ext cx="165575" cy="260250"/>
            </a:xfrm>
            <a:custGeom>
              <a:avLst/>
              <a:gdLst/>
              <a:ahLst/>
              <a:cxnLst/>
              <a:rect l="l" t="t" r="r" b="b"/>
              <a:pathLst>
                <a:path w="6623" h="10410" extrusionOk="0">
                  <a:moveTo>
                    <a:pt x="5490" y="1"/>
                  </a:moveTo>
                  <a:cubicBezTo>
                    <a:pt x="5305" y="124"/>
                    <a:pt x="5152" y="290"/>
                    <a:pt x="5039" y="482"/>
                  </a:cubicBezTo>
                  <a:cubicBezTo>
                    <a:pt x="4809" y="876"/>
                    <a:pt x="4497" y="1555"/>
                    <a:pt x="4596" y="2224"/>
                  </a:cubicBezTo>
                  <a:cubicBezTo>
                    <a:pt x="4586" y="2169"/>
                    <a:pt x="4506" y="1714"/>
                    <a:pt x="4483" y="1190"/>
                  </a:cubicBezTo>
                  <a:cubicBezTo>
                    <a:pt x="4481" y="1134"/>
                    <a:pt x="4435" y="1101"/>
                    <a:pt x="4389" y="1101"/>
                  </a:cubicBezTo>
                  <a:cubicBezTo>
                    <a:pt x="4359" y="1101"/>
                    <a:pt x="4330" y="1114"/>
                    <a:pt x="4311" y="1144"/>
                  </a:cubicBezTo>
                  <a:cubicBezTo>
                    <a:pt x="4084" y="1499"/>
                    <a:pt x="3915" y="1896"/>
                    <a:pt x="3816" y="2316"/>
                  </a:cubicBezTo>
                  <a:cubicBezTo>
                    <a:pt x="3778" y="2472"/>
                    <a:pt x="3749" y="2637"/>
                    <a:pt x="3734" y="2801"/>
                  </a:cubicBezTo>
                  <a:cubicBezTo>
                    <a:pt x="3731" y="2826"/>
                    <a:pt x="3710" y="2841"/>
                    <a:pt x="3689" y="2841"/>
                  </a:cubicBezTo>
                  <a:cubicBezTo>
                    <a:pt x="3672" y="2841"/>
                    <a:pt x="3655" y="2832"/>
                    <a:pt x="3648" y="2812"/>
                  </a:cubicBezTo>
                  <a:cubicBezTo>
                    <a:pt x="3596" y="2674"/>
                    <a:pt x="3525" y="2470"/>
                    <a:pt x="3466" y="2232"/>
                  </a:cubicBezTo>
                  <a:cubicBezTo>
                    <a:pt x="3457" y="2196"/>
                    <a:pt x="3426" y="2177"/>
                    <a:pt x="3395" y="2177"/>
                  </a:cubicBezTo>
                  <a:cubicBezTo>
                    <a:pt x="3372" y="2177"/>
                    <a:pt x="3350" y="2187"/>
                    <a:pt x="3335" y="2208"/>
                  </a:cubicBezTo>
                  <a:cubicBezTo>
                    <a:pt x="3333" y="2210"/>
                    <a:pt x="3331" y="2214"/>
                    <a:pt x="3329" y="2217"/>
                  </a:cubicBezTo>
                  <a:cubicBezTo>
                    <a:pt x="2986" y="2713"/>
                    <a:pt x="2753" y="3275"/>
                    <a:pt x="2645" y="3869"/>
                  </a:cubicBezTo>
                  <a:cubicBezTo>
                    <a:pt x="2574" y="4254"/>
                    <a:pt x="2512" y="4713"/>
                    <a:pt x="2513" y="5117"/>
                  </a:cubicBezTo>
                  <a:cubicBezTo>
                    <a:pt x="2513" y="5135"/>
                    <a:pt x="2499" y="5145"/>
                    <a:pt x="2485" y="5145"/>
                  </a:cubicBezTo>
                  <a:cubicBezTo>
                    <a:pt x="2473" y="5145"/>
                    <a:pt x="2461" y="5137"/>
                    <a:pt x="2458" y="5122"/>
                  </a:cubicBezTo>
                  <a:cubicBezTo>
                    <a:pt x="2422" y="4929"/>
                    <a:pt x="2378" y="4677"/>
                    <a:pt x="2342" y="4395"/>
                  </a:cubicBezTo>
                  <a:cubicBezTo>
                    <a:pt x="2337" y="4357"/>
                    <a:pt x="2305" y="4336"/>
                    <a:pt x="2274" y="4336"/>
                  </a:cubicBezTo>
                  <a:cubicBezTo>
                    <a:pt x="2247" y="4336"/>
                    <a:pt x="2220" y="4350"/>
                    <a:pt x="2209" y="4381"/>
                  </a:cubicBezTo>
                  <a:cubicBezTo>
                    <a:pt x="1612" y="6036"/>
                    <a:pt x="1646" y="7427"/>
                    <a:pt x="1379" y="8367"/>
                  </a:cubicBezTo>
                  <a:lnTo>
                    <a:pt x="47" y="10173"/>
                  </a:lnTo>
                  <a:cubicBezTo>
                    <a:pt x="0" y="10239"/>
                    <a:pt x="14" y="10332"/>
                    <a:pt x="79" y="10381"/>
                  </a:cubicBezTo>
                  <a:cubicBezTo>
                    <a:pt x="107" y="10401"/>
                    <a:pt x="138" y="10410"/>
                    <a:pt x="169" y="10410"/>
                  </a:cubicBezTo>
                  <a:cubicBezTo>
                    <a:pt x="176" y="10410"/>
                    <a:pt x="183" y="10409"/>
                    <a:pt x="190" y="10408"/>
                  </a:cubicBezTo>
                  <a:cubicBezTo>
                    <a:pt x="229" y="10402"/>
                    <a:pt x="264" y="10382"/>
                    <a:pt x="288" y="10348"/>
                  </a:cubicBezTo>
                  <a:lnTo>
                    <a:pt x="1620" y="8543"/>
                  </a:lnTo>
                  <a:cubicBezTo>
                    <a:pt x="2396" y="8036"/>
                    <a:pt x="3644" y="7667"/>
                    <a:pt x="4974" y="6722"/>
                  </a:cubicBezTo>
                  <a:cubicBezTo>
                    <a:pt x="5093" y="6636"/>
                    <a:pt x="5048" y="6449"/>
                    <a:pt x="4903" y="6427"/>
                  </a:cubicBezTo>
                  <a:cubicBezTo>
                    <a:pt x="4676" y="6392"/>
                    <a:pt x="4500" y="6350"/>
                    <a:pt x="4377" y="6313"/>
                  </a:cubicBezTo>
                  <a:cubicBezTo>
                    <a:pt x="4320" y="6297"/>
                    <a:pt x="4323" y="6214"/>
                    <a:pt x="4382" y="6204"/>
                  </a:cubicBezTo>
                  <a:cubicBezTo>
                    <a:pt x="4562" y="6170"/>
                    <a:pt x="4840" y="6099"/>
                    <a:pt x="5198" y="5947"/>
                  </a:cubicBezTo>
                  <a:cubicBezTo>
                    <a:pt x="5690" y="5737"/>
                    <a:pt x="6142" y="5454"/>
                    <a:pt x="6543" y="5110"/>
                  </a:cubicBezTo>
                  <a:cubicBezTo>
                    <a:pt x="6621" y="5043"/>
                    <a:pt x="6569" y="4921"/>
                    <a:pt x="6474" y="4921"/>
                  </a:cubicBezTo>
                  <a:cubicBezTo>
                    <a:pt x="6467" y="4921"/>
                    <a:pt x="6460" y="4922"/>
                    <a:pt x="6453" y="4923"/>
                  </a:cubicBezTo>
                  <a:cubicBezTo>
                    <a:pt x="6152" y="4977"/>
                    <a:pt x="5880" y="5010"/>
                    <a:pt x="5687" y="5029"/>
                  </a:cubicBezTo>
                  <a:cubicBezTo>
                    <a:pt x="5685" y="5029"/>
                    <a:pt x="5684" y="5029"/>
                    <a:pt x="5683" y="5029"/>
                  </a:cubicBezTo>
                  <a:cubicBezTo>
                    <a:pt x="5641" y="5029"/>
                    <a:pt x="5626" y="4969"/>
                    <a:pt x="5668" y="4956"/>
                  </a:cubicBezTo>
                  <a:cubicBezTo>
                    <a:pt x="5890" y="4869"/>
                    <a:pt x="6229" y="4723"/>
                    <a:pt x="6622" y="4503"/>
                  </a:cubicBezTo>
                  <a:lnTo>
                    <a:pt x="6622" y="1467"/>
                  </a:lnTo>
                  <a:cubicBezTo>
                    <a:pt x="6622" y="1206"/>
                    <a:pt x="6556" y="959"/>
                    <a:pt x="6440" y="744"/>
                  </a:cubicBezTo>
                  <a:cubicBezTo>
                    <a:pt x="6241" y="380"/>
                    <a:pt x="5900" y="107"/>
                    <a:pt x="5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4"/>
            <p:cNvSpPr/>
            <p:nvPr/>
          </p:nvSpPr>
          <p:spPr>
            <a:xfrm>
              <a:off x="2932600" y="3055450"/>
              <a:ext cx="173825" cy="11975"/>
            </a:xfrm>
            <a:custGeom>
              <a:avLst/>
              <a:gdLst/>
              <a:ahLst/>
              <a:cxnLst/>
              <a:rect l="l" t="t" r="r" b="b"/>
              <a:pathLst>
                <a:path w="6953" h="479" extrusionOk="0">
                  <a:moveTo>
                    <a:pt x="240" y="1"/>
                  </a:moveTo>
                  <a:cubicBezTo>
                    <a:pt x="108" y="1"/>
                    <a:pt x="1" y="108"/>
                    <a:pt x="1" y="238"/>
                  </a:cubicBezTo>
                  <a:cubicBezTo>
                    <a:pt x="1" y="371"/>
                    <a:pt x="108" y="478"/>
                    <a:pt x="240" y="478"/>
                  </a:cubicBezTo>
                  <a:lnTo>
                    <a:pt x="6713" y="478"/>
                  </a:lnTo>
                  <a:cubicBezTo>
                    <a:pt x="6845" y="478"/>
                    <a:pt x="6951" y="371"/>
                    <a:pt x="6953" y="238"/>
                  </a:cubicBezTo>
                  <a:cubicBezTo>
                    <a:pt x="6953" y="108"/>
                    <a:pt x="6845" y="1"/>
                    <a:pt x="6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4"/>
            <p:cNvSpPr/>
            <p:nvPr/>
          </p:nvSpPr>
          <p:spPr>
            <a:xfrm>
              <a:off x="2932600" y="3093625"/>
              <a:ext cx="178600" cy="11975"/>
            </a:xfrm>
            <a:custGeom>
              <a:avLst/>
              <a:gdLst/>
              <a:ahLst/>
              <a:cxnLst/>
              <a:rect l="l" t="t" r="r" b="b"/>
              <a:pathLst>
                <a:path w="7144" h="479" extrusionOk="0">
                  <a:moveTo>
                    <a:pt x="240" y="1"/>
                  </a:moveTo>
                  <a:cubicBezTo>
                    <a:pt x="108" y="1"/>
                    <a:pt x="1" y="109"/>
                    <a:pt x="1" y="239"/>
                  </a:cubicBezTo>
                  <a:cubicBezTo>
                    <a:pt x="1" y="371"/>
                    <a:pt x="108" y="478"/>
                    <a:pt x="240" y="478"/>
                  </a:cubicBezTo>
                  <a:lnTo>
                    <a:pt x="6904" y="478"/>
                  </a:lnTo>
                  <a:cubicBezTo>
                    <a:pt x="7036" y="478"/>
                    <a:pt x="7143" y="371"/>
                    <a:pt x="7143" y="239"/>
                  </a:cubicBezTo>
                  <a:cubicBezTo>
                    <a:pt x="7143" y="108"/>
                    <a:pt x="7035" y="1"/>
                    <a:pt x="6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4"/>
            <p:cNvSpPr/>
            <p:nvPr/>
          </p:nvSpPr>
          <p:spPr>
            <a:xfrm>
              <a:off x="2932600" y="3132425"/>
              <a:ext cx="144000" cy="12000"/>
            </a:xfrm>
            <a:custGeom>
              <a:avLst/>
              <a:gdLst/>
              <a:ahLst/>
              <a:cxnLst/>
              <a:rect l="l" t="t" r="r" b="b"/>
              <a:pathLst>
                <a:path w="5760" h="480" extrusionOk="0">
                  <a:moveTo>
                    <a:pt x="240" y="0"/>
                  </a:moveTo>
                  <a:cubicBezTo>
                    <a:pt x="108" y="0"/>
                    <a:pt x="1" y="108"/>
                    <a:pt x="1" y="240"/>
                  </a:cubicBezTo>
                  <a:cubicBezTo>
                    <a:pt x="1" y="373"/>
                    <a:pt x="108" y="480"/>
                    <a:pt x="240" y="480"/>
                  </a:cubicBezTo>
                  <a:lnTo>
                    <a:pt x="5520" y="480"/>
                  </a:lnTo>
                  <a:cubicBezTo>
                    <a:pt x="5652" y="480"/>
                    <a:pt x="5759" y="373"/>
                    <a:pt x="5759" y="240"/>
                  </a:cubicBezTo>
                  <a:cubicBezTo>
                    <a:pt x="5759" y="107"/>
                    <a:pt x="5651" y="0"/>
                    <a:pt x="5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4"/>
            <p:cNvSpPr/>
            <p:nvPr/>
          </p:nvSpPr>
          <p:spPr>
            <a:xfrm>
              <a:off x="2932600" y="3171325"/>
              <a:ext cx="144000" cy="11975"/>
            </a:xfrm>
            <a:custGeom>
              <a:avLst/>
              <a:gdLst/>
              <a:ahLst/>
              <a:cxnLst/>
              <a:rect l="l" t="t" r="r" b="b"/>
              <a:pathLst>
                <a:path w="5760" h="479" extrusionOk="0">
                  <a:moveTo>
                    <a:pt x="240" y="1"/>
                  </a:moveTo>
                  <a:cubicBezTo>
                    <a:pt x="108" y="1"/>
                    <a:pt x="1" y="108"/>
                    <a:pt x="1" y="239"/>
                  </a:cubicBezTo>
                  <a:cubicBezTo>
                    <a:pt x="1" y="371"/>
                    <a:pt x="108" y="478"/>
                    <a:pt x="240" y="478"/>
                  </a:cubicBezTo>
                  <a:lnTo>
                    <a:pt x="5520" y="478"/>
                  </a:lnTo>
                  <a:cubicBezTo>
                    <a:pt x="5652" y="478"/>
                    <a:pt x="5759" y="371"/>
                    <a:pt x="5759" y="239"/>
                  </a:cubicBezTo>
                  <a:cubicBezTo>
                    <a:pt x="5759" y="108"/>
                    <a:pt x="5651" y="1"/>
                    <a:pt x="5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4"/>
            <p:cNvSpPr/>
            <p:nvPr/>
          </p:nvSpPr>
          <p:spPr>
            <a:xfrm>
              <a:off x="2932575" y="3209500"/>
              <a:ext cx="50175" cy="11975"/>
            </a:xfrm>
            <a:custGeom>
              <a:avLst/>
              <a:gdLst/>
              <a:ahLst/>
              <a:cxnLst/>
              <a:rect l="l" t="t" r="r" b="b"/>
              <a:pathLst>
                <a:path w="2007" h="479" extrusionOk="0">
                  <a:moveTo>
                    <a:pt x="241" y="1"/>
                  </a:moveTo>
                  <a:cubicBezTo>
                    <a:pt x="108" y="1"/>
                    <a:pt x="1" y="109"/>
                    <a:pt x="1" y="240"/>
                  </a:cubicBezTo>
                  <a:cubicBezTo>
                    <a:pt x="1" y="371"/>
                    <a:pt x="109" y="478"/>
                    <a:pt x="241" y="478"/>
                  </a:cubicBezTo>
                  <a:lnTo>
                    <a:pt x="1766" y="478"/>
                  </a:lnTo>
                  <a:cubicBezTo>
                    <a:pt x="1899" y="478"/>
                    <a:pt x="2006" y="371"/>
                    <a:pt x="2005" y="240"/>
                  </a:cubicBezTo>
                  <a:cubicBezTo>
                    <a:pt x="2005" y="107"/>
                    <a:pt x="1898" y="1"/>
                    <a:pt x="1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4"/>
            <p:cNvSpPr/>
            <p:nvPr/>
          </p:nvSpPr>
          <p:spPr>
            <a:xfrm>
              <a:off x="2994125" y="3016125"/>
              <a:ext cx="214625" cy="212850"/>
            </a:xfrm>
            <a:custGeom>
              <a:avLst/>
              <a:gdLst/>
              <a:ahLst/>
              <a:cxnLst/>
              <a:rect l="l" t="t" r="r" b="b"/>
              <a:pathLst>
                <a:path w="8585" h="8514" extrusionOk="0">
                  <a:moveTo>
                    <a:pt x="6854" y="0"/>
                  </a:moveTo>
                  <a:cubicBezTo>
                    <a:pt x="6539" y="0"/>
                    <a:pt x="6201" y="59"/>
                    <a:pt x="5840" y="191"/>
                  </a:cubicBezTo>
                  <a:cubicBezTo>
                    <a:pt x="5838" y="191"/>
                    <a:pt x="5837" y="193"/>
                    <a:pt x="5836" y="193"/>
                  </a:cubicBezTo>
                  <a:cubicBezTo>
                    <a:pt x="5585" y="286"/>
                    <a:pt x="5364" y="445"/>
                    <a:pt x="5198" y="653"/>
                  </a:cubicBezTo>
                  <a:cubicBezTo>
                    <a:pt x="4912" y="1008"/>
                    <a:pt x="4500" y="1636"/>
                    <a:pt x="4500" y="2315"/>
                  </a:cubicBezTo>
                  <a:cubicBezTo>
                    <a:pt x="4500" y="2315"/>
                    <a:pt x="4483" y="1825"/>
                    <a:pt x="4543" y="1270"/>
                  </a:cubicBezTo>
                  <a:cubicBezTo>
                    <a:pt x="4550" y="1209"/>
                    <a:pt x="4501" y="1167"/>
                    <a:pt x="4450" y="1167"/>
                  </a:cubicBezTo>
                  <a:cubicBezTo>
                    <a:pt x="4425" y="1167"/>
                    <a:pt x="4400" y="1177"/>
                    <a:pt x="4380" y="1199"/>
                  </a:cubicBezTo>
                  <a:cubicBezTo>
                    <a:pt x="4101" y="1517"/>
                    <a:pt x="3876" y="1884"/>
                    <a:pt x="3715" y="2284"/>
                  </a:cubicBezTo>
                  <a:cubicBezTo>
                    <a:pt x="3654" y="2434"/>
                    <a:pt x="3600" y="2591"/>
                    <a:pt x="3561" y="2751"/>
                  </a:cubicBezTo>
                  <a:cubicBezTo>
                    <a:pt x="3555" y="2773"/>
                    <a:pt x="3536" y="2783"/>
                    <a:pt x="3518" y="2783"/>
                  </a:cubicBezTo>
                  <a:cubicBezTo>
                    <a:pt x="3499" y="2783"/>
                    <a:pt x="3480" y="2772"/>
                    <a:pt x="3474" y="2749"/>
                  </a:cubicBezTo>
                  <a:cubicBezTo>
                    <a:pt x="3444" y="2607"/>
                    <a:pt x="3404" y="2393"/>
                    <a:pt x="3382" y="2149"/>
                  </a:cubicBezTo>
                  <a:cubicBezTo>
                    <a:pt x="3378" y="2107"/>
                    <a:pt x="3343" y="2081"/>
                    <a:pt x="3308" y="2081"/>
                  </a:cubicBezTo>
                  <a:cubicBezTo>
                    <a:pt x="3289" y="2081"/>
                    <a:pt x="3270" y="2089"/>
                    <a:pt x="3255" y="2105"/>
                  </a:cubicBezTo>
                  <a:cubicBezTo>
                    <a:pt x="3253" y="2108"/>
                    <a:pt x="3250" y="2110"/>
                    <a:pt x="3248" y="2114"/>
                  </a:cubicBezTo>
                  <a:cubicBezTo>
                    <a:pt x="2834" y="2553"/>
                    <a:pt x="2522" y="3075"/>
                    <a:pt x="2326" y="3644"/>
                  </a:cubicBezTo>
                  <a:cubicBezTo>
                    <a:pt x="2199" y="4016"/>
                    <a:pt x="2067" y="4461"/>
                    <a:pt x="2008" y="4860"/>
                  </a:cubicBezTo>
                  <a:cubicBezTo>
                    <a:pt x="2006" y="4876"/>
                    <a:pt x="1993" y="4884"/>
                    <a:pt x="1980" y="4884"/>
                  </a:cubicBezTo>
                  <a:cubicBezTo>
                    <a:pt x="1967" y="4884"/>
                    <a:pt x="1953" y="4875"/>
                    <a:pt x="1953" y="4857"/>
                  </a:cubicBezTo>
                  <a:cubicBezTo>
                    <a:pt x="1946" y="4660"/>
                    <a:pt x="1940" y="4404"/>
                    <a:pt x="1947" y="4121"/>
                  </a:cubicBezTo>
                  <a:cubicBezTo>
                    <a:pt x="1947" y="4077"/>
                    <a:pt x="1912" y="4051"/>
                    <a:pt x="1876" y="4051"/>
                  </a:cubicBezTo>
                  <a:cubicBezTo>
                    <a:pt x="1853" y="4051"/>
                    <a:pt x="1831" y="4062"/>
                    <a:pt x="1818" y="4086"/>
                  </a:cubicBezTo>
                  <a:cubicBezTo>
                    <a:pt x="753" y="6056"/>
                    <a:pt x="759" y="7754"/>
                    <a:pt x="1" y="8514"/>
                  </a:cubicBezTo>
                  <a:cubicBezTo>
                    <a:pt x="731" y="7783"/>
                    <a:pt x="2328" y="7762"/>
                    <a:pt x="4201" y="6815"/>
                  </a:cubicBezTo>
                  <a:cubicBezTo>
                    <a:pt x="4333" y="6748"/>
                    <a:pt x="4315" y="6556"/>
                    <a:pt x="4175" y="6513"/>
                  </a:cubicBezTo>
                  <a:cubicBezTo>
                    <a:pt x="3957" y="6447"/>
                    <a:pt x="3788" y="6378"/>
                    <a:pt x="3671" y="6322"/>
                  </a:cubicBezTo>
                  <a:cubicBezTo>
                    <a:pt x="3618" y="6296"/>
                    <a:pt x="3634" y="6216"/>
                    <a:pt x="3693" y="6215"/>
                  </a:cubicBezTo>
                  <a:cubicBezTo>
                    <a:pt x="3875" y="6209"/>
                    <a:pt x="4160" y="6180"/>
                    <a:pt x="4538" y="6082"/>
                  </a:cubicBezTo>
                  <a:cubicBezTo>
                    <a:pt x="5055" y="5949"/>
                    <a:pt x="5544" y="5737"/>
                    <a:pt x="5991" y="5458"/>
                  </a:cubicBezTo>
                  <a:cubicBezTo>
                    <a:pt x="6083" y="5401"/>
                    <a:pt x="6041" y="5259"/>
                    <a:pt x="5934" y="5259"/>
                  </a:cubicBezTo>
                  <a:cubicBezTo>
                    <a:pt x="5933" y="5259"/>
                    <a:pt x="5932" y="5259"/>
                    <a:pt x="5930" y="5259"/>
                  </a:cubicBezTo>
                  <a:cubicBezTo>
                    <a:pt x="5843" y="5262"/>
                    <a:pt x="5758" y="5263"/>
                    <a:pt x="5678" y="5263"/>
                  </a:cubicBezTo>
                  <a:cubicBezTo>
                    <a:pt x="5475" y="5263"/>
                    <a:pt x="5297" y="5256"/>
                    <a:pt x="5158" y="5249"/>
                  </a:cubicBezTo>
                  <a:cubicBezTo>
                    <a:pt x="5111" y="5247"/>
                    <a:pt x="5106" y="5181"/>
                    <a:pt x="5152" y="5171"/>
                  </a:cubicBezTo>
                  <a:cubicBezTo>
                    <a:pt x="5394" y="5115"/>
                    <a:pt x="5771" y="5015"/>
                    <a:pt x="6217" y="4846"/>
                  </a:cubicBezTo>
                  <a:cubicBezTo>
                    <a:pt x="6884" y="4594"/>
                    <a:pt x="7460" y="4147"/>
                    <a:pt x="7866" y="3563"/>
                  </a:cubicBezTo>
                  <a:cubicBezTo>
                    <a:pt x="7883" y="3539"/>
                    <a:pt x="7896" y="3518"/>
                    <a:pt x="7906" y="3502"/>
                  </a:cubicBezTo>
                  <a:cubicBezTo>
                    <a:pt x="8454" y="2628"/>
                    <a:pt x="8585" y="1871"/>
                    <a:pt x="8474" y="1225"/>
                  </a:cubicBezTo>
                  <a:cubicBezTo>
                    <a:pt x="8367" y="612"/>
                    <a:pt x="7883" y="135"/>
                    <a:pt x="7268" y="35"/>
                  </a:cubicBezTo>
                  <a:cubicBezTo>
                    <a:pt x="7135" y="12"/>
                    <a:pt x="6997" y="0"/>
                    <a:pt x="68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4"/>
            <p:cNvSpPr/>
            <p:nvPr/>
          </p:nvSpPr>
          <p:spPr>
            <a:xfrm>
              <a:off x="2962950" y="3055125"/>
              <a:ext cx="205275" cy="204550"/>
            </a:xfrm>
            <a:custGeom>
              <a:avLst/>
              <a:gdLst/>
              <a:ahLst/>
              <a:cxnLst/>
              <a:rect l="l" t="t" r="r" b="b"/>
              <a:pathLst>
                <a:path w="8211" h="8182" extrusionOk="0">
                  <a:moveTo>
                    <a:pt x="8048" y="0"/>
                  </a:moveTo>
                  <a:cubicBezTo>
                    <a:pt x="8010" y="0"/>
                    <a:pt x="7972" y="15"/>
                    <a:pt x="7943" y="44"/>
                  </a:cubicBezTo>
                  <a:lnTo>
                    <a:pt x="60" y="7927"/>
                  </a:lnTo>
                  <a:cubicBezTo>
                    <a:pt x="1" y="7986"/>
                    <a:pt x="1" y="8079"/>
                    <a:pt x="60" y="8137"/>
                  </a:cubicBezTo>
                  <a:cubicBezTo>
                    <a:pt x="88" y="8167"/>
                    <a:pt x="126" y="8181"/>
                    <a:pt x="165" y="8181"/>
                  </a:cubicBezTo>
                  <a:cubicBezTo>
                    <a:pt x="204" y="8181"/>
                    <a:pt x="241" y="8166"/>
                    <a:pt x="268" y="8137"/>
                  </a:cubicBezTo>
                  <a:lnTo>
                    <a:pt x="8153" y="254"/>
                  </a:lnTo>
                  <a:cubicBezTo>
                    <a:pt x="8210" y="195"/>
                    <a:pt x="8210" y="101"/>
                    <a:pt x="8153" y="44"/>
                  </a:cubicBezTo>
                  <a:cubicBezTo>
                    <a:pt x="8124" y="15"/>
                    <a:pt x="8086" y="0"/>
                    <a:pt x="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74"/>
          <p:cNvGrpSpPr/>
          <p:nvPr/>
        </p:nvGrpSpPr>
        <p:grpSpPr>
          <a:xfrm>
            <a:off x="1572694" y="1679405"/>
            <a:ext cx="446762" cy="442749"/>
            <a:chOff x="3346925" y="2997175"/>
            <a:chExt cx="395225" cy="391675"/>
          </a:xfrm>
        </p:grpSpPr>
        <p:sp>
          <p:nvSpPr>
            <p:cNvPr id="1938" name="Google Shape;1938;p74"/>
            <p:cNvSpPr/>
            <p:nvPr/>
          </p:nvSpPr>
          <p:spPr>
            <a:xfrm>
              <a:off x="3396825" y="2997175"/>
              <a:ext cx="345325" cy="342250"/>
            </a:xfrm>
            <a:custGeom>
              <a:avLst/>
              <a:gdLst/>
              <a:ahLst/>
              <a:cxnLst/>
              <a:rect l="l" t="t" r="r" b="b"/>
              <a:pathLst>
                <a:path w="13813" h="13690" extrusionOk="0">
                  <a:moveTo>
                    <a:pt x="11027" y="1"/>
                  </a:moveTo>
                  <a:cubicBezTo>
                    <a:pt x="10521" y="1"/>
                    <a:pt x="9977" y="94"/>
                    <a:pt x="9396" y="308"/>
                  </a:cubicBezTo>
                  <a:cubicBezTo>
                    <a:pt x="9394" y="309"/>
                    <a:pt x="9392" y="309"/>
                    <a:pt x="9390" y="310"/>
                  </a:cubicBezTo>
                  <a:cubicBezTo>
                    <a:pt x="8987" y="458"/>
                    <a:pt x="8633" y="716"/>
                    <a:pt x="8363" y="1051"/>
                  </a:cubicBezTo>
                  <a:cubicBezTo>
                    <a:pt x="7903" y="1621"/>
                    <a:pt x="7241" y="2630"/>
                    <a:pt x="7241" y="3722"/>
                  </a:cubicBezTo>
                  <a:cubicBezTo>
                    <a:pt x="7241" y="3722"/>
                    <a:pt x="7213" y="2935"/>
                    <a:pt x="7310" y="2043"/>
                  </a:cubicBezTo>
                  <a:cubicBezTo>
                    <a:pt x="7321" y="1945"/>
                    <a:pt x="7241" y="1876"/>
                    <a:pt x="7159" y="1876"/>
                  </a:cubicBezTo>
                  <a:cubicBezTo>
                    <a:pt x="7119" y="1876"/>
                    <a:pt x="7079" y="1892"/>
                    <a:pt x="7048" y="1928"/>
                  </a:cubicBezTo>
                  <a:cubicBezTo>
                    <a:pt x="6600" y="2439"/>
                    <a:pt x="6236" y="3029"/>
                    <a:pt x="5978" y="3672"/>
                  </a:cubicBezTo>
                  <a:cubicBezTo>
                    <a:pt x="5880" y="3914"/>
                    <a:pt x="5795" y="4167"/>
                    <a:pt x="5729" y="4424"/>
                  </a:cubicBezTo>
                  <a:cubicBezTo>
                    <a:pt x="5720" y="4459"/>
                    <a:pt x="5691" y="4477"/>
                    <a:pt x="5661" y="4477"/>
                  </a:cubicBezTo>
                  <a:cubicBezTo>
                    <a:pt x="5629" y="4477"/>
                    <a:pt x="5598" y="4458"/>
                    <a:pt x="5590" y="4420"/>
                  </a:cubicBezTo>
                  <a:cubicBezTo>
                    <a:pt x="5542" y="4190"/>
                    <a:pt x="5479" y="3847"/>
                    <a:pt x="5440" y="3454"/>
                  </a:cubicBezTo>
                  <a:cubicBezTo>
                    <a:pt x="5434" y="3389"/>
                    <a:pt x="5378" y="3347"/>
                    <a:pt x="5321" y="3347"/>
                  </a:cubicBezTo>
                  <a:cubicBezTo>
                    <a:pt x="5291" y="3347"/>
                    <a:pt x="5261" y="3359"/>
                    <a:pt x="5237" y="3384"/>
                  </a:cubicBezTo>
                  <a:cubicBezTo>
                    <a:pt x="5233" y="3387"/>
                    <a:pt x="5228" y="3393"/>
                    <a:pt x="5224" y="3398"/>
                  </a:cubicBezTo>
                  <a:cubicBezTo>
                    <a:pt x="4560" y="4105"/>
                    <a:pt x="4055" y="4943"/>
                    <a:pt x="3740" y="5860"/>
                  </a:cubicBezTo>
                  <a:cubicBezTo>
                    <a:pt x="3535" y="6458"/>
                    <a:pt x="3324" y="7173"/>
                    <a:pt x="3229" y="7815"/>
                  </a:cubicBezTo>
                  <a:cubicBezTo>
                    <a:pt x="3225" y="7840"/>
                    <a:pt x="3206" y="7852"/>
                    <a:pt x="3186" y="7852"/>
                  </a:cubicBezTo>
                  <a:cubicBezTo>
                    <a:pt x="3164" y="7852"/>
                    <a:pt x="3142" y="7838"/>
                    <a:pt x="3140" y="7810"/>
                  </a:cubicBezTo>
                  <a:cubicBezTo>
                    <a:pt x="3129" y="7493"/>
                    <a:pt x="3121" y="7081"/>
                    <a:pt x="3130" y="6625"/>
                  </a:cubicBezTo>
                  <a:cubicBezTo>
                    <a:pt x="3132" y="6555"/>
                    <a:pt x="3075" y="6512"/>
                    <a:pt x="3018" y="6512"/>
                  </a:cubicBezTo>
                  <a:cubicBezTo>
                    <a:pt x="2981" y="6512"/>
                    <a:pt x="2944" y="6530"/>
                    <a:pt x="2923" y="6570"/>
                  </a:cubicBezTo>
                  <a:cubicBezTo>
                    <a:pt x="1210" y="9738"/>
                    <a:pt x="1220" y="12467"/>
                    <a:pt x="0" y="13690"/>
                  </a:cubicBezTo>
                  <a:cubicBezTo>
                    <a:pt x="1174" y="12516"/>
                    <a:pt x="3743" y="12480"/>
                    <a:pt x="6755" y="10957"/>
                  </a:cubicBezTo>
                  <a:cubicBezTo>
                    <a:pt x="6966" y="10850"/>
                    <a:pt x="6938" y="10541"/>
                    <a:pt x="6711" y="10471"/>
                  </a:cubicBezTo>
                  <a:cubicBezTo>
                    <a:pt x="6360" y="10363"/>
                    <a:pt x="6091" y="10252"/>
                    <a:pt x="5902" y="10163"/>
                  </a:cubicBezTo>
                  <a:cubicBezTo>
                    <a:pt x="5815" y="10124"/>
                    <a:pt x="5842" y="9995"/>
                    <a:pt x="5938" y="9991"/>
                  </a:cubicBezTo>
                  <a:cubicBezTo>
                    <a:pt x="6230" y="9981"/>
                    <a:pt x="6689" y="9934"/>
                    <a:pt x="7297" y="9777"/>
                  </a:cubicBezTo>
                  <a:cubicBezTo>
                    <a:pt x="8128" y="9563"/>
                    <a:pt x="8915" y="9220"/>
                    <a:pt x="9636" y="8772"/>
                  </a:cubicBezTo>
                  <a:cubicBezTo>
                    <a:pt x="9783" y="8680"/>
                    <a:pt x="9715" y="8453"/>
                    <a:pt x="9545" y="8453"/>
                  </a:cubicBezTo>
                  <a:cubicBezTo>
                    <a:pt x="9543" y="8453"/>
                    <a:pt x="9541" y="8453"/>
                    <a:pt x="9539" y="8453"/>
                  </a:cubicBezTo>
                  <a:cubicBezTo>
                    <a:pt x="9398" y="8456"/>
                    <a:pt x="9262" y="8458"/>
                    <a:pt x="9132" y="8458"/>
                  </a:cubicBezTo>
                  <a:cubicBezTo>
                    <a:pt x="8806" y="8458"/>
                    <a:pt x="8518" y="8448"/>
                    <a:pt x="8295" y="8437"/>
                  </a:cubicBezTo>
                  <a:cubicBezTo>
                    <a:pt x="8221" y="8433"/>
                    <a:pt x="8212" y="8328"/>
                    <a:pt x="8285" y="8311"/>
                  </a:cubicBezTo>
                  <a:cubicBezTo>
                    <a:pt x="8676" y="8222"/>
                    <a:pt x="9283" y="8061"/>
                    <a:pt x="9999" y="7789"/>
                  </a:cubicBezTo>
                  <a:cubicBezTo>
                    <a:pt x="11071" y="7383"/>
                    <a:pt x="11998" y="6667"/>
                    <a:pt x="12650" y="5725"/>
                  </a:cubicBezTo>
                  <a:cubicBezTo>
                    <a:pt x="12676" y="5687"/>
                    <a:pt x="12699" y="5654"/>
                    <a:pt x="12715" y="5627"/>
                  </a:cubicBezTo>
                  <a:cubicBezTo>
                    <a:pt x="13602" y="4229"/>
                    <a:pt x="13813" y="3011"/>
                    <a:pt x="13633" y="1972"/>
                  </a:cubicBezTo>
                  <a:cubicBezTo>
                    <a:pt x="13461" y="984"/>
                    <a:pt x="12682" y="220"/>
                    <a:pt x="11694" y="56"/>
                  </a:cubicBezTo>
                  <a:cubicBezTo>
                    <a:pt x="11480" y="20"/>
                    <a:pt x="11257" y="1"/>
                    <a:pt x="11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4"/>
            <p:cNvSpPr/>
            <p:nvPr/>
          </p:nvSpPr>
          <p:spPr>
            <a:xfrm>
              <a:off x="3346925" y="3059900"/>
              <a:ext cx="330075" cy="328950"/>
            </a:xfrm>
            <a:custGeom>
              <a:avLst/>
              <a:gdLst/>
              <a:ahLst/>
              <a:cxnLst/>
              <a:rect l="l" t="t" r="r" b="b"/>
              <a:pathLst>
                <a:path w="13203" h="13158" extrusionOk="0">
                  <a:moveTo>
                    <a:pt x="12941" y="0"/>
                  </a:moveTo>
                  <a:cubicBezTo>
                    <a:pt x="12880" y="0"/>
                    <a:pt x="12818" y="23"/>
                    <a:pt x="12772" y="70"/>
                  </a:cubicBezTo>
                  <a:lnTo>
                    <a:pt x="92" y="12750"/>
                  </a:lnTo>
                  <a:cubicBezTo>
                    <a:pt x="0" y="12843"/>
                    <a:pt x="0" y="12994"/>
                    <a:pt x="92" y="13088"/>
                  </a:cubicBezTo>
                  <a:cubicBezTo>
                    <a:pt x="139" y="13135"/>
                    <a:pt x="199" y="13157"/>
                    <a:pt x="260" y="13157"/>
                  </a:cubicBezTo>
                  <a:cubicBezTo>
                    <a:pt x="321" y="13157"/>
                    <a:pt x="383" y="13135"/>
                    <a:pt x="429" y="13087"/>
                  </a:cubicBezTo>
                  <a:lnTo>
                    <a:pt x="13110" y="408"/>
                  </a:lnTo>
                  <a:cubicBezTo>
                    <a:pt x="13203" y="315"/>
                    <a:pt x="13203" y="163"/>
                    <a:pt x="13110" y="70"/>
                  </a:cubicBezTo>
                  <a:cubicBezTo>
                    <a:pt x="13063" y="23"/>
                    <a:pt x="13002" y="0"/>
                    <a:pt x="12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74"/>
          <p:cNvGrpSpPr/>
          <p:nvPr/>
        </p:nvGrpSpPr>
        <p:grpSpPr>
          <a:xfrm>
            <a:off x="7147643" y="3243561"/>
            <a:ext cx="403864" cy="442778"/>
            <a:chOff x="2300400" y="2383625"/>
            <a:chExt cx="357275" cy="391700"/>
          </a:xfrm>
        </p:grpSpPr>
        <p:sp>
          <p:nvSpPr>
            <p:cNvPr id="1941" name="Google Shape;1941;p74"/>
            <p:cNvSpPr/>
            <p:nvPr/>
          </p:nvSpPr>
          <p:spPr>
            <a:xfrm>
              <a:off x="2300400" y="2667350"/>
              <a:ext cx="302175" cy="107975"/>
            </a:xfrm>
            <a:custGeom>
              <a:avLst/>
              <a:gdLst/>
              <a:ahLst/>
              <a:cxnLst/>
              <a:rect l="l" t="t" r="r" b="b"/>
              <a:pathLst>
                <a:path w="12087" h="4319" extrusionOk="0">
                  <a:moveTo>
                    <a:pt x="11433" y="0"/>
                  </a:moveTo>
                  <a:cubicBezTo>
                    <a:pt x="11393" y="0"/>
                    <a:pt x="11351" y="8"/>
                    <a:pt x="11307" y="25"/>
                  </a:cubicBezTo>
                  <a:cubicBezTo>
                    <a:pt x="11167" y="80"/>
                    <a:pt x="11014" y="111"/>
                    <a:pt x="10855" y="111"/>
                  </a:cubicBezTo>
                  <a:lnTo>
                    <a:pt x="1437" y="111"/>
                  </a:lnTo>
                  <a:cubicBezTo>
                    <a:pt x="1041" y="111"/>
                    <a:pt x="681" y="272"/>
                    <a:pt x="421" y="532"/>
                  </a:cubicBezTo>
                  <a:cubicBezTo>
                    <a:pt x="161" y="791"/>
                    <a:pt x="1" y="2483"/>
                    <a:pt x="1" y="2880"/>
                  </a:cubicBezTo>
                  <a:cubicBezTo>
                    <a:pt x="1" y="3104"/>
                    <a:pt x="52" y="3316"/>
                    <a:pt x="143" y="3505"/>
                  </a:cubicBezTo>
                  <a:cubicBezTo>
                    <a:pt x="375" y="3986"/>
                    <a:pt x="868" y="4318"/>
                    <a:pt x="1438" y="4318"/>
                  </a:cubicBezTo>
                  <a:lnTo>
                    <a:pt x="10857" y="4318"/>
                  </a:lnTo>
                  <a:cubicBezTo>
                    <a:pt x="11536" y="4318"/>
                    <a:pt x="12086" y="3768"/>
                    <a:pt x="12086" y="3089"/>
                  </a:cubicBezTo>
                  <a:lnTo>
                    <a:pt x="12086" y="214"/>
                  </a:lnTo>
                  <a:cubicBezTo>
                    <a:pt x="12086" y="334"/>
                    <a:pt x="12069" y="379"/>
                    <a:pt x="12037" y="379"/>
                  </a:cubicBezTo>
                  <a:cubicBezTo>
                    <a:pt x="11943" y="379"/>
                    <a:pt x="11723" y="0"/>
                    <a:pt x="11433"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4"/>
            <p:cNvSpPr/>
            <p:nvPr/>
          </p:nvSpPr>
          <p:spPr>
            <a:xfrm>
              <a:off x="2300425" y="2670350"/>
              <a:ext cx="282725" cy="84675"/>
            </a:xfrm>
            <a:custGeom>
              <a:avLst/>
              <a:gdLst/>
              <a:ahLst/>
              <a:cxnLst/>
              <a:rect l="l" t="t" r="r" b="b"/>
              <a:pathLst>
                <a:path w="11309" h="3387" extrusionOk="0">
                  <a:moveTo>
                    <a:pt x="1" y="0"/>
                  </a:moveTo>
                  <a:lnTo>
                    <a:pt x="1" y="2761"/>
                  </a:lnTo>
                  <a:cubicBezTo>
                    <a:pt x="1" y="2985"/>
                    <a:pt x="52" y="3197"/>
                    <a:pt x="144" y="3386"/>
                  </a:cubicBezTo>
                  <a:lnTo>
                    <a:pt x="711" y="3386"/>
                  </a:lnTo>
                  <a:cubicBezTo>
                    <a:pt x="658" y="3325"/>
                    <a:pt x="612" y="3255"/>
                    <a:pt x="574" y="3178"/>
                  </a:cubicBezTo>
                  <a:cubicBezTo>
                    <a:pt x="511" y="3047"/>
                    <a:pt x="479" y="2908"/>
                    <a:pt x="479" y="2761"/>
                  </a:cubicBezTo>
                  <a:cubicBezTo>
                    <a:pt x="479" y="2507"/>
                    <a:pt x="579" y="2265"/>
                    <a:pt x="759" y="2085"/>
                  </a:cubicBezTo>
                  <a:cubicBezTo>
                    <a:pt x="941" y="1905"/>
                    <a:pt x="1181" y="1804"/>
                    <a:pt x="1437" y="1804"/>
                  </a:cubicBezTo>
                  <a:lnTo>
                    <a:pt x="10856" y="1804"/>
                  </a:lnTo>
                  <a:cubicBezTo>
                    <a:pt x="11010" y="1804"/>
                    <a:pt x="11161" y="1783"/>
                    <a:pt x="11308" y="1744"/>
                  </a:cubicBezTo>
                  <a:lnTo>
                    <a:pt x="11308" y="11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4"/>
            <p:cNvSpPr/>
            <p:nvPr/>
          </p:nvSpPr>
          <p:spPr>
            <a:xfrm>
              <a:off x="2310825" y="2682725"/>
              <a:ext cx="282700" cy="84675"/>
            </a:xfrm>
            <a:custGeom>
              <a:avLst/>
              <a:gdLst/>
              <a:ahLst/>
              <a:cxnLst/>
              <a:rect l="l" t="t" r="r" b="b"/>
              <a:pathLst>
                <a:path w="11308" h="3387" extrusionOk="0">
                  <a:moveTo>
                    <a:pt x="1" y="0"/>
                  </a:moveTo>
                  <a:lnTo>
                    <a:pt x="1" y="2761"/>
                  </a:lnTo>
                  <a:cubicBezTo>
                    <a:pt x="1" y="2985"/>
                    <a:pt x="52" y="3197"/>
                    <a:pt x="143" y="3386"/>
                  </a:cubicBezTo>
                  <a:lnTo>
                    <a:pt x="10767" y="3386"/>
                  </a:lnTo>
                  <a:cubicBezTo>
                    <a:pt x="11065" y="3386"/>
                    <a:pt x="11307" y="3145"/>
                    <a:pt x="11307" y="2846"/>
                  </a:cubicBezTo>
                  <a:lnTo>
                    <a:pt x="11307" y="11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4"/>
            <p:cNvSpPr/>
            <p:nvPr/>
          </p:nvSpPr>
          <p:spPr>
            <a:xfrm>
              <a:off x="2300425" y="2383625"/>
              <a:ext cx="302150" cy="355725"/>
            </a:xfrm>
            <a:custGeom>
              <a:avLst/>
              <a:gdLst/>
              <a:ahLst/>
              <a:cxnLst/>
              <a:rect l="l" t="t" r="r" b="b"/>
              <a:pathLst>
                <a:path w="12086" h="14229" extrusionOk="0">
                  <a:moveTo>
                    <a:pt x="1437" y="0"/>
                  </a:moveTo>
                  <a:cubicBezTo>
                    <a:pt x="644" y="0"/>
                    <a:pt x="1" y="643"/>
                    <a:pt x="1" y="1438"/>
                  </a:cubicBezTo>
                  <a:lnTo>
                    <a:pt x="1" y="14229"/>
                  </a:lnTo>
                  <a:cubicBezTo>
                    <a:pt x="1" y="13833"/>
                    <a:pt x="161" y="13713"/>
                    <a:pt x="422" y="13453"/>
                  </a:cubicBezTo>
                  <a:cubicBezTo>
                    <a:pt x="681" y="13194"/>
                    <a:pt x="1041" y="13033"/>
                    <a:pt x="1437" y="13033"/>
                  </a:cubicBezTo>
                  <a:lnTo>
                    <a:pt x="10856" y="13033"/>
                  </a:lnTo>
                  <a:cubicBezTo>
                    <a:pt x="11015" y="13033"/>
                    <a:pt x="11168" y="13002"/>
                    <a:pt x="11308" y="12947"/>
                  </a:cubicBezTo>
                  <a:cubicBezTo>
                    <a:pt x="11763" y="12767"/>
                    <a:pt x="12085" y="12083"/>
                    <a:pt x="12085" y="11563"/>
                  </a:cubicBezTo>
                  <a:lnTo>
                    <a:pt x="12085" y="1230"/>
                  </a:lnTo>
                  <a:cubicBezTo>
                    <a:pt x="12085" y="551"/>
                    <a:pt x="11535" y="0"/>
                    <a:pt x="10856"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4"/>
            <p:cNvSpPr/>
            <p:nvPr/>
          </p:nvSpPr>
          <p:spPr>
            <a:xfrm>
              <a:off x="2323200" y="2724400"/>
              <a:ext cx="273375" cy="11975"/>
            </a:xfrm>
            <a:custGeom>
              <a:avLst/>
              <a:gdLst/>
              <a:ahLst/>
              <a:cxnLst/>
              <a:rect l="l" t="t" r="r" b="b"/>
              <a:pathLst>
                <a:path w="10935" h="479" extrusionOk="0">
                  <a:moveTo>
                    <a:pt x="239" y="0"/>
                  </a:moveTo>
                  <a:cubicBezTo>
                    <a:pt x="109" y="0"/>
                    <a:pt x="1" y="106"/>
                    <a:pt x="1" y="239"/>
                  </a:cubicBezTo>
                  <a:cubicBezTo>
                    <a:pt x="1" y="370"/>
                    <a:pt x="107" y="478"/>
                    <a:pt x="239" y="478"/>
                  </a:cubicBezTo>
                  <a:lnTo>
                    <a:pt x="10695" y="478"/>
                  </a:lnTo>
                  <a:cubicBezTo>
                    <a:pt x="10826" y="478"/>
                    <a:pt x="10934" y="370"/>
                    <a:pt x="10933" y="239"/>
                  </a:cubicBezTo>
                  <a:cubicBezTo>
                    <a:pt x="10933" y="106"/>
                    <a:pt x="10826" y="0"/>
                    <a:pt x="106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4"/>
            <p:cNvSpPr/>
            <p:nvPr/>
          </p:nvSpPr>
          <p:spPr>
            <a:xfrm>
              <a:off x="2323200" y="2743175"/>
              <a:ext cx="273375" cy="11975"/>
            </a:xfrm>
            <a:custGeom>
              <a:avLst/>
              <a:gdLst/>
              <a:ahLst/>
              <a:cxnLst/>
              <a:rect l="l" t="t" r="r" b="b"/>
              <a:pathLst>
                <a:path w="10935" h="479" extrusionOk="0">
                  <a:moveTo>
                    <a:pt x="239" y="0"/>
                  </a:moveTo>
                  <a:cubicBezTo>
                    <a:pt x="109" y="0"/>
                    <a:pt x="1" y="107"/>
                    <a:pt x="1" y="239"/>
                  </a:cubicBezTo>
                  <a:cubicBezTo>
                    <a:pt x="1" y="372"/>
                    <a:pt x="107" y="479"/>
                    <a:pt x="239" y="479"/>
                  </a:cubicBezTo>
                  <a:lnTo>
                    <a:pt x="10695" y="479"/>
                  </a:lnTo>
                  <a:cubicBezTo>
                    <a:pt x="10826" y="479"/>
                    <a:pt x="10934" y="371"/>
                    <a:pt x="10933" y="239"/>
                  </a:cubicBezTo>
                  <a:cubicBezTo>
                    <a:pt x="10933" y="108"/>
                    <a:pt x="10826" y="0"/>
                    <a:pt x="106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4"/>
            <p:cNvSpPr/>
            <p:nvPr/>
          </p:nvSpPr>
          <p:spPr>
            <a:xfrm>
              <a:off x="2300400" y="2384975"/>
              <a:ext cx="302175" cy="390300"/>
            </a:xfrm>
            <a:custGeom>
              <a:avLst/>
              <a:gdLst/>
              <a:ahLst/>
              <a:cxnLst/>
              <a:rect l="l" t="t" r="r" b="b"/>
              <a:pathLst>
                <a:path w="12087" h="15612" extrusionOk="0">
                  <a:moveTo>
                    <a:pt x="11606" y="13046"/>
                  </a:moveTo>
                  <a:lnTo>
                    <a:pt x="11606" y="14384"/>
                  </a:lnTo>
                  <a:lnTo>
                    <a:pt x="11607" y="14384"/>
                  </a:lnTo>
                  <a:cubicBezTo>
                    <a:pt x="11607" y="14797"/>
                    <a:pt x="11269" y="15133"/>
                    <a:pt x="10857" y="15133"/>
                  </a:cubicBezTo>
                  <a:lnTo>
                    <a:pt x="1438" y="15133"/>
                  </a:lnTo>
                  <a:cubicBezTo>
                    <a:pt x="1152" y="15133"/>
                    <a:pt x="890" y="15009"/>
                    <a:pt x="712" y="14801"/>
                  </a:cubicBezTo>
                  <a:cubicBezTo>
                    <a:pt x="658" y="14739"/>
                    <a:pt x="612" y="14669"/>
                    <a:pt x="575" y="14593"/>
                  </a:cubicBezTo>
                  <a:cubicBezTo>
                    <a:pt x="512" y="14463"/>
                    <a:pt x="480" y="14323"/>
                    <a:pt x="480" y="14176"/>
                  </a:cubicBezTo>
                  <a:cubicBezTo>
                    <a:pt x="480" y="13921"/>
                    <a:pt x="579" y="13680"/>
                    <a:pt x="760" y="13500"/>
                  </a:cubicBezTo>
                  <a:cubicBezTo>
                    <a:pt x="941" y="13320"/>
                    <a:pt x="1182" y="13219"/>
                    <a:pt x="1438" y="13219"/>
                  </a:cubicBezTo>
                  <a:lnTo>
                    <a:pt x="10857" y="13219"/>
                  </a:lnTo>
                  <a:cubicBezTo>
                    <a:pt x="11011" y="13219"/>
                    <a:pt x="11162" y="13198"/>
                    <a:pt x="11309" y="13159"/>
                  </a:cubicBezTo>
                  <a:cubicBezTo>
                    <a:pt x="11368" y="13142"/>
                    <a:pt x="11428" y="13123"/>
                    <a:pt x="11485" y="13100"/>
                  </a:cubicBezTo>
                  <a:cubicBezTo>
                    <a:pt x="11526" y="13083"/>
                    <a:pt x="11567" y="13065"/>
                    <a:pt x="11606" y="13046"/>
                  </a:cubicBezTo>
                  <a:close/>
                  <a:moveTo>
                    <a:pt x="1046" y="1"/>
                  </a:moveTo>
                  <a:cubicBezTo>
                    <a:pt x="443" y="172"/>
                    <a:pt x="1" y="725"/>
                    <a:pt x="1" y="1384"/>
                  </a:cubicBezTo>
                  <a:lnTo>
                    <a:pt x="1" y="14175"/>
                  </a:lnTo>
                  <a:cubicBezTo>
                    <a:pt x="1" y="14399"/>
                    <a:pt x="52" y="14611"/>
                    <a:pt x="143" y="14800"/>
                  </a:cubicBezTo>
                  <a:cubicBezTo>
                    <a:pt x="376" y="15281"/>
                    <a:pt x="868" y="15611"/>
                    <a:pt x="1438" y="15611"/>
                  </a:cubicBezTo>
                  <a:lnTo>
                    <a:pt x="10857" y="15611"/>
                  </a:lnTo>
                  <a:cubicBezTo>
                    <a:pt x="11536" y="15611"/>
                    <a:pt x="12086" y="15061"/>
                    <a:pt x="12086" y="14382"/>
                  </a:cubicBezTo>
                  <a:lnTo>
                    <a:pt x="12086" y="11508"/>
                  </a:lnTo>
                  <a:cubicBezTo>
                    <a:pt x="12086" y="12029"/>
                    <a:pt x="11764" y="12472"/>
                    <a:pt x="11309" y="12652"/>
                  </a:cubicBezTo>
                  <a:cubicBezTo>
                    <a:pt x="11169" y="12708"/>
                    <a:pt x="11016" y="12738"/>
                    <a:pt x="10857" y="12738"/>
                  </a:cubicBezTo>
                  <a:lnTo>
                    <a:pt x="1438" y="12738"/>
                  </a:lnTo>
                  <a:cubicBezTo>
                    <a:pt x="1302" y="12738"/>
                    <a:pt x="1171" y="12758"/>
                    <a:pt x="1046" y="12792"/>
                  </a:cubicBezTo>
                  <a:lnTo>
                    <a:pt x="10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4"/>
            <p:cNvSpPr/>
            <p:nvPr/>
          </p:nvSpPr>
          <p:spPr>
            <a:xfrm>
              <a:off x="2479500" y="2427575"/>
              <a:ext cx="123075" cy="168600"/>
            </a:xfrm>
            <a:custGeom>
              <a:avLst/>
              <a:gdLst/>
              <a:ahLst/>
              <a:cxnLst/>
              <a:rect l="l" t="t" r="r" b="b"/>
              <a:pathLst>
                <a:path w="4923" h="6744" extrusionOk="0">
                  <a:moveTo>
                    <a:pt x="3371" y="1"/>
                  </a:moveTo>
                  <a:cubicBezTo>
                    <a:pt x="1508" y="1"/>
                    <a:pt x="0" y="1509"/>
                    <a:pt x="0" y="3371"/>
                  </a:cubicBezTo>
                  <a:cubicBezTo>
                    <a:pt x="0" y="5233"/>
                    <a:pt x="1508" y="6743"/>
                    <a:pt x="3371" y="6743"/>
                  </a:cubicBezTo>
                  <a:cubicBezTo>
                    <a:pt x="3930" y="6743"/>
                    <a:pt x="4457" y="6607"/>
                    <a:pt x="4922" y="6365"/>
                  </a:cubicBezTo>
                  <a:lnTo>
                    <a:pt x="4922" y="379"/>
                  </a:lnTo>
                  <a:cubicBezTo>
                    <a:pt x="4457" y="138"/>
                    <a:pt x="3930" y="1"/>
                    <a:pt x="3371"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4"/>
            <p:cNvSpPr/>
            <p:nvPr/>
          </p:nvSpPr>
          <p:spPr>
            <a:xfrm>
              <a:off x="2489100" y="2417975"/>
              <a:ext cx="168575" cy="168600"/>
            </a:xfrm>
            <a:custGeom>
              <a:avLst/>
              <a:gdLst/>
              <a:ahLst/>
              <a:cxnLst/>
              <a:rect l="l" t="t" r="r" b="b"/>
              <a:pathLst>
                <a:path w="6743" h="6744" extrusionOk="0">
                  <a:moveTo>
                    <a:pt x="3371" y="1"/>
                  </a:moveTo>
                  <a:cubicBezTo>
                    <a:pt x="1509" y="1"/>
                    <a:pt x="1" y="1511"/>
                    <a:pt x="1" y="3373"/>
                  </a:cubicBezTo>
                  <a:cubicBezTo>
                    <a:pt x="1" y="5235"/>
                    <a:pt x="1510" y="6743"/>
                    <a:pt x="3371" y="6743"/>
                  </a:cubicBezTo>
                  <a:cubicBezTo>
                    <a:pt x="5233" y="6743"/>
                    <a:pt x="6742" y="5235"/>
                    <a:pt x="6742" y="3373"/>
                  </a:cubicBezTo>
                  <a:cubicBezTo>
                    <a:pt x="6742" y="1510"/>
                    <a:pt x="5233" y="2"/>
                    <a:pt x="33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4"/>
            <p:cNvSpPr/>
            <p:nvPr/>
          </p:nvSpPr>
          <p:spPr>
            <a:xfrm>
              <a:off x="2555375" y="2443125"/>
              <a:ext cx="36025" cy="36025"/>
            </a:xfrm>
            <a:custGeom>
              <a:avLst/>
              <a:gdLst/>
              <a:ahLst/>
              <a:cxnLst/>
              <a:rect l="l" t="t" r="r" b="b"/>
              <a:pathLst>
                <a:path w="1441" h="1441" extrusionOk="0">
                  <a:moveTo>
                    <a:pt x="722" y="0"/>
                  </a:moveTo>
                  <a:cubicBezTo>
                    <a:pt x="722" y="0"/>
                    <a:pt x="721" y="0"/>
                    <a:pt x="720" y="0"/>
                  </a:cubicBezTo>
                  <a:cubicBezTo>
                    <a:pt x="323" y="0"/>
                    <a:pt x="0" y="323"/>
                    <a:pt x="0" y="720"/>
                  </a:cubicBezTo>
                  <a:cubicBezTo>
                    <a:pt x="0" y="1118"/>
                    <a:pt x="323" y="1441"/>
                    <a:pt x="720" y="1441"/>
                  </a:cubicBezTo>
                  <a:cubicBezTo>
                    <a:pt x="1118" y="1441"/>
                    <a:pt x="1441" y="1118"/>
                    <a:pt x="1441" y="720"/>
                  </a:cubicBezTo>
                  <a:cubicBezTo>
                    <a:pt x="1441" y="322"/>
                    <a:pt x="1119" y="0"/>
                    <a:pt x="7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4"/>
            <p:cNvSpPr/>
            <p:nvPr/>
          </p:nvSpPr>
          <p:spPr>
            <a:xfrm>
              <a:off x="2550850" y="2494950"/>
              <a:ext cx="51975" cy="65625"/>
            </a:xfrm>
            <a:custGeom>
              <a:avLst/>
              <a:gdLst/>
              <a:ahLst/>
              <a:cxnLst/>
              <a:rect l="l" t="t" r="r" b="b"/>
              <a:pathLst>
                <a:path w="2079" h="2625" extrusionOk="0">
                  <a:moveTo>
                    <a:pt x="264" y="0"/>
                  </a:moveTo>
                  <a:cubicBezTo>
                    <a:pt x="123" y="0"/>
                    <a:pt x="7" y="115"/>
                    <a:pt x="7" y="257"/>
                  </a:cubicBezTo>
                  <a:lnTo>
                    <a:pt x="7" y="431"/>
                  </a:lnTo>
                  <a:cubicBezTo>
                    <a:pt x="7" y="572"/>
                    <a:pt x="123" y="687"/>
                    <a:pt x="264" y="687"/>
                  </a:cubicBezTo>
                  <a:cubicBezTo>
                    <a:pt x="406" y="687"/>
                    <a:pt x="520" y="802"/>
                    <a:pt x="520" y="943"/>
                  </a:cubicBezTo>
                  <a:lnTo>
                    <a:pt x="520" y="1681"/>
                  </a:lnTo>
                  <a:cubicBezTo>
                    <a:pt x="520" y="1823"/>
                    <a:pt x="406" y="1937"/>
                    <a:pt x="264" y="1937"/>
                  </a:cubicBezTo>
                  <a:lnTo>
                    <a:pt x="256" y="1937"/>
                  </a:lnTo>
                  <a:cubicBezTo>
                    <a:pt x="114" y="1937"/>
                    <a:pt x="0" y="2051"/>
                    <a:pt x="0" y="2193"/>
                  </a:cubicBezTo>
                  <a:lnTo>
                    <a:pt x="0" y="2368"/>
                  </a:lnTo>
                  <a:cubicBezTo>
                    <a:pt x="0" y="2509"/>
                    <a:pt x="114" y="2624"/>
                    <a:pt x="256" y="2624"/>
                  </a:cubicBezTo>
                  <a:lnTo>
                    <a:pt x="1822" y="2624"/>
                  </a:lnTo>
                  <a:cubicBezTo>
                    <a:pt x="1964" y="2624"/>
                    <a:pt x="2078" y="2509"/>
                    <a:pt x="2078" y="2368"/>
                  </a:cubicBezTo>
                  <a:lnTo>
                    <a:pt x="2078" y="2193"/>
                  </a:lnTo>
                  <a:cubicBezTo>
                    <a:pt x="2078" y="2051"/>
                    <a:pt x="1964" y="1937"/>
                    <a:pt x="1822" y="1937"/>
                  </a:cubicBezTo>
                  <a:lnTo>
                    <a:pt x="1815" y="1937"/>
                  </a:lnTo>
                  <a:lnTo>
                    <a:pt x="1815" y="1936"/>
                  </a:lnTo>
                  <a:cubicBezTo>
                    <a:pt x="1673" y="1936"/>
                    <a:pt x="1559" y="1822"/>
                    <a:pt x="1559" y="1680"/>
                  </a:cubicBezTo>
                  <a:lnTo>
                    <a:pt x="1559" y="257"/>
                  </a:lnTo>
                  <a:cubicBezTo>
                    <a:pt x="1559" y="115"/>
                    <a:pt x="1445" y="0"/>
                    <a:pt x="13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52" name="Google Shape;1952;p74"/>
          <p:cNvCxnSpPr/>
          <p:nvPr/>
        </p:nvCxnSpPr>
        <p:spPr>
          <a:xfrm>
            <a:off x="709350" y="2598525"/>
            <a:ext cx="7725300" cy="0"/>
          </a:xfrm>
          <a:prstGeom prst="straightConnector1">
            <a:avLst/>
          </a:prstGeom>
          <a:noFill/>
          <a:ln w="19050" cap="flat" cmpd="sng">
            <a:solidFill>
              <a:schemeClr val="dk1"/>
            </a:solidFill>
            <a:prstDash val="solid"/>
            <a:round/>
            <a:headEnd type="none" w="med" len="med"/>
            <a:tailEnd type="none" w="med" len="med"/>
          </a:ln>
        </p:spPr>
      </p:cxnSp>
      <p:cxnSp>
        <p:nvCxnSpPr>
          <p:cNvPr id="1953" name="Google Shape;1953;p74"/>
          <p:cNvCxnSpPr>
            <a:stCxn id="1883" idx="2"/>
            <a:endCxn id="1884" idx="0"/>
          </p:cNvCxnSpPr>
          <p:nvPr/>
        </p:nvCxnSpPr>
        <p:spPr>
          <a:xfrm>
            <a:off x="1796075" y="2193880"/>
            <a:ext cx="0" cy="668100"/>
          </a:xfrm>
          <a:prstGeom prst="straightConnector1">
            <a:avLst/>
          </a:prstGeom>
          <a:noFill/>
          <a:ln w="19050" cap="flat" cmpd="sng">
            <a:solidFill>
              <a:schemeClr val="dk1"/>
            </a:solidFill>
            <a:prstDash val="solid"/>
            <a:round/>
            <a:headEnd type="none" w="med" len="med"/>
            <a:tailEnd type="none" w="med" len="med"/>
          </a:ln>
        </p:spPr>
      </p:cxnSp>
      <p:cxnSp>
        <p:nvCxnSpPr>
          <p:cNvPr id="1954" name="Google Shape;1954;p74"/>
          <p:cNvCxnSpPr>
            <a:stCxn id="1889" idx="2"/>
            <a:endCxn id="1882" idx="0"/>
          </p:cNvCxnSpPr>
          <p:nvPr/>
        </p:nvCxnSpPr>
        <p:spPr>
          <a:xfrm>
            <a:off x="3647242" y="2505370"/>
            <a:ext cx="0" cy="666600"/>
          </a:xfrm>
          <a:prstGeom prst="straightConnector1">
            <a:avLst/>
          </a:prstGeom>
          <a:noFill/>
          <a:ln w="19050" cap="flat" cmpd="sng">
            <a:solidFill>
              <a:schemeClr val="dk1"/>
            </a:solidFill>
            <a:prstDash val="solid"/>
            <a:round/>
            <a:headEnd type="none" w="med" len="med"/>
            <a:tailEnd type="none" w="med" len="med"/>
          </a:ln>
        </p:spPr>
      </p:cxnSp>
      <p:cxnSp>
        <p:nvCxnSpPr>
          <p:cNvPr id="1955" name="Google Shape;1955;p74"/>
          <p:cNvCxnSpPr>
            <a:stCxn id="1918" idx="2"/>
            <a:endCxn id="1890" idx="0"/>
          </p:cNvCxnSpPr>
          <p:nvPr/>
        </p:nvCxnSpPr>
        <p:spPr>
          <a:xfrm>
            <a:off x="5498408" y="2193880"/>
            <a:ext cx="0" cy="668100"/>
          </a:xfrm>
          <a:prstGeom prst="straightConnector1">
            <a:avLst/>
          </a:prstGeom>
          <a:noFill/>
          <a:ln w="19050" cap="flat" cmpd="sng">
            <a:solidFill>
              <a:schemeClr val="dk1"/>
            </a:solidFill>
            <a:prstDash val="solid"/>
            <a:round/>
            <a:headEnd type="none" w="med" len="med"/>
            <a:tailEnd type="none" w="med" len="med"/>
          </a:ln>
        </p:spPr>
      </p:cxnSp>
      <p:cxnSp>
        <p:nvCxnSpPr>
          <p:cNvPr id="1956" name="Google Shape;1956;p74"/>
          <p:cNvCxnSpPr>
            <a:stCxn id="1887" idx="2"/>
            <a:endCxn id="1919" idx="0"/>
          </p:cNvCxnSpPr>
          <p:nvPr/>
        </p:nvCxnSpPr>
        <p:spPr>
          <a:xfrm>
            <a:off x="7349575" y="2505370"/>
            <a:ext cx="0" cy="666600"/>
          </a:xfrm>
          <a:prstGeom prst="straightConnector1">
            <a:avLst/>
          </a:prstGeom>
          <a:noFill/>
          <a:ln w="19050" cap="flat" cmpd="sng">
            <a:solidFill>
              <a:schemeClr val="dk1"/>
            </a:solidFill>
            <a:prstDash val="solid"/>
            <a:round/>
            <a:headEnd type="none" w="med" len="med"/>
            <a:tailEnd type="none" w="med" len="med"/>
          </a:ln>
        </p:spPr>
      </p:cxnSp>
      <p:pic>
        <p:nvPicPr>
          <p:cNvPr id="1957" name="Google Shape;1957;p74"/>
          <p:cNvPicPr preferRelativeResize="0"/>
          <p:nvPr/>
        </p:nvPicPr>
        <p:blipFill>
          <a:blip r:embed="rId4">
            <a:alphaModFix/>
          </a:blip>
          <a:stretch>
            <a:fillRect/>
          </a:stretch>
        </p:blipFill>
        <p:spPr>
          <a:xfrm>
            <a:off x="7929798" y="3103062"/>
            <a:ext cx="452201" cy="452234"/>
          </a:xfrm>
          <a:prstGeom prst="rect">
            <a:avLst/>
          </a:prstGeom>
          <a:noFill/>
          <a:ln>
            <a:noFill/>
          </a:ln>
        </p:spPr>
      </p:pic>
      <p:pic>
        <p:nvPicPr>
          <p:cNvPr id="1958" name="Google Shape;1958;p74"/>
          <p:cNvPicPr preferRelativeResize="0"/>
          <p:nvPr/>
        </p:nvPicPr>
        <p:blipFill>
          <a:blip r:embed="rId5">
            <a:alphaModFix/>
          </a:blip>
          <a:stretch>
            <a:fillRect/>
          </a:stretch>
        </p:blipFill>
        <p:spPr>
          <a:xfrm>
            <a:off x="8422109" y="3386051"/>
            <a:ext cx="371983" cy="371988"/>
          </a:xfrm>
          <a:prstGeom prst="rect">
            <a:avLst/>
          </a:prstGeom>
          <a:noFill/>
          <a:ln>
            <a:noFill/>
          </a:ln>
        </p:spPr>
      </p:pic>
      <p:pic>
        <p:nvPicPr>
          <p:cNvPr id="1959" name="Google Shape;1959;p74"/>
          <p:cNvPicPr preferRelativeResize="0"/>
          <p:nvPr/>
        </p:nvPicPr>
        <p:blipFill>
          <a:blip r:embed="rId6">
            <a:alphaModFix/>
          </a:blip>
          <a:stretch>
            <a:fillRect/>
          </a:stretch>
        </p:blipFill>
        <p:spPr>
          <a:xfrm>
            <a:off x="8217408" y="2796863"/>
            <a:ext cx="371983" cy="371988"/>
          </a:xfrm>
          <a:prstGeom prst="rect">
            <a:avLst/>
          </a:prstGeom>
          <a:noFill/>
          <a:ln>
            <a:noFill/>
          </a:ln>
        </p:spPr>
      </p:pic>
      <p:pic>
        <p:nvPicPr>
          <p:cNvPr id="1960" name="Google Shape;1960;p74"/>
          <p:cNvPicPr preferRelativeResize="0"/>
          <p:nvPr/>
        </p:nvPicPr>
        <p:blipFill>
          <a:blip r:embed="rId7">
            <a:alphaModFix/>
          </a:blip>
          <a:stretch>
            <a:fillRect/>
          </a:stretch>
        </p:blipFill>
        <p:spPr>
          <a:xfrm>
            <a:off x="7197944" y="3555288"/>
            <a:ext cx="2359318" cy="17330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pic>
        <p:nvPicPr>
          <p:cNvPr id="1300" name="Google Shape;1300;p57"/>
          <p:cNvPicPr preferRelativeResize="0"/>
          <p:nvPr/>
        </p:nvPicPr>
        <p:blipFill>
          <a:blip r:embed="rId3">
            <a:alphaModFix/>
          </a:blip>
          <a:stretch>
            <a:fillRect/>
          </a:stretch>
        </p:blipFill>
        <p:spPr>
          <a:xfrm rot="-7190468">
            <a:off x="-805787" y="2963778"/>
            <a:ext cx="1731675" cy="960897"/>
          </a:xfrm>
          <a:prstGeom prst="rect">
            <a:avLst/>
          </a:prstGeom>
          <a:noFill/>
          <a:ln>
            <a:noFill/>
          </a:ln>
          <a:effectLst>
            <a:outerShdw blurRad="14288" dist="28575" dir="5400000" algn="bl" rotWithShape="0">
              <a:srgbClr val="000000">
                <a:alpha val="9000"/>
              </a:srgbClr>
            </a:outerShdw>
          </a:effectLst>
        </p:spPr>
      </p:pic>
      <p:sp>
        <p:nvSpPr>
          <p:cNvPr id="1301" name="Google Shape;1301;p57"/>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Inhalt dieser Vorlage</a:t>
            </a:r>
            <a:endParaRPr/>
          </a:p>
        </p:txBody>
      </p:sp>
      <p:sp>
        <p:nvSpPr>
          <p:cNvPr id="1302" name="Google Shape;1302;p57"/>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Hier ist, was du in dieser </a:t>
            </a:r>
            <a:r>
              <a:rPr lang="en" sz="1000" b="1">
                <a:uFill>
                  <a:noFill/>
                </a:uFill>
                <a:hlinkClick r:id="rId4"/>
              </a:rPr>
              <a:t>Slidesgo </a:t>
            </a:r>
            <a:r>
              <a:rPr lang="en" sz="1000"/>
              <a:t>Vorlage finden wirst: </a:t>
            </a:r>
            <a:endParaRPr sz="1000"/>
          </a:p>
          <a:p>
            <a:pPr marL="0" lvl="0" indent="0" algn="l" rtl="0">
              <a:spcBef>
                <a:spcPts val="0"/>
              </a:spcBef>
              <a:spcAft>
                <a:spcPts val="0"/>
              </a:spcAft>
              <a:buNone/>
            </a:pPr>
            <a:endParaRPr sz="1000"/>
          </a:p>
          <a:p>
            <a:pPr marL="457200" lvl="0" indent="-292100" algn="l" rtl="0">
              <a:spcBef>
                <a:spcPts val="0"/>
              </a:spcBef>
              <a:spcAft>
                <a:spcPts val="0"/>
              </a:spcAft>
              <a:buClr>
                <a:schemeClr val="dk1"/>
              </a:buClr>
              <a:buSzPts val="1000"/>
              <a:buAutoNum type="arabicPeriod"/>
            </a:pPr>
            <a:r>
              <a:rPr lang="en" sz="1000"/>
              <a:t>Eine Folienstruktur basierend auf einer These-Verteidigung-Präsentation, die du einfach an deine Bedürfnisse anpassen kannst. Für weitere Infos, über die Bearbeitung der Vorlage, besuche bitte die </a:t>
            </a:r>
            <a:r>
              <a:rPr lang="en" sz="1000" b="1">
                <a:uFill>
                  <a:noFill/>
                </a:uFill>
                <a:hlinkClick r:id="rId5"/>
              </a:rPr>
              <a:t>Slidesgo School</a:t>
            </a:r>
            <a:r>
              <a:rPr lang="en" sz="1000" b="1"/>
              <a:t> </a:t>
            </a:r>
            <a:r>
              <a:rPr lang="en" sz="1000"/>
              <a:t>oder lies unsere</a:t>
            </a:r>
            <a:r>
              <a:rPr lang="en" sz="1000" b="1"/>
              <a:t> </a:t>
            </a:r>
            <a:r>
              <a:rPr lang="en" sz="1000" b="1">
                <a:uFill>
                  <a:noFill/>
                </a:uFill>
                <a:hlinkClick r:id="rId6"/>
              </a:rPr>
              <a:t>FAQs</a:t>
            </a:r>
            <a:r>
              <a:rPr lang="en" sz="1000" b="1"/>
              <a:t>.</a:t>
            </a:r>
            <a:endParaRPr sz="1000" b="1"/>
          </a:p>
          <a:p>
            <a:pPr marL="457200" lvl="0" indent="-292100" algn="l" rtl="0">
              <a:spcBef>
                <a:spcPts val="0"/>
              </a:spcBef>
              <a:spcAft>
                <a:spcPts val="0"/>
              </a:spcAft>
              <a:buClr>
                <a:schemeClr val="dk1"/>
              </a:buClr>
              <a:buSzPts val="1000"/>
              <a:buAutoNum type="arabicPeriod"/>
            </a:pPr>
            <a:r>
              <a:rPr lang="en" sz="1000"/>
              <a:t>Um diese Vorlage mit den richtigen Schriftarten im ppt-Format anzuzeigen, musst du die </a:t>
            </a:r>
            <a:r>
              <a:rPr lang="en" sz="1000" b="1">
                <a:solidFill>
                  <a:schemeClr val="hlink"/>
                </a:solidFill>
                <a:uFill>
                  <a:noFill/>
                </a:uFill>
                <a:hlinkClick r:id="" action="ppaction://noaction"/>
              </a:rPr>
              <a:t>von uns verwendeten Schriftarten</a:t>
            </a:r>
            <a:r>
              <a:rPr lang="en" sz="1000"/>
              <a:t> herunterladen und auf deinem Computer installieren. </a:t>
            </a:r>
            <a:r>
              <a:rPr lang="en" sz="1000" b="1">
                <a:uFill>
                  <a:noFill/>
                </a:uFill>
                <a:hlinkClick r:id="rId7"/>
              </a:rPr>
              <a:t>Klicke hier</a:t>
            </a:r>
            <a:r>
              <a:rPr lang="en" sz="1000" b="1"/>
              <a:t>, </a:t>
            </a:r>
            <a:r>
              <a:rPr lang="en" sz="1000"/>
              <a:t>um zu erfahren, wie du Schriftarten herunterladen und installieren kannst.</a:t>
            </a:r>
            <a:endParaRPr sz="1000"/>
          </a:p>
          <a:p>
            <a:pPr marL="457200" lvl="0" indent="-292100" algn="l" rtl="0">
              <a:spcBef>
                <a:spcPts val="0"/>
              </a:spcBef>
              <a:spcAft>
                <a:spcPts val="0"/>
              </a:spcAft>
              <a:buClr>
                <a:schemeClr val="dk1"/>
              </a:buClr>
              <a:buSzPts val="1000"/>
              <a:buAutoNum type="arabicPeriod"/>
            </a:pPr>
            <a:r>
              <a:rPr lang="en" sz="1000"/>
              <a:t>Eine Auswahl an grafischen Ressourcen, die sich für die Verwendung in der Präsentation eignen, findest du in der </a:t>
            </a:r>
            <a:r>
              <a:rPr lang="en" sz="1000" b="1">
                <a:solidFill>
                  <a:schemeClr val="hlink"/>
                </a:solidFill>
                <a:uFill>
                  <a:noFill/>
                </a:uFill>
                <a:hlinkClick r:id="" action="ppaction://noaction"/>
              </a:rPr>
              <a:t>alternativen Ressourcen </a:t>
            </a:r>
            <a:r>
              <a:rPr lang="en" sz="1000"/>
              <a:t>Folie.</a:t>
            </a:r>
            <a:endParaRPr sz="1000"/>
          </a:p>
          <a:p>
            <a:pPr marL="457200" lvl="0" indent="-292100" algn="l" rtl="0">
              <a:spcBef>
                <a:spcPts val="0"/>
              </a:spcBef>
              <a:spcAft>
                <a:spcPts val="0"/>
              </a:spcAft>
              <a:buClr>
                <a:schemeClr val="dk1"/>
              </a:buClr>
              <a:buSzPts val="1000"/>
              <a:buAutoNum type="arabicPeriod"/>
            </a:pPr>
            <a:r>
              <a:rPr lang="en" sz="1000"/>
              <a:t>Eine </a:t>
            </a:r>
            <a:r>
              <a:rPr lang="en" sz="1000" b="1">
                <a:solidFill>
                  <a:schemeClr val="hlink"/>
                </a:solidFill>
                <a:uFill>
                  <a:noFill/>
                </a:uFill>
                <a:hlinkClick r:id="" action="ppaction://noaction"/>
              </a:rPr>
              <a:t>Danke</a:t>
            </a:r>
            <a:r>
              <a:rPr lang="en" sz="1000"/>
              <a:t> folie, die du unbedingt einhalten musst, damit die Credits für unser Design korrekt angegeben werden.</a:t>
            </a:r>
            <a:endParaRPr sz="1000"/>
          </a:p>
          <a:p>
            <a:pPr marL="457200" lvl="0" indent="-292100" algn="l" rtl="0">
              <a:spcBef>
                <a:spcPts val="0"/>
              </a:spcBef>
              <a:spcAft>
                <a:spcPts val="0"/>
              </a:spcAft>
              <a:buClr>
                <a:schemeClr val="dk1"/>
              </a:buClr>
              <a:buSzPts val="1000"/>
              <a:buAutoNum type="arabicPeriod"/>
            </a:pPr>
            <a:r>
              <a:rPr lang="en" sz="1000"/>
              <a:t>Eine </a:t>
            </a:r>
            <a:r>
              <a:rPr lang="en" sz="1000" b="1">
                <a:solidFill>
                  <a:schemeClr val="hlink"/>
                </a:solidFill>
                <a:uFill>
                  <a:noFill/>
                </a:uFill>
                <a:hlinkClick r:id="rId8" action="ppaction://hlinksldjump"/>
              </a:rPr>
              <a:t>Ressourcen</a:t>
            </a:r>
            <a:r>
              <a:rPr lang="en" sz="1000"/>
              <a:t>-Folie, auf der du Links zu allen Elementen findest, die in der Vorlage verwendet wurden.</a:t>
            </a:r>
            <a:endParaRPr sz="1000"/>
          </a:p>
          <a:p>
            <a:pPr marL="457200" lvl="0" indent="-292100" algn="l" rtl="0">
              <a:spcBef>
                <a:spcPts val="0"/>
              </a:spcBef>
              <a:spcAft>
                <a:spcPts val="0"/>
              </a:spcAft>
              <a:buClr>
                <a:schemeClr val="dk1"/>
              </a:buClr>
              <a:buSzPts val="1000"/>
              <a:buAutoNum type="arabicPeriod"/>
            </a:pPr>
            <a:r>
              <a:rPr lang="en" sz="1000" b="1">
                <a:solidFill>
                  <a:schemeClr val="hlink"/>
                </a:solidFill>
                <a:uFill>
                  <a:noFill/>
                </a:uFill>
                <a:hlinkClick r:id=""/>
              </a:rPr>
              <a:t>Gebrauchsanweisung</a:t>
            </a:r>
            <a:r>
              <a:rPr lang="en" sz="1000">
                <a:solidFill>
                  <a:schemeClr val="hlink"/>
                </a:solidFill>
                <a:uFill>
                  <a:noFill/>
                </a:uFill>
                <a:hlinkClick r:id=""/>
              </a:rPr>
              <a:t>.</a:t>
            </a:r>
            <a:endParaRPr sz="1000"/>
          </a:p>
          <a:p>
            <a:pPr marL="457200" lvl="0" indent="-292100" algn="l" rtl="0">
              <a:spcBef>
                <a:spcPts val="0"/>
              </a:spcBef>
              <a:spcAft>
                <a:spcPts val="0"/>
              </a:spcAft>
              <a:buClr>
                <a:schemeClr val="dk1"/>
              </a:buClr>
              <a:buSzPts val="1000"/>
              <a:buAutoNum type="arabicPeriod"/>
            </a:pPr>
            <a:r>
              <a:rPr lang="en" sz="1000"/>
              <a:t>Finale folien mit:</a:t>
            </a:r>
            <a:endParaRPr sz="1000"/>
          </a:p>
          <a:p>
            <a:pPr marL="914400" lvl="0" indent="-292100" algn="l" rtl="0">
              <a:spcBef>
                <a:spcPts val="0"/>
              </a:spcBef>
              <a:spcAft>
                <a:spcPts val="0"/>
              </a:spcAft>
              <a:buClr>
                <a:schemeClr val="dk1"/>
              </a:buClr>
              <a:buSzPts val="1000"/>
              <a:buChar char="●"/>
            </a:pPr>
            <a:r>
              <a:rPr lang="en" sz="1000"/>
              <a:t>Die </a:t>
            </a:r>
            <a:r>
              <a:rPr lang="en" sz="1000" b="1">
                <a:solidFill>
                  <a:schemeClr val="hlink"/>
                </a:solidFill>
                <a:uFill>
                  <a:noFill/>
                </a:uFill>
                <a:hlinkClick r:id="" action="ppaction://noaction"/>
              </a:rPr>
              <a:t>Schriftarten und </a:t>
            </a:r>
            <a:r>
              <a:rPr lang="en" sz="1000" b="1">
                <a:solidFill>
                  <a:schemeClr val="hlink"/>
                </a:solidFill>
                <a:uFill>
                  <a:noFill/>
                </a:uFill>
                <a:hlinkClick r:id="" action="ppaction://noaction"/>
              </a:rPr>
              <a:t>Farben</a:t>
            </a:r>
            <a:r>
              <a:rPr lang="en" sz="1000"/>
              <a:t>, die in der Vorlage verwendet wurden.</a:t>
            </a:r>
            <a:endParaRPr sz="1000"/>
          </a:p>
          <a:p>
            <a:pPr marL="914400" lvl="0" indent="-292100" algn="l" rtl="0">
              <a:spcBef>
                <a:spcPts val="0"/>
              </a:spcBef>
              <a:spcAft>
                <a:spcPts val="0"/>
              </a:spcAft>
              <a:buClr>
                <a:schemeClr val="dk1"/>
              </a:buClr>
              <a:buSzPts val="1000"/>
              <a:buChar char="●"/>
            </a:pPr>
            <a:r>
              <a:rPr lang="en" sz="1000"/>
              <a:t>Eine Auswahl an </a:t>
            </a:r>
            <a:r>
              <a:rPr lang="en" sz="1000" b="1">
                <a:solidFill>
                  <a:schemeClr val="hlink"/>
                </a:solidFill>
                <a:uFill>
                  <a:noFill/>
                </a:uFill>
                <a:hlinkClick r:id=""/>
              </a:rPr>
              <a:t>Illustrationen</a:t>
            </a:r>
            <a:r>
              <a:rPr lang="en" sz="1000"/>
              <a:t>. Du kannst sie auch mit dem Online-Editor nach Belieben anpassen und animieren. Besuche </a:t>
            </a:r>
            <a:r>
              <a:rPr lang="en" sz="1000" b="1">
                <a:uFill>
                  <a:noFill/>
                </a:uFill>
                <a:hlinkClick r:id="rId9"/>
              </a:rPr>
              <a:t>Storyset</a:t>
            </a:r>
            <a:r>
              <a:rPr lang="en" sz="1000"/>
              <a:t>, um mehr zu finden. </a:t>
            </a:r>
            <a:endParaRPr sz="1000"/>
          </a:p>
          <a:p>
            <a:pPr marL="914400" lvl="0" indent="-292100" algn="l" rtl="0">
              <a:spcBef>
                <a:spcPts val="0"/>
              </a:spcBef>
              <a:spcAft>
                <a:spcPts val="0"/>
              </a:spcAft>
              <a:buClr>
                <a:schemeClr val="dk1"/>
              </a:buClr>
              <a:buSzPts val="1000"/>
              <a:buChar char="●"/>
            </a:pPr>
            <a:r>
              <a:rPr lang="en" sz="1000"/>
              <a:t>Weitere </a:t>
            </a:r>
            <a:r>
              <a:rPr lang="en" sz="1000" b="1">
                <a:solidFill>
                  <a:schemeClr val="hlink"/>
                </a:solidFill>
                <a:uFill>
                  <a:noFill/>
                </a:uFill>
                <a:hlinkClick r:id=""/>
              </a:rPr>
              <a:t>Infografik-Ressourcen</a:t>
            </a:r>
            <a:r>
              <a:rPr lang="en" sz="1000"/>
              <a:t>, deren Größe und Farbe bearbeitet werden können.. </a:t>
            </a:r>
            <a:endParaRPr sz="1000"/>
          </a:p>
          <a:p>
            <a:pPr marL="914400" lvl="0" indent="-292100" algn="l" rtl="0">
              <a:spcBef>
                <a:spcPts val="0"/>
              </a:spcBef>
              <a:spcAft>
                <a:spcPts val="0"/>
              </a:spcAft>
              <a:buClr>
                <a:schemeClr val="dk1"/>
              </a:buClr>
              <a:buSzPts val="1000"/>
              <a:buChar char="●"/>
            </a:pPr>
            <a:r>
              <a:rPr lang="en" sz="1000"/>
              <a:t>Sets mit </a:t>
            </a:r>
            <a:r>
              <a:rPr lang="en" sz="1000" b="1">
                <a:solidFill>
                  <a:schemeClr val="hlink"/>
                </a:solidFill>
                <a:uFill>
                  <a:noFill/>
                </a:uFill>
                <a:hlinkClick r:id=""/>
              </a:rPr>
              <a:t>anpassbaren Icons</a:t>
            </a:r>
            <a:r>
              <a:rPr lang="en" sz="1000">
                <a:solidFill>
                  <a:schemeClr val="hlink"/>
                </a:solidFill>
                <a:uFill>
                  <a:noFill/>
                </a:uFill>
                <a:hlinkClick r:id=""/>
              </a:rPr>
              <a:t> </a:t>
            </a:r>
            <a:r>
              <a:rPr lang="en" sz="1000"/>
              <a:t>der folgenden Themen: Allgemein, Business, Avatar, Kreativprozess, Bildung, Hilfe &amp; Support, Medizin, Natur, Darstellende Kunst, SEO &amp; Marketing und Teamwork.</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Du kannst diese Folie löschen, wenn du mit der Bearbeitung der Präsentation fertig bist.</a:t>
            </a:r>
            <a:endParaRPr sz="1000"/>
          </a:p>
        </p:txBody>
      </p:sp>
      <p:pic>
        <p:nvPicPr>
          <p:cNvPr id="1303" name="Google Shape;1303;p57"/>
          <p:cNvPicPr preferRelativeResize="0"/>
          <p:nvPr/>
        </p:nvPicPr>
        <p:blipFill>
          <a:blip r:embed="rId10">
            <a:alphaModFix/>
          </a:blip>
          <a:stretch>
            <a:fillRect/>
          </a:stretch>
        </p:blipFill>
        <p:spPr>
          <a:xfrm>
            <a:off x="-531775" y="3227600"/>
            <a:ext cx="1590900" cy="9843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p75"/>
          <p:cNvSpPr/>
          <p:nvPr/>
        </p:nvSpPr>
        <p:spPr>
          <a:xfrm flipH="1">
            <a:off x="5189294" y="1685169"/>
            <a:ext cx="585300" cy="586200"/>
          </a:xfrm>
          <a:prstGeom prst="roundRect">
            <a:avLst>
              <a:gd name="adj" fmla="val 464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sp>
        <p:nvSpPr>
          <p:cNvPr id="1966" name="Google Shape;1966;p75"/>
          <p:cNvSpPr/>
          <p:nvPr/>
        </p:nvSpPr>
        <p:spPr>
          <a:xfrm flipH="1">
            <a:off x="3369394" y="1685169"/>
            <a:ext cx="585300" cy="586200"/>
          </a:xfrm>
          <a:prstGeom prst="roundRect">
            <a:avLst>
              <a:gd name="adj" fmla="val 4646"/>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sp>
        <p:nvSpPr>
          <p:cNvPr id="1967" name="Google Shape;1967;p75"/>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Methodik</a:t>
            </a:r>
            <a:endParaRPr/>
          </a:p>
        </p:txBody>
      </p:sp>
      <p:sp>
        <p:nvSpPr>
          <p:cNvPr id="1968" name="Google Shape;1968;p75"/>
          <p:cNvSpPr txBox="1"/>
          <p:nvPr/>
        </p:nvSpPr>
        <p:spPr>
          <a:xfrm>
            <a:off x="713225" y="1685175"/>
            <a:ext cx="2162700" cy="539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chemeClr val="dk1"/>
                </a:solidFill>
                <a:latin typeface="Grand Hotel"/>
                <a:ea typeface="Grand Hotel"/>
                <a:cs typeface="Grand Hotel"/>
                <a:sym typeface="Grand Hotel"/>
              </a:rPr>
              <a:t>Schreiben</a:t>
            </a:r>
            <a:endParaRPr sz="2400">
              <a:solidFill>
                <a:schemeClr val="dk1"/>
              </a:solidFill>
              <a:latin typeface="Grand Hotel"/>
              <a:ea typeface="Grand Hotel"/>
              <a:cs typeface="Grand Hotel"/>
              <a:sym typeface="Grand Hotel"/>
            </a:endParaRPr>
          </a:p>
        </p:txBody>
      </p:sp>
      <p:sp>
        <p:nvSpPr>
          <p:cNvPr id="1969" name="Google Shape;1969;p75"/>
          <p:cNvSpPr txBox="1"/>
          <p:nvPr/>
        </p:nvSpPr>
        <p:spPr>
          <a:xfrm>
            <a:off x="713225" y="2224575"/>
            <a:ext cx="2165700" cy="66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Raleway"/>
                <a:ea typeface="Raleway"/>
                <a:cs typeface="Raleway"/>
                <a:sym typeface="Raleway"/>
              </a:rPr>
              <a:t>Die Venus ist fast so groß wie die Erde</a:t>
            </a:r>
            <a:endParaRPr sz="1600">
              <a:solidFill>
                <a:schemeClr val="dk1"/>
              </a:solidFill>
              <a:latin typeface="Raleway"/>
              <a:ea typeface="Raleway"/>
              <a:cs typeface="Raleway"/>
              <a:sym typeface="Raleway"/>
            </a:endParaRPr>
          </a:p>
        </p:txBody>
      </p:sp>
      <p:sp>
        <p:nvSpPr>
          <p:cNvPr id="1970" name="Google Shape;1970;p75"/>
          <p:cNvSpPr txBox="1"/>
          <p:nvPr/>
        </p:nvSpPr>
        <p:spPr>
          <a:xfrm>
            <a:off x="713225" y="3215075"/>
            <a:ext cx="2162700" cy="539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chemeClr val="dk1"/>
                </a:solidFill>
                <a:latin typeface="Grand Hotel"/>
                <a:ea typeface="Grand Hotel"/>
                <a:cs typeface="Grand Hotel"/>
                <a:sym typeface="Grand Hotel"/>
              </a:rPr>
              <a:t>Senden</a:t>
            </a:r>
            <a:endParaRPr sz="2400">
              <a:solidFill>
                <a:schemeClr val="dk1"/>
              </a:solidFill>
              <a:latin typeface="Grand Hotel"/>
              <a:ea typeface="Grand Hotel"/>
              <a:cs typeface="Grand Hotel"/>
              <a:sym typeface="Grand Hotel"/>
            </a:endParaRPr>
          </a:p>
        </p:txBody>
      </p:sp>
      <p:sp>
        <p:nvSpPr>
          <p:cNvPr id="1971" name="Google Shape;1971;p75"/>
          <p:cNvSpPr txBox="1"/>
          <p:nvPr/>
        </p:nvSpPr>
        <p:spPr>
          <a:xfrm>
            <a:off x="713225" y="3754475"/>
            <a:ext cx="2165700" cy="66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Raleway"/>
                <a:ea typeface="Raleway"/>
                <a:cs typeface="Raleway"/>
                <a:sym typeface="Raleway"/>
              </a:rPr>
              <a:t>Jupiter ist der</a:t>
            </a:r>
            <a:endParaRPr sz="1600">
              <a:solidFill>
                <a:schemeClr val="dk1"/>
              </a:solidFill>
              <a:latin typeface="Raleway"/>
              <a:ea typeface="Raleway"/>
              <a:cs typeface="Raleway"/>
              <a:sym typeface="Raleway"/>
            </a:endParaRPr>
          </a:p>
          <a:p>
            <a:pPr marL="0" lvl="0" indent="0" algn="r" rtl="0">
              <a:spcBef>
                <a:spcPts val="0"/>
              </a:spcBef>
              <a:spcAft>
                <a:spcPts val="0"/>
              </a:spcAft>
              <a:buNone/>
            </a:pPr>
            <a:r>
              <a:rPr lang="en" sz="1600">
                <a:solidFill>
                  <a:schemeClr val="dk1"/>
                </a:solidFill>
                <a:latin typeface="Raleway"/>
                <a:ea typeface="Raleway"/>
                <a:cs typeface="Raleway"/>
                <a:sym typeface="Raleway"/>
              </a:rPr>
              <a:t>größte Planet</a:t>
            </a:r>
            <a:endParaRPr sz="1600">
              <a:solidFill>
                <a:schemeClr val="dk1"/>
              </a:solidFill>
              <a:latin typeface="Raleway"/>
              <a:ea typeface="Raleway"/>
              <a:cs typeface="Raleway"/>
              <a:sym typeface="Raleway"/>
            </a:endParaRPr>
          </a:p>
        </p:txBody>
      </p:sp>
      <p:sp>
        <p:nvSpPr>
          <p:cNvPr id="1972" name="Google Shape;1972;p75"/>
          <p:cNvSpPr txBox="1"/>
          <p:nvPr/>
        </p:nvSpPr>
        <p:spPr>
          <a:xfrm>
            <a:off x="6265075" y="1685175"/>
            <a:ext cx="2162700" cy="539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Grand Hotel"/>
                <a:ea typeface="Grand Hotel"/>
                <a:cs typeface="Grand Hotel"/>
                <a:sym typeface="Grand Hotel"/>
              </a:rPr>
              <a:t>Lesen</a:t>
            </a:r>
            <a:endParaRPr sz="2400">
              <a:solidFill>
                <a:schemeClr val="dk1"/>
              </a:solidFill>
              <a:latin typeface="Grand Hotel"/>
              <a:ea typeface="Grand Hotel"/>
              <a:cs typeface="Grand Hotel"/>
              <a:sym typeface="Grand Hotel"/>
            </a:endParaRPr>
          </a:p>
        </p:txBody>
      </p:sp>
      <p:sp>
        <p:nvSpPr>
          <p:cNvPr id="1973" name="Google Shape;1973;p75"/>
          <p:cNvSpPr txBox="1"/>
          <p:nvPr/>
        </p:nvSpPr>
        <p:spPr>
          <a:xfrm>
            <a:off x="6265075" y="2224575"/>
            <a:ext cx="21657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aleway"/>
                <a:ea typeface="Raleway"/>
                <a:cs typeface="Raleway"/>
                <a:sym typeface="Raleway"/>
              </a:rPr>
              <a:t>Obwohl er rot ist, ist der Mars sehr kalt</a:t>
            </a:r>
            <a:endParaRPr sz="1600">
              <a:solidFill>
                <a:schemeClr val="dk1"/>
              </a:solidFill>
              <a:latin typeface="Raleway"/>
              <a:ea typeface="Raleway"/>
              <a:cs typeface="Raleway"/>
              <a:sym typeface="Raleway"/>
            </a:endParaRPr>
          </a:p>
        </p:txBody>
      </p:sp>
      <p:sp>
        <p:nvSpPr>
          <p:cNvPr id="1974" name="Google Shape;1974;p75"/>
          <p:cNvSpPr txBox="1"/>
          <p:nvPr/>
        </p:nvSpPr>
        <p:spPr>
          <a:xfrm>
            <a:off x="6265075" y="3215075"/>
            <a:ext cx="2162700" cy="539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Grand Hotel"/>
                <a:ea typeface="Grand Hotel"/>
                <a:cs typeface="Grand Hotel"/>
                <a:sym typeface="Grand Hotel"/>
              </a:rPr>
              <a:t>Korrekt</a:t>
            </a:r>
            <a:endParaRPr sz="2400">
              <a:solidFill>
                <a:schemeClr val="dk1"/>
              </a:solidFill>
              <a:latin typeface="Grand Hotel"/>
              <a:ea typeface="Grand Hotel"/>
              <a:cs typeface="Grand Hotel"/>
              <a:sym typeface="Grand Hotel"/>
            </a:endParaRPr>
          </a:p>
        </p:txBody>
      </p:sp>
      <p:sp>
        <p:nvSpPr>
          <p:cNvPr id="1975" name="Google Shape;1975;p75"/>
          <p:cNvSpPr txBox="1"/>
          <p:nvPr/>
        </p:nvSpPr>
        <p:spPr>
          <a:xfrm>
            <a:off x="6265075" y="3754475"/>
            <a:ext cx="21657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aleway"/>
                <a:ea typeface="Raleway"/>
                <a:cs typeface="Raleway"/>
                <a:sym typeface="Raleway"/>
              </a:rPr>
              <a:t>Der Saturn ist der Planet mit Ringen</a:t>
            </a:r>
            <a:endParaRPr sz="1600">
              <a:solidFill>
                <a:schemeClr val="dk1"/>
              </a:solidFill>
              <a:latin typeface="Raleway"/>
              <a:ea typeface="Raleway"/>
              <a:cs typeface="Raleway"/>
              <a:sym typeface="Raleway"/>
            </a:endParaRPr>
          </a:p>
        </p:txBody>
      </p:sp>
      <p:sp>
        <p:nvSpPr>
          <p:cNvPr id="1976" name="Google Shape;1976;p75"/>
          <p:cNvSpPr/>
          <p:nvPr/>
        </p:nvSpPr>
        <p:spPr>
          <a:xfrm flipH="1">
            <a:off x="5189294" y="3215069"/>
            <a:ext cx="585300" cy="586200"/>
          </a:xfrm>
          <a:prstGeom prst="roundRect">
            <a:avLst>
              <a:gd name="adj" fmla="val 464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sp>
        <p:nvSpPr>
          <p:cNvPr id="1977" name="Google Shape;1977;p75"/>
          <p:cNvSpPr/>
          <p:nvPr/>
        </p:nvSpPr>
        <p:spPr>
          <a:xfrm flipH="1">
            <a:off x="3369394" y="3215069"/>
            <a:ext cx="585300" cy="586200"/>
          </a:xfrm>
          <a:prstGeom prst="roundRect">
            <a:avLst>
              <a:gd name="adj" fmla="val 4646"/>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cxnSp>
        <p:nvCxnSpPr>
          <p:cNvPr id="1978" name="Google Shape;1978;p75"/>
          <p:cNvCxnSpPr>
            <a:stCxn id="1966" idx="1"/>
            <a:endCxn id="1965" idx="3"/>
          </p:cNvCxnSpPr>
          <p:nvPr/>
        </p:nvCxnSpPr>
        <p:spPr>
          <a:xfrm>
            <a:off x="3954694" y="1978269"/>
            <a:ext cx="1234500" cy="0"/>
          </a:xfrm>
          <a:prstGeom prst="straightConnector1">
            <a:avLst/>
          </a:prstGeom>
          <a:noFill/>
          <a:ln w="19050" cap="flat" cmpd="sng">
            <a:solidFill>
              <a:schemeClr val="dk1"/>
            </a:solidFill>
            <a:prstDash val="solid"/>
            <a:round/>
            <a:headEnd type="none" w="med" len="med"/>
            <a:tailEnd type="none" w="med" len="med"/>
          </a:ln>
        </p:spPr>
      </p:cxnSp>
      <p:cxnSp>
        <p:nvCxnSpPr>
          <p:cNvPr id="1979" name="Google Shape;1979;p75"/>
          <p:cNvCxnSpPr>
            <a:stCxn id="1965" idx="2"/>
            <a:endCxn id="1976" idx="0"/>
          </p:cNvCxnSpPr>
          <p:nvPr/>
        </p:nvCxnSpPr>
        <p:spPr>
          <a:xfrm>
            <a:off x="5481944" y="2271369"/>
            <a:ext cx="0" cy="943800"/>
          </a:xfrm>
          <a:prstGeom prst="straightConnector1">
            <a:avLst/>
          </a:prstGeom>
          <a:noFill/>
          <a:ln w="19050" cap="flat" cmpd="sng">
            <a:solidFill>
              <a:schemeClr val="dk1"/>
            </a:solidFill>
            <a:prstDash val="solid"/>
            <a:round/>
            <a:headEnd type="none" w="med" len="med"/>
            <a:tailEnd type="none" w="med" len="med"/>
          </a:ln>
        </p:spPr>
      </p:cxnSp>
      <p:cxnSp>
        <p:nvCxnSpPr>
          <p:cNvPr id="1980" name="Google Shape;1980;p75"/>
          <p:cNvCxnSpPr>
            <a:stCxn id="1976" idx="3"/>
            <a:endCxn id="1977" idx="1"/>
          </p:cNvCxnSpPr>
          <p:nvPr/>
        </p:nvCxnSpPr>
        <p:spPr>
          <a:xfrm rot="10800000">
            <a:off x="3954794" y="3508169"/>
            <a:ext cx="1234500" cy="0"/>
          </a:xfrm>
          <a:prstGeom prst="straightConnector1">
            <a:avLst/>
          </a:prstGeom>
          <a:noFill/>
          <a:ln w="19050" cap="flat" cmpd="sng">
            <a:solidFill>
              <a:schemeClr val="dk1"/>
            </a:solidFill>
            <a:prstDash val="solid"/>
            <a:round/>
            <a:headEnd type="none" w="med" len="med"/>
            <a:tailEnd type="none" w="med" len="med"/>
          </a:ln>
        </p:spPr>
      </p:cxnSp>
      <p:grpSp>
        <p:nvGrpSpPr>
          <p:cNvPr id="1981" name="Google Shape;1981;p75"/>
          <p:cNvGrpSpPr/>
          <p:nvPr/>
        </p:nvGrpSpPr>
        <p:grpSpPr>
          <a:xfrm>
            <a:off x="5242267" y="3256163"/>
            <a:ext cx="479332" cy="457215"/>
            <a:chOff x="3347600" y="1767950"/>
            <a:chExt cx="391675" cy="369975"/>
          </a:xfrm>
        </p:grpSpPr>
        <p:sp>
          <p:nvSpPr>
            <p:cNvPr id="1982" name="Google Shape;1982;p75"/>
            <p:cNvSpPr/>
            <p:nvPr/>
          </p:nvSpPr>
          <p:spPr>
            <a:xfrm>
              <a:off x="3467725" y="1767950"/>
              <a:ext cx="158375" cy="140175"/>
            </a:xfrm>
            <a:custGeom>
              <a:avLst/>
              <a:gdLst/>
              <a:ahLst/>
              <a:cxnLst/>
              <a:rect l="l" t="t" r="r" b="b"/>
              <a:pathLst>
                <a:path w="6335" h="5607" extrusionOk="0">
                  <a:moveTo>
                    <a:pt x="1" y="1"/>
                  </a:moveTo>
                  <a:lnTo>
                    <a:pt x="227" y="3463"/>
                  </a:lnTo>
                  <a:cubicBezTo>
                    <a:pt x="305" y="4669"/>
                    <a:pt x="1306" y="5606"/>
                    <a:pt x="2514" y="5606"/>
                  </a:cubicBezTo>
                  <a:lnTo>
                    <a:pt x="3822" y="5606"/>
                  </a:lnTo>
                  <a:cubicBezTo>
                    <a:pt x="5030" y="5606"/>
                    <a:pt x="6030" y="4669"/>
                    <a:pt x="6110" y="3463"/>
                  </a:cubicBezTo>
                  <a:lnTo>
                    <a:pt x="6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5"/>
            <p:cNvSpPr/>
            <p:nvPr/>
          </p:nvSpPr>
          <p:spPr>
            <a:xfrm>
              <a:off x="3467725" y="1767950"/>
              <a:ext cx="71500" cy="140175"/>
            </a:xfrm>
            <a:custGeom>
              <a:avLst/>
              <a:gdLst/>
              <a:ahLst/>
              <a:cxnLst/>
              <a:rect l="l" t="t" r="r" b="b"/>
              <a:pathLst>
                <a:path w="2860" h="5607" extrusionOk="0">
                  <a:moveTo>
                    <a:pt x="1" y="1"/>
                  </a:moveTo>
                  <a:lnTo>
                    <a:pt x="227" y="3463"/>
                  </a:lnTo>
                  <a:cubicBezTo>
                    <a:pt x="305" y="4669"/>
                    <a:pt x="1306" y="5606"/>
                    <a:pt x="2514" y="5606"/>
                  </a:cubicBezTo>
                  <a:lnTo>
                    <a:pt x="2860" y="5606"/>
                  </a:lnTo>
                  <a:cubicBezTo>
                    <a:pt x="2291" y="5606"/>
                    <a:pt x="1821" y="4669"/>
                    <a:pt x="1783" y="3463"/>
                  </a:cubicBezTo>
                  <a:lnTo>
                    <a:pt x="16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5"/>
            <p:cNvSpPr/>
            <p:nvPr/>
          </p:nvSpPr>
          <p:spPr>
            <a:xfrm>
              <a:off x="3605150" y="1785700"/>
              <a:ext cx="63025" cy="95125"/>
            </a:xfrm>
            <a:custGeom>
              <a:avLst/>
              <a:gdLst/>
              <a:ahLst/>
              <a:cxnLst/>
              <a:rect l="l" t="t" r="r" b="b"/>
              <a:pathLst>
                <a:path w="2521" h="3805" extrusionOk="0">
                  <a:moveTo>
                    <a:pt x="626" y="1"/>
                  </a:moveTo>
                  <a:cubicBezTo>
                    <a:pt x="497" y="1"/>
                    <a:pt x="393" y="105"/>
                    <a:pt x="393" y="233"/>
                  </a:cubicBezTo>
                  <a:cubicBezTo>
                    <a:pt x="393" y="362"/>
                    <a:pt x="497" y="467"/>
                    <a:pt x="626" y="467"/>
                  </a:cubicBezTo>
                  <a:lnTo>
                    <a:pt x="1529" y="467"/>
                  </a:lnTo>
                  <a:cubicBezTo>
                    <a:pt x="1673" y="467"/>
                    <a:pt x="1807" y="526"/>
                    <a:pt x="1902" y="634"/>
                  </a:cubicBezTo>
                  <a:cubicBezTo>
                    <a:pt x="1999" y="741"/>
                    <a:pt x="2044" y="880"/>
                    <a:pt x="2029" y="1024"/>
                  </a:cubicBezTo>
                  <a:lnTo>
                    <a:pt x="1891" y="2316"/>
                  </a:lnTo>
                  <a:cubicBezTo>
                    <a:pt x="1872" y="2494"/>
                    <a:pt x="1758" y="2649"/>
                    <a:pt x="1596" y="2722"/>
                  </a:cubicBezTo>
                  <a:lnTo>
                    <a:pt x="171" y="3359"/>
                  </a:lnTo>
                  <a:cubicBezTo>
                    <a:pt x="54" y="3412"/>
                    <a:pt x="0" y="3550"/>
                    <a:pt x="54" y="3667"/>
                  </a:cubicBezTo>
                  <a:cubicBezTo>
                    <a:pt x="92" y="3753"/>
                    <a:pt x="177" y="3805"/>
                    <a:pt x="265" y="3805"/>
                  </a:cubicBezTo>
                  <a:cubicBezTo>
                    <a:pt x="297" y="3805"/>
                    <a:pt x="330" y="3796"/>
                    <a:pt x="360" y="3786"/>
                  </a:cubicBezTo>
                  <a:lnTo>
                    <a:pt x="1786" y="3149"/>
                  </a:lnTo>
                  <a:cubicBezTo>
                    <a:pt x="2099" y="3008"/>
                    <a:pt x="2318" y="2708"/>
                    <a:pt x="2354" y="2366"/>
                  </a:cubicBezTo>
                  <a:lnTo>
                    <a:pt x="2492" y="1074"/>
                  </a:lnTo>
                  <a:cubicBezTo>
                    <a:pt x="2521" y="799"/>
                    <a:pt x="2432" y="527"/>
                    <a:pt x="2249" y="323"/>
                  </a:cubicBezTo>
                  <a:cubicBezTo>
                    <a:pt x="2066" y="118"/>
                    <a:pt x="1803" y="1"/>
                    <a:pt x="15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5"/>
            <p:cNvSpPr/>
            <p:nvPr/>
          </p:nvSpPr>
          <p:spPr>
            <a:xfrm>
              <a:off x="3353400" y="1908325"/>
              <a:ext cx="234425" cy="101250"/>
            </a:xfrm>
            <a:custGeom>
              <a:avLst/>
              <a:gdLst/>
              <a:ahLst/>
              <a:cxnLst/>
              <a:rect l="l" t="t" r="r" b="b"/>
              <a:pathLst>
                <a:path w="9377" h="4050" extrusionOk="0">
                  <a:moveTo>
                    <a:pt x="2025" y="1"/>
                  </a:moveTo>
                  <a:cubicBezTo>
                    <a:pt x="1465" y="1"/>
                    <a:pt x="960" y="227"/>
                    <a:pt x="593" y="593"/>
                  </a:cubicBezTo>
                  <a:cubicBezTo>
                    <a:pt x="227" y="960"/>
                    <a:pt x="0" y="1465"/>
                    <a:pt x="0" y="2024"/>
                  </a:cubicBezTo>
                  <a:cubicBezTo>
                    <a:pt x="0" y="2377"/>
                    <a:pt x="91" y="2709"/>
                    <a:pt x="250" y="2998"/>
                  </a:cubicBezTo>
                  <a:cubicBezTo>
                    <a:pt x="595" y="3624"/>
                    <a:pt x="1260" y="4049"/>
                    <a:pt x="2025" y="4049"/>
                  </a:cubicBezTo>
                  <a:lnTo>
                    <a:pt x="9377" y="4049"/>
                  </a:lnTo>
                  <a:lnTo>
                    <a:pt x="9377" y="1"/>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5"/>
            <p:cNvSpPr/>
            <p:nvPr/>
          </p:nvSpPr>
          <p:spPr>
            <a:xfrm>
              <a:off x="3359650" y="1983250"/>
              <a:ext cx="228175" cy="26325"/>
            </a:xfrm>
            <a:custGeom>
              <a:avLst/>
              <a:gdLst/>
              <a:ahLst/>
              <a:cxnLst/>
              <a:rect l="l" t="t" r="r" b="b"/>
              <a:pathLst>
                <a:path w="9127" h="1053" extrusionOk="0">
                  <a:moveTo>
                    <a:pt x="0" y="1"/>
                  </a:moveTo>
                  <a:cubicBezTo>
                    <a:pt x="345" y="627"/>
                    <a:pt x="1010" y="1052"/>
                    <a:pt x="1775" y="1052"/>
                  </a:cubicBezTo>
                  <a:lnTo>
                    <a:pt x="9127" y="1052"/>
                  </a:lnTo>
                  <a:lnTo>
                    <a:pt x="9127" y="1"/>
                  </a:lnTo>
                  <a:close/>
                </a:path>
              </a:pathLst>
            </a:custGeom>
            <a:solidFill>
              <a:srgbClr val="CAC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5"/>
            <p:cNvSpPr/>
            <p:nvPr/>
          </p:nvSpPr>
          <p:spPr>
            <a:xfrm>
              <a:off x="3537200" y="1908275"/>
              <a:ext cx="196275" cy="101250"/>
            </a:xfrm>
            <a:custGeom>
              <a:avLst/>
              <a:gdLst/>
              <a:ahLst/>
              <a:cxnLst/>
              <a:rect l="l" t="t" r="r" b="b"/>
              <a:pathLst>
                <a:path w="7851" h="4050" extrusionOk="0">
                  <a:moveTo>
                    <a:pt x="2026" y="1"/>
                  </a:moveTo>
                  <a:cubicBezTo>
                    <a:pt x="908" y="1"/>
                    <a:pt x="1" y="908"/>
                    <a:pt x="1" y="2025"/>
                  </a:cubicBezTo>
                  <a:cubicBezTo>
                    <a:pt x="1" y="3143"/>
                    <a:pt x="908" y="4049"/>
                    <a:pt x="2026" y="4049"/>
                  </a:cubicBezTo>
                  <a:lnTo>
                    <a:pt x="7850" y="4049"/>
                  </a:lnTo>
                  <a:lnTo>
                    <a:pt x="7540" y="3188"/>
                  </a:lnTo>
                  <a:lnTo>
                    <a:pt x="7385" y="2412"/>
                  </a:lnTo>
                  <a:lnTo>
                    <a:pt x="7385" y="1636"/>
                  </a:lnTo>
                  <a:lnTo>
                    <a:pt x="7540" y="862"/>
                  </a:lnTo>
                  <a:lnTo>
                    <a:pt x="78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5"/>
            <p:cNvSpPr/>
            <p:nvPr/>
          </p:nvSpPr>
          <p:spPr>
            <a:xfrm>
              <a:off x="3565125" y="1982175"/>
              <a:ext cx="166400" cy="11650"/>
            </a:xfrm>
            <a:custGeom>
              <a:avLst/>
              <a:gdLst/>
              <a:ahLst/>
              <a:cxnLst/>
              <a:rect l="l" t="t" r="r" b="b"/>
              <a:pathLst>
                <a:path w="6656" h="466" extrusionOk="0">
                  <a:moveTo>
                    <a:pt x="234" y="1"/>
                  </a:moveTo>
                  <a:cubicBezTo>
                    <a:pt x="105" y="1"/>
                    <a:pt x="0" y="104"/>
                    <a:pt x="0" y="233"/>
                  </a:cubicBezTo>
                  <a:cubicBezTo>
                    <a:pt x="0" y="362"/>
                    <a:pt x="105" y="466"/>
                    <a:pt x="234" y="466"/>
                  </a:cubicBezTo>
                  <a:lnTo>
                    <a:pt x="6423" y="466"/>
                  </a:lnTo>
                  <a:cubicBezTo>
                    <a:pt x="6552" y="466"/>
                    <a:pt x="6656" y="362"/>
                    <a:pt x="6656" y="233"/>
                  </a:cubicBezTo>
                  <a:cubicBezTo>
                    <a:pt x="6656" y="104"/>
                    <a:pt x="6552" y="1"/>
                    <a:pt x="6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5"/>
            <p:cNvSpPr/>
            <p:nvPr/>
          </p:nvSpPr>
          <p:spPr>
            <a:xfrm>
              <a:off x="3565125" y="1924025"/>
              <a:ext cx="166375" cy="11650"/>
            </a:xfrm>
            <a:custGeom>
              <a:avLst/>
              <a:gdLst/>
              <a:ahLst/>
              <a:cxnLst/>
              <a:rect l="l" t="t" r="r" b="b"/>
              <a:pathLst>
                <a:path w="6655" h="466" extrusionOk="0">
                  <a:moveTo>
                    <a:pt x="234" y="0"/>
                  </a:moveTo>
                  <a:cubicBezTo>
                    <a:pt x="105" y="0"/>
                    <a:pt x="0" y="104"/>
                    <a:pt x="0" y="233"/>
                  </a:cubicBezTo>
                  <a:cubicBezTo>
                    <a:pt x="0" y="361"/>
                    <a:pt x="105" y="465"/>
                    <a:pt x="234" y="465"/>
                  </a:cubicBezTo>
                  <a:lnTo>
                    <a:pt x="6422" y="465"/>
                  </a:lnTo>
                  <a:cubicBezTo>
                    <a:pt x="6551" y="465"/>
                    <a:pt x="6655" y="361"/>
                    <a:pt x="6655" y="233"/>
                  </a:cubicBezTo>
                  <a:cubicBezTo>
                    <a:pt x="6655" y="104"/>
                    <a:pt x="6551" y="0"/>
                    <a:pt x="6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5"/>
            <p:cNvSpPr/>
            <p:nvPr/>
          </p:nvSpPr>
          <p:spPr>
            <a:xfrm>
              <a:off x="3553500" y="1962775"/>
              <a:ext cx="174150" cy="11675"/>
            </a:xfrm>
            <a:custGeom>
              <a:avLst/>
              <a:gdLst/>
              <a:ahLst/>
              <a:cxnLst/>
              <a:rect l="l" t="t" r="r" b="b"/>
              <a:pathLst>
                <a:path w="6966" h="467" extrusionOk="0">
                  <a:moveTo>
                    <a:pt x="233" y="1"/>
                  </a:moveTo>
                  <a:cubicBezTo>
                    <a:pt x="104" y="1"/>
                    <a:pt x="0" y="105"/>
                    <a:pt x="0" y="233"/>
                  </a:cubicBezTo>
                  <a:cubicBezTo>
                    <a:pt x="0" y="362"/>
                    <a:pt x="104" y="467"/>
                    <a:pt x="233" y="467"/>
                  </a:cubicBezTo>
                  <a:lnTo>
                    <a:pt x="6733" y="467"/>
                  </a:lnTo>
                  <a:cubicBezTo>
                    <a:pt x="6862" y="467"/>
                    <a:pt x="6966" y="362"/>
                    <a:pt x="6966" y="233"/>
                  </a:cubicBezTo>
                  <a:cubicBezTo>
                    <a:pt x="6966" y="105"/>
                    <a:pt x="6862" y="1"/>
                    <a:pt x="6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5"/>
            <p:cNvSpPr/>
            <p:nvPr/>
          </p:nvSpPr>
          <p:spPr>
            <a:xfrm>
              <a:off x="3553525" y="1943375"/>
              <a:ext cx="174150" cy="11700"/>
            </a:xfrm>
            <a:custGeom>
              <a:avLst/>
              <a:gdLst/>
              <a:ahLst/>
              <a:cxnLst/>
              <a:rect l="l" t="t" r="r" b="b"/>
              <a:pathLst>
                <a:path w="6966" h="468" extrusionOk="0">
                  <a:moveTo>
                    <a:pt x="233" y="1"/>
                  </a:moveTo>
                  <a:cubicBezTo>
                    <a:pt x="104" y="1"/>
                    <a:pt x="0" y="105"/>
                    <a:pt x="0" y="234"/>
                  </a:cubicBezTo>
                  <a:cubicBezTo>
                    <a:pt x="0" y="363"/>
                    <a:pt x="104" y="467"/>
                    <a:pt x="233" y="467"/>
                  </a:cubicBezTo>
                  <a:lnTo>
                    <a:pt x="6733" y="467"/>
                  </a:lnTo>
                  <a:cubicBezTo>
                    <a:pt x="6862" y="467"/>
                    <a:pt x="6966" y="362"/>
                    <a:pt x="6966" y="234"/>
                  </a:cubicBezTo>
                  <a:cubicBezTo>
                    <a:pt x="6966" y="105"/>
                    <a:pt x="6862" y="1"/>
                    <a:pt x="6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5"/>
            <p:cNvSpPr/>
            <p:nvPr/>
          </p:nvSpPr>
          <p:spPr>
            <a:xfrm>
              <a:off x="3347600" y="1902500"/>
              <a:ext cx="391675" cy="112875"/>
            </a:xfrm>
            <a:custGeom>
              <a:avLst/>
              <a:gdLst/>
              <a:ahLst/>
              <a:cxnLst/>
              <a:rect l="l" t="t" r="r" b="b"/>
              <a:pathLst>
                <a:path w="15667" h="4515" extrusionOk="0">
                  <a:moveTo>
                    <a:pt x="3766" y="493"/>
                  </a:moveTo>
                  <a:lnTo>
                    <a:pt x="3766" y="493"/>
                  </a:lnTo>
                  <a:cubicBezTo>
                    <a:pt x="3247" y="908"/>
                    <a:pt x="2914" y="1543"/>
                    <a:pt x="2914" y="2257"/>
                  </a:cubicBezTo>
                  <a:cubicBezTo>
                    <a:pt x="2914" y="2971"/>
                    <a:pt x="3247" y="3608"/>
                    <a:pt x="3766" y="4022"/>
                  </a:cubicBezTo>
                  <a:cubicBezTo>
                    <a:pt x="2924" y="3874"/>
                    <a:pt x="2284" y="3138"/>
                    <a:pt x="2284" y="2257"/>
                  </a:cubicBezTo>
                  <a:cubicBezTo>
                    <a:pt x="2284" y="1376"/>
                    <a:pt x="2924" y="641"/>
                    <a:pt x="3766" y="493"/>
                  </a:cubicBezTo>
                  <a:close/>
                  <a:moveTo>
                    <a:pt x="2706" y="466"/>
                  </a:moveTo>
                  <a:cubicBezTo>
                    <a:pt x="2167" y="879"/>
                    <a:pt x="1820" y="1528"/>
                    <a:pt x="1820" y="2257"/>
                  </a:cubicBezTo>
                  <a:cubicBezTo>
                    <a:pt x="1820" y="2987"/>
                    <a:pt x="2168" y="3636"/>
                    <a:pt x="2706" y="4049"/>
                  </a:cubicBezTo>
                  <a:lnTo>
                    <a:pt x="2258" y="4049"/>
                  </a:lnTo>
                  <a:cubicBezTo>
                    <a:pt x="1269" y="4049"/>
                    <a:pt x="467" y="3245"/>
                    <a:pt x="467" y="2257"/>
                  </a:cubicBezTo>
                  <a:cubicBezTo>
                    <a:pt x="467" y="1270"/>
                    <a:pt x="1270" y="466"/>
                    <a:pt x="2258" y="466"/>
                  </a:cubicBezTo>
                  <a:close/>
                  <a:moveTo>
                    <a:pt x="8238" y="466"/>
                  </a:moveTo>
                  <a:cubicBezTo>
                    <a:pt x="7700" y="879"/>
                    <a:pt x="7352" y="1528"/>
                    <a:pt x="7352" y="2257"/>
                  </a:cubicBezTo>
                  <a:cubicBezTo>
                    <a:pt x="7352" y="2987"/>
                    <a:pt x="7701" y="3636"/>
                    <a:pt x="8238" y="4049"/>
                  </a:cubicBezTo>
                  <a:lnTo>
                    <a:pt x="5170" y="4049"/>
                  </a:lnTo>
                  <a:cubicBezTo>
                    <a:pt x="4182" y="4049"/>
                    <a:pt x="3379" y="3245"/>
                    <a:pt x="3379" y="2257"/>
                  </a:cubicBezTo>
                  <a:cubicBezTo>
                    <a:pt x="3379" y="1271"/>
                    <a:pt x="4179" y="468"/>
                    <a:pt x="5165" y="466"/>
                  </a:cubicBezTo>
                  <a:close/>
                  <a:moveTo>
                    <a:pt x="2258" y="0"/>
                  </a:moveTo>
                  <a:cubicBezTo>
                    <a:pt x="1013" y="0"/>
                    <a:pt x="1" y="1012"/>
                    <a:pt x="1" y="2257"/>
                  </a:cubicBezTo>
                  <a:cubicBezTo>
                    <a:pt x="1" y="3502"/>
                    <a:pt x="1013" y="4515"/>
                    <a:pt x="2258" y="4515"/>
                  </a:cubicBezTo>
                  <a:lnTo>
                    <a:pt x="15434" y="4515"/>
                  </a:lnTo>
                  <a:cubicBezTo>
                    <a:pt x="15563" y="4515"/>
                    <a:pt x="15667" y="4411"/>
                    <a:pt x="15667" y="4282"/>
                  </a:cubicBezTo>
                  <a:cubicBezTo>
                    <a:pt x="15667" y="4154"/>
                    <a:pt x="15563" y="4049"/>
                    <a:pt x="15434" y="4049"/>
                  </a:cubicBezTo>
                  <a:lnTo>
                    <a:pt x="9610" y="4049"/>
                  </a:lnTo>
                  <a:cubicBezTo>
                    <a:pt x="8622" y="4049"/>
                    <a:pt x="7818" y="3245"/>
                    <a:pt x="7818" y="2257"/>
                  </a:cubicBezTo>
                  <a:cubicBezTo>
                    <a:pt x="7818" y="1271"/>
                    <a:pt x="8619" y="468"/>
                    <a:pt x="9604" y="466"/>
                  </a:cubicBezTo>
                  <a:lnTo>
                    <a:pt x="15434" y="466"/>
                  </a:lnTo>
                  <a:cubicBezTo>
                    <a:pt x="15563" y="466"/>
                    <a:pt x="15667" y="361"/>
                    <a:pt x="15667" y="233"/>
                  </a:cubicBezTo>
                  <a:cubicBezTo>
                    <a:pt x="15667" y="104"/>
                    <a:pt x="15563" y="0"/>
                    <a:pt x="15434" y="0"/>
                  </a:cubicBezTo>
                  <a:close/>
                </a:path>
              </a:pathLst>
            </a:custGeom>
            <a:solidFill>
              <a:srgbClr val="CAC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5"/>
            <p:cNvSpPr/>
            <p:nvPr/>
          </p:nvSpPr>
          <p:spPr>
            <a:xfrm>
              <a:off x="3353400" y="2030850"/>
              <a:ext cx="234425" cy="101225"/>
            </a:xfrm>
            <a:custGeom>
              <a:avLst/>
              <a:gdLst/>
              <a:ahLst/>
              <a:cxnLst/>
              <a:rect l="l" t="t" r="r" b="b"/>
              <a:pathLst>
                <a:path w="9377" h="4049" extrusionOk="0">
                  <a:moveTo>
                    <a:pt x="2025" y="0"/>
                  </a:moveTo>
                  <a:cubicBezTo>
                    <a:pt x="1465" y="0"/>
                    <a:pt x="960" y="227"/>
                    <a:pt x="593" y="594"/>
                  </a:cubicBezTo>
                  <a:cubicBezTo>
                    <a:pt x="227" y="960"/>
                    <a:pt x="0" y="1465"/>
                    <a:pt x="0" y="2025"/>
                  </a:cubicBezTo>
                  <a:cubicBezTo>
                    <a:pt x="0" y="2377"/>
                    <a:pt x="91" y="2709"/>
                    <a:pt x="250" y="2998"/>
                  </a:cubicBezTo>
                  <a:cubicBezTo>
                    <a:pt x="595" y="3625"/>
                    <a:pt x="1260" y="4049"/>
                    <a:pt x="2025" y="4049"/>
                  </a:cubicBezTo>
                  <a:lnTo>
                    <a:pt x="9377" y="4049"/>
                  </a:lnTo>
                  <a:lnTo>
                    <a:pt x="9377" y="0"/>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5"/>
            <p:cNvSpPr/>
            <p:nvPr/>
          </p:nvSpPr>
          <p:spPr>
            <a:xfrm>
              <a:off x="3359650" y="2105800"/>
              <a:ext cx="228175" cy="26275"/>
            </a:xfrm>
            <a:custGeom>
              <a:avLst/>
              <a:gdLst/>
              <a:ahLst/>
              <a:cxnLst/>
              <a:rect l="l" t="t" r="r" b="b"/>
              <a:pathLst>
                <a:path w="9127" h="1051" extrusionOk="0">
                  <a:moveTo>
                    <a:pt x="0" y="0"/>
                  </a:moveTo>
                  <a:cubicBezTo>
                    <a:pt x="345" y="627"/>
                    <a:pt x="1010" y="1051"/>
                    <a:pt x="1775" y="1051"/>
                  </a:cubicBezTo>
                  <a:lnTo>
                    <a:pt x="9127" y="1051"/>
                  </a:lnTo>
                  <a:lnTo>
                    <a:pt x="9127" y="0"/>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5"/>
            <p:cNvSpPr/>
            <p:nvPr/>
          </p:nvSpPr>
          <p:spPr>
            <a:xfrm>
              <a:off x="3537200" y="2030850"/>
              <a:ext cx="196275" cy="101225"/>
            </a:xfrm>
            <a:custGeom>
              <a:avLst/>
              <a:gdLst/>
              <a:ahLst/>
              <a:cxnLst/>
              <a:rect l="l" t="t" r="r" b="b"/>
              <a:pathLst>
                <a:path w="7851" h="4049" extrusionOk="0">
                  <a:moveTo>
                    <a:pt x="2026" y="0"/>
                  </a:moveTo>
                  <a:cubicBezTo>
                    <a:pt x="908" y="0"/>
                    <a:pt x="1" y="908"/>
                    <a:pt x="1" y="2025"/>
                  </a:cubicBezTo>
                  <a:cubicBezTo>
                    <a:pt x="1" y="3142"/>
                    <a:pt x="908" y="4049"/>
                    <a:pt x="2026" y="4049"/>
                  </a:cubicBezTo>
                  <a:lnTo>
                    <a:pt x="7850" y="4049"/>
                  </a:lnTo>
                  <a:lnTo>
                    <a:pt x="7540" y="3188"/>
                  </a:lnTo>
                  <a:lnTo>
                    <a:pt x="7385" y="2412"/>
                  </a:lnTo>
                  <a:lnTo>
                    <a:pt x="7385" y="1636"/>
                  </a:lnTo>
                  <a:lnTo>
                    <a:pt x="7540" y="861"/>
                  </a:lnTo>
                  <a:lnTo>
                    <a:pt x="78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5"/>
            <p:cNvSpPr/>
            <p:nvPr/>
          </p:nvSpPr>
          <p:spPr>
            <a:xfrm>
              <a:off x="3565125" y="2104725"/>
              <a:ext cx="166400" cy="11650"/>
            </a:xfrm>
            <a:custGeom>
              <a:avLst/>
              <a:gdLst/>
              <a:ahLst/>
              <a:cxnLst/>
              <a:rect l="l" t="t" r="r" b="b"/>
              <a:pathLst>
                <a:path w="6656" h="466" extrusionOk="0">
                  <a:moveTo>
                    <a:pt x="234" y="0"/>
                  </a:moveTo>
                  <a:cubicBezTo>
                    <a:pt x="105" y="0"/>
                    <a:pt x="0" y="104"/>
                    <a:pt x="0" y="233"/>
                  </a:cubicBezTo>
                  <a:cubicBezTo>
                    <a:pt x="0" y="361"/>
                    <a:pt x="105" y="465"/>
                    <a:pt x="234" y="465"/>
                  </a:cubicBezTo>
                  <a:lnTo>
                    <a:pt x="6423" y="465"/>
                  </a:lnTo>
                  <a:cubicBezTo>
                    <a:pt x="6552" y="465"/>
                    <a:pt x="6656" y="361"/>
                    <a:pt x="6656" y="233"/>
                  </a:cubicBezTo>
                  <a:cubicBezTo>
                    <a:pt x="6656" y="104"/>
                    <a:pt x="6552" y="0"/>
                    <a:pt x="6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5"/>
            <p:cNvSpPr/>
            <p:nvPr/>
          </p:nvSpPr>
          <p:spPr>
            <a:xfrm>
              <a:off x="3565125" y="2046525"/>
              <a:ext cx="166375" cy="11675"/>
            </a:xfrm>
            <a:custGeom>
              <a:avLst/>
              <a:gdLst/>
              <a:ahLst/>
              <a:cxnLst/>
              <a:rect l="l" t="t" r="r" b="b"/>
              <a:pathLst>
                <a:path w="6655" h="467" extrusionOk="0">
                  <a:moveTo>
                    <a:pt x="234" y="1"/>
                  </a:moveTo>
                  <a:cubicBezTo>
                    <a:pt x="105" y="1"/>
                    <a:pt x="0" y="106"/>
                    <a:pt x="0" y="234"/>
                  </a:cubicBezTo>
                  <a:cubicBezTo>
                    <a:pt x="0" y="363"/>
                    <a:pt x="105" y="467"/>
                    <a:pt x="234" y="467"/>
                  </a:cubicBezTo>
                  <a:lnTo>
                    <a:pt x="6422" y="467"/>
                  </a:lnTo>
                  <a:cubicBezTo>
                    <a:pt x="6551" y="467"/>
                    <a:pt x="6655" y="363"/>
                    <a:pt x="6655" y="234"/>
                  </a:cubicBezTo>
                  <a:cubicBezTo>
                    <a:pt x="6655" y="106"/>
                    <a:pt x="6551" y="1"/>
                    <a:pt x="6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5"/>
            <p:cNvSpPr/>
            <p:nvPr/>
          </p:nvSpPr>
          <p:spPr>
            <a:xfrm>
              <a:off x="3553500" y="2085325"/>
              <a:ext cx="174150" cy="11650"/>
            </a:xfrm>
            <a:custGeom>
              <a:avLst/>
              <a:gdLst/>
              <a:ahLst/>
              <a:cxnLst/>
              <a:rect l="l" t="t" r="r" b="b"/>
              <a:pathLst>
                <a:path w="6966" h="466" extrusionOk="0">
                  <a:moveTo>
                    <a:pt x="233" y="0"/>
                  </a:moveTo>
                  <a:cubicBezTo>
                    <a:pt x="104" y="0"/>
                    <a:pt x="0" y="104"/>
                    <a:pt x="0" y="233"/>
                  </a:cubicBezTo>
                  <a:cubicBezTo>
                    <a:pt x="0" y="362"/>
                    <a:pt x="104" y="465"/>
                    <a:pt x="233" y="465"/>
                  </a:cubicBezTo>
                  <a:lnTo>
                    <a:pt x="6733" y="465"/>
                  </a:lnTo>
                  <a:cubicBezTo>
                    <a:pt x="6862" y="465"/>
                    <a:pt x="6966" y="362"/>
                    <a:pt x="6966" y="233"/>
                  </a:cubicBezTo>
                  <a:cubicBezTo>
                    <a:pt x="6966" y="104"/>
                    <a:pt x="6862" y="0"/>
                    <a:pt x="6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5"/>
            <p:cNvSpPr/>
            <p:nvPr/>
          </p:nvSpPr>
          <p:spPr>
            <a:xfrm>
              <a:off x="3553525" y="2065925"/>
              <a:ext cx="174150" cy="11675"/>
            </a:xfrm>
            <a:custGeom>
              <a:avLst/>
              <a:gdLst/>
              <a:ahLst/>
              <a:cxnLst/>
              <a:rect l="l" t="t" r="r" b="b"/>
              <a:pathLst>
                <a:path w="6966" h="467" extrusionOk="0">
                  <a:moveTo>
                    <a:pt x="233" y="1"/>
                  </a:moveTo>
                  <a:cubicBezTo>
                    <a:pt x="104" y="1"/>
                    <a:pt x="0" y="105"/>
                    <a:pt x="0" y="233"/>
                  </a:cubicBezTo>
                  <a:cubicBezTo>
                    <a:pt x="0" y="362"/>
                    <a:pt x="104" y="467"/>
                    <a:pt x="233" y="467"/>
                  </a:cubicBezTo>
                  <a:lnTo>
                    <a:pt x="6733" y="467"/>
                  </a:lnTo>
                  <a:cubicBezTo>
                    <a:pt x="6862" y="467"/>
                    <a:pt x="6966" y="362"/>
                    <a:pt x="6966" y="233"/>
                  </a:cubicBezTo>
                  <a:cubicBezTo>
                    <a:pt x="6966" y="105"/>
                    <a:pt x="6862" y="1"/>
                    <a:pt x="6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5"/>
            <p:cNvSpPr/>
            <p:nvPr/>
          </p:nvSpPr>
          <p:spPr>
            <a:xfrm>
              <a:off x="3347600" y="2025025"/>
              <a:ext cx="391675" cy="112900"/>
            </a:xfrm>
            <a:custGeom>
              <a:avLst/>
              <a:gdLst/>
              <a:ahLst/>
              <a:cxnLst/>
              <a:rect l="l" t="t" r="r" b="b"/>
              <a:pathLst>
                <a:path w="15667" h="4516" extrusionOk="0">
                  <a:moveTo>
                    <a:pt x="3766" y="494"/>
                  </a:moveTo>
                  <a:lnTo>
                    <a:pt x="3766" y="494"/>
                  </a:lnTo>
                  <a:cubicBezTo>
                    <a:pt x="3247" y="907"/>
                    <a:pt x="2914" y="1544"/>
                    <a:pt x="2914" y="2258"/>
                  </a:cubicBezTo>
                  <a:cubicBezTo>
                    <a:pt x="2914" y="2972"/>
                    <a:pt x="3247" y="3608"/>
                    <a:pt x="3766" y="4022"/>
                  </a:cubicBezTo>
                  <a:cubicBezTo>
                    <a:pt x="2924" y="3874"/>
                    <a:pt x="2284" y="3139"/>
                    <a:pt x="2284" y="2258"/>
                  </a:cubicBezTo>
                  <a:cubicBezTo>
                    <a:pt x="2284" y="1375"/>
                    <a:pt x="2924" y="642"/>
                    <a:pt x="3766" y="494"/>
                  </a:cubicBezTo>
                  <a:close/>
                  <a:moveTo>
                    <a:pt x="2706" y="467"/>
                  </a:moveTo>
                  <a:cubicBezTo>
                    <a:pt x="2167" y="879"/>
                    <a:pt x="1820" y="1529"/>
                    <a:pt x="1820" y="2258"/>
                  </a:cubicBezTo>
                  <a:cubicBezTo>
                    <a:pt x="1820" y="2988"/>
                    <a:pt x="2168" y="3637"/>
                    <a:pt x="2706" y="4049"/>
                  </a:cubicBezTo>
                  <a:lnTo>
                    <a:pt x="2258" y="4049"/>
                  </a:lnTo>
                  <a:cubicBezTo>
                    <a:pt x="1269" y="4049"/>
                    <a:pt x="467" y="3246"/>
                    <a:pt x="467" y="2258"/>
                  </a:cubicBezTo>
                  <a:cubicBezTo>
                    <a:pt x="467" y="1270"/>
                    <a:pt x="1270" y="467"/>
                    <a:pt x="2258" y="467"/>
                  </a:cubicBezTo>
                  <a:close/>
                  <a:moveTo>
                    <a:pt x="8238" y="466"/>
                  </a:moveTo>
                  <a:cubicBezTo>
                    <a:pt x="7700" y="879"/>
                    <a:pt x="7352" y="1529"/>
                    <a:pt x="7352" y="2258"/>
                  </a:cubicBezTo>
                  <a:cubicBezTo>
                    <a:pt x="7352" y="2988"/>
                    <a:pt x="7701" y="3637"/>
                    <a:pt x="8238" y="4049"/>
                  </a:cubicBezTo>
                  <a:lnTo>
                    <a:pt x="5170" y="4049"/>
                  </a:lnTo>
                  <a:cubicBezTo>
                    <a:pt x="4182" y="4049"/>
                    <a:pt x="3379" y="3246"/>
                    <a:pt x="3379" y="2258"/>
                  </a:cubicBezTo>
                  <a:cubicBezTo>
                    <a:pt x="3379" y="1271"/>
                    <a:pt x="4179" y="469"/>
                    <a:pt x="5165" y="466"/>
                  </a:cubicBezTo>
                  <a:close/>
                  <a:moveTo>
                    <a:pt x="2258" y="1"/>
                  </a:moveTo>
                  <a:cubicBezTo>
                    <a:pt x="1013" y="1"/>
                    <a:pt x="1" y="1013"/>
                    <a:pt x="1" y="2258"/>
                  </a:cubicBezTo>
                  <a:cubicBezTo>
                    <a:pt x="1" y="3503"/>
                    <a:pt x="1013" y="4515"/>
                    <a:pt x="2258" y="4515"/>
                  </a:cubicBezTo>
                  <a:lnTo>
                    <a:pt x="15434" y="4515"/>
                  </a:lnTo>
                  <a:cubicBezTo>
                    <a:pt x="15563" y="4515"/>
                    <a:pt x="15667" y="4410"/>
                    <a:pt x="15667" y="4282"/>
                  </a:cubicBezTo>
                  <a:cubicBezTo>
                    <a:pt x="15667" y="4153"/>
                    <a:pt x="15563" y="4049"/>
                    <a:pt x="15434" y="4049"/>
                  </a:cubicBezTo>
                  <a:lnTo>
                    <a:pt x="9610" y="4049"/>
                  </a:lnTo>
                  <a:cubicBezTo>
                    <a:pt x="8622" y="4049"/>
                    <a:pt x="7818" y="3246"/>
                    <a:pt x="7818" y="2258"/>
                  </a:cubicBezTo>
                  <a:cubicBezTo>
                    <a:pt x="7818" y="1271"/>
                    <a:pt x="8619" y="469"/>
                    <a:pt x="9604" y="466"/>
                  </a:cubicBezTo>
                  <a:lnTo>
                    <a:pt x="15434" y="466"/>
                  </a:lnTo>
                  <a:cubicBezTo>
                    <a:pt x="15563" y="466"/>
                    <a:pt x="15667" y="362"/>
                    <a:pt x="15667" y="233"/>
                  </a:cubicBezTo>
                  <a:cubicBezTo>
                    <a:pt x="15667" y="105"/>
                    <a:pt x="15563" y="1"/>
                    <a:pt x="15434"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1" name="Google Shape;2001;p75"/>
          <p:cNvGrpSpPr/>
          <p:nvPr/>
        </p:nvGrpSpPr>
        <p:grpSpPr>
          <a:xfrm>
            <a:off x="5244179" y="1802337"/>
            <a:ext cx="475502" cy="351873"/>
            <a:chOff x="1751025" y="3046650"/>
            <a:chExt cx="391650" cy="293350"/>
          </a:xfrm>
        </p:grpSpPr>
        <p:sp>
          <p:nvSpPr>
            <p:cNvPr id="2002" name="Google Shape;2002;p75"/>
            <p:cNvSpPr/>
            <p:nvPr/>
          </p:nvSpPr>
          <p:spPr>
            <a:xfrm>
              <a:off x="1751025" y="3080975"/>
              <a:ext cx="391650" cy="259025"/>
            </a:xfrm>
            <a:custGeom>
              <a:avLst/>
              <a:gdLst/>
              <a:ahLst/>
              <a:cxnLst/>
              <a:rect l="l" t="t" r="r" b="b"/>
              <a:pathLst>
                <a:path w="15666" h="10361" extrusionOk="0">
                  <a:moveTo>
                    <a:pt x="742" y="0"/>
                  </a:moveTo>
                  <a:cubicBezTo>
                    <a:pt x="331" y="0"/>
                    <a:pt x="0" y="334"/>
                    <a:pt x="0" y="743"/>
                  </a:cubicBezTo>
                  <a:lnTo>
                    <a:pt x="0" y="9653"/>
                  </a:lnTo>
                  <a:cubicBezTo>
                    <a:pt x="0" y="10044"/>
                    <a:pt x="316" y="10360"/>
                    <a:pt x="706" y="10360"/>
                  </a:cubicBezTo>
                  <a:lnTo>
                    <a:pt x="14959" y="10360"/>
                  </a:lnTo>
                  <a:cubicBezTo>
                    <a:pt x="15350" y="10360"/>
                    <a:pt x="15666" y="10044"/>
                    <a:pt x="15666" y="9653"/>
                  </a:cubicBezTo>
                  <a:lnTo>
                    <a:pt x="15666" y="743"/>
                  </a:lnTo>
                  <a:cubicBezTo>
                    <a:pt x="15666" y="334"/>
                    <a:pt x="15335" y="3"/>
                    <a:pt x="14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5"/>
            <p:cNvSpPr/>
            <p:nvPr/>
          </p:nvSpPr>
          <p:spPr>
            <a:xfrm>
              <a:off x="1772075" y="3088375"/>
              <a:ext cx="349525" cy="230050"/>
            </a:xfrm>
            <a:custGeom>
              <a:avLst/>
              <a:gdLst/>
              <a:ahLst/>
              <a:cxnLst/>
              <a:rect l="l" t="t" r="r" b="b"/>
              <a:pathLst>
                <a:path w="13981" h="9202" extrusionOk="0">
                  <a:moveTo>
                    <a:pt x="1" y="1"/>
                  </a:moveTo>
                  <a:lnTo>
                    <a:pt x="1" y="8488"/>
                  </a:lnTo>
                  <a:cubicBezTo>
                    <a:pt x="1" y="8883"/>
                    <a:pt x="321" y="9201"/>
                    <a:pt x="714" y="9201"/>
                  </a:cubicBezTo>
                  <a:lnTo>
                    <a:pt x="13266" y="9201"/>
                  </a:lnTo>
                  <a:cubicBezTo>
                    <a:pt x="13661" y="9201"/>
                    <a:pt x="13980" y="8881"/>
                    <a:pt x="13980" y="8488"/>
                  </a:cubicBezTo>
                  <a:lnTo>
                    <a:pt x="139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5"/>
            <p:cNvSpPr/>
            <p:nvPr/>
          </p:nvSpPr>
          <p:spPr>
            <a:xfrm>
              <a:off x="1772125" y="3046650"/>
              <a:ext cx="174725" cy="271800"/>
            </a:xfrm>
            <a:custGeom>
              <a:avLst/>
              <a:gdLst/>
              <a:ahLst/>
              <a:cxnLst/>
              <a:rect l="l" t="t" r="r" b="b"/>
              <a:pathLst>
                <a:path w="6989" h="10872" extrusionOk="0">
                  <a:moveTo>
                    <a:pt x="715" y="1"/>
                  </a:moveTo>
                  <a:cubicBezTo>
                    <a:pt x="321" y="1"/>
                    <a:pt x="1" y="320"/>
                    <a:pt x="1" y="714"/>
                  </a:cubicBezTo>
                  <a:lnTo>
                    <a:pt x="1" y="9201"/>
                  </a:lnTo>
                  <a:cubicBezTo>
                    <a:pt x="1" y="9596"/>
                    <a:pt x="321" y="9915"/>
                    <a:pt x="715" y="9915"/>
                  </a:cubicBezTo>
                  <a:lnTo>
                    <a:pt x="5478" y="9915"/>
                  </a:lnTo>
                  <a:cubicBezTo>
                    <a:pt x="6114" y="9915"/>
                    <a:pt x="6662" y="10311"/>
                    <a:pt x="6884" y="10871"/>
                  </a:cubicBezTo>
                  <a:lnTo>
                    <a:pt x="6989" y="10871"/>
                  </a:lnTo>
                  <a:lnTo>
                    <a:pt x="6989" y="1513"/>
                  </a:lnTo>
                  <a:cubicBezTo>
                    <a:pt x="6989" y="677"/>
                    <a:pt x="6312" y="1"/>
                    <a:pt x="54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5"/>
            <p:cNvSpPr/>
            <p:nvPr/>
          </p:nvSpPr>
          <p:spPr>
            <a:xfrm>
              <a:off x="1946850" y="3046650"/>
              <a:ext cx="174750" cy="271775"/>
            </a:xfrm>
            <a:custGeom>
              <a:avLst/>
              <a:gdLst/>
              <a:ahLst/>
              <a:cxnLst/>
              <a:rect l="l" t="t" r="r" b="b"/>
              <a:pathLst>
                <a:path w="6990" h="10871" extrusionOk="0">
                  <a:moveTo>
                    <a:pt x="1514" y="1"/>
                  </a:moveTo>
                  <a:cubicBezTo>
                    <a:pt x="1424" y="1"/>
                    <a:pt x="1334" y="8"/>
                    <a:pt x="1248" y="24"/>
                  </a:cubicBezTo>
                  <a:cubicBezTo>
                    <a:pt x="538" y="148"/>
                    <a:pt x="1" y="768"/>
                    <a:pt x="1" y="1512"/>
                  </a:cubicBezTo>
                  <a:lnTo>
                    <a:pt x="1" y="10870"/>
                  </a:lnTo>
                  <a:lnTo>
                    <a:pt x="106" y="10870"/>
                  </a:lnTo>
                  <a:cubicBezTo>
                    <a:pt x="296" y="10390"/>
                    <a:pt x="726" y="10031"/>
                    <a:pt x="1247" y="9938"/>
                  </a:cubicBezTo>
                  <a:cubicBezTo>
                    <a:pt x="1332" y="9922"/>
                    <a:pt x="1422" y="9915"/>
                    <a:pt x="1512" y="9915"/>
                  </a:cubicBezTo>
                  <a:lnTo>
                    <a:pt x="6275" y="9915"/>
                  </a:lnTo>
                  <a:cubicBezTo>
                    <a:pt x="6670" y="9915"/>
                    <a:pt x="6989" y="9595"/>
                    <a:pt x="6989" y="9201"/>
                  </a:cubicBezTo>
                  <a:lnTo>
                    <a:pt x="6989" y="714"/>
                  </a:lnTo>
                  <a:cubicBezTo>
                    <a:pt x="6989" y="319"/>
                    <a:pt x="6670" y="1"/>
                    <a:pt x="62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5"/>
            <p:cNvSpPr/>
            <p:nvPr/>
          </p:nvSpPr>
          <p:spPr>
            <a:xfrm>
              <a:off x="1946825" y="3047225"/>
              <a:ext cx="31200" cy="271200"/>
            </a:xfrm>
            <a:custGeom>
              <a:avLst/>
              <a:gdLst/>
              <a:ahLst/>
              <a:cxnLst/>
              <a:rect l="l" t="t" r="r" b="b"/>
              <a:pathLst>
                <a:path w="1248" h="10848" extrusionOk="0">
                  <a:moveTo>
                    <a:pt x="1248" y="1"/>
                  </a:moveTo>
                  <a:cubicBezTo>
                    <a:pt x="539" y="127"/>
                    <a:pt x="1" y="745"/>
                    <a:pt x="2" y="1489"/>
                  </a:cubicBezTo>
                  <a:lnTo>
                    <a:pt x="2" y="10847"/>
                  </a:lnTo>
                  <a:lnTo>
                    <a:pt x="107" y="10847"/>
                  </a:lnTo>
                  <a:cubicBezTo>
                    <a:pt x="297" y="10367"/>
                    <a:pt x="727" y="10008"/>
                    <a:pt x="1248" y="9915"/>
                  </a:cubicBezTo>
                  <a:lnTo>
                    <a:pt x="12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5"/>
            <p:cNvSpPr/>
            <p:nvPr/>
          </p:nvSpPr>
          <p:spPr>
            <a:xfrm>
              <a:off x="1803075" y="3086875"/>
              <a:ext cx="108975" cy="11975"/>
            </a:xfrm>
            <a:custGeom>
              <a:avLst/>
              <a:gdLst/>
              <a:ahLst/>
              <a:cxnLst/>
              <a:rect l="l" t="t" r="r" b="b"/>
              <a:pathLst>
                <a:path w="4359" h="479" extrusionOk="0">
                  <a:moveTo>
                    <a:pt x="239" y="0"/>
                  </a:moveTo>
                  <a:cubicBezTo>
                    <a:pt x="109" y="0"/>
                    <a:pt x="1" y="107"/>
                    <a:pt x="1" y="240"/>
                  </a:cubicBezTo>
                  <a:cubicBezTo>
                    <a:pt x="1" y="370"/>
                    <a:pt x="106" y="479"/>
                    <a:pt x="239" y="479"/>
                  </a:cubicBezTo>
                  <a:lnTo>
                    <a:pt x="4119" y="479"/>
                  </a:lnTo>
                  <a:cubicBezTo>
                    <a:pt x="4252" y="479"/>
                    <a:pt x="4359" y="370"/>
                    <a:pt x="4359" y="240"/>
                  </a:cubicBezTo>
                  <a:cubicBezTo>
                    <a:pt x="4359" y="108"/>
                    <a:pt x="4252" y="0"/>
                    <a:pt x="4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5"/>
            <p:cNvSpPr/>
            <p:nvPr/>
          </p:nvSpPr>
          <p:spPr>
            <a:xfrm>
              <a:off x="1803075" y="3116200"/>
              <a:ext cx="108975" cy="11975"/>
            </a:xfrm>
            <a:custGeom>
              <a:avLst/>
              <a:gdLst/>
              <a:ahLst/>
              <a:cxnLst/>
              <a:rect l="l" t="t" r="r" b="b"/>
              <a:pathLst>
                <a:path w="4359" h="479" extrusionOk="0">
                  <a:moveTo>
                    <a:pt x="239" y="0"/>
                  </a:moveTo>
                  <a:cubicBezTo>
                    <a:pt x="109" y="0"/>
                    <a:pt x="1" y="107"/>
                    <a:pt x="1" y="240"/>
                  </a:cubicBezTo>
                  <a:cubicBezTo>
                    <a:pt x="1" y="372"/>
                    <a:pt x="106" y="478"/>
                    <a:pt x="239" y="478"/>
                  </a:cubicBezTo>
                  <a:lnTo>
                    <a:pt x="4119" y="478"/>
                  </a:lnTo>
                  <a:cubicBezTo>
                    <a:pt x="4252" y="478"/>
                    <a:pt x="4359" y="372"/>
                    <a:pt x="4359" y="240"/>
                  </a:cubicBezTo>
                  <a:cubicBezTo>
                    <a:pt x="4359" y="108"/>
                    <a:pt x="4252" y="0"/>
                    <a:pt x="4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5"/>
            <p:cNvSpPr/>
            <p:nvPr/>
          </p:nvSpPr>
          <p:spPr>
            <a:xfrm>
              <a:off x="1803075" y="3174850"/>
              <a:ext cx="108975" cy="12025"/>
            </a:xfrm>
            <a:custGeom>
              <a:avLst/>
              <a:gdLst/>
              <a:ahLst/>
              <a:cxnLst/>
              <a:rect l="l" t="t" r="r" b="b"/>
              <a:pathLst>
                <a:path w="4359" h="481" extrusionOk="0">
                  <a:moveTo>
                    <a:pt x="239" y="1"/>
                  </a:moveTo>
                  <a:cubicBezTo>
                    <a:pt x="109" y="1"/>
                    <a:pt x="1" y="108"/>
                    <a:pt x="1" y="241"/>
                  </a:cubicBezTo>
                  <a:cubicBezTo>
                    <a:pt x="1" y="373"/>
                    <a:pt x="106" y="480"/>
                    <a:pt x="239" y="480"/>
                  </a:cubicBezTo>
                  <a:lnTo>
                    <a:pt x="4119" y="480"/>
                  </a:lnTo>
                  <a:cubicBezTo>
                    <a:pt x="4252" y="480"/>
                    <a:pt x="4359" y="373"/>
                    <a:pt x="4359" y="241"/>
                  </a:cubicBezTo>
                  <a:cubicBezTo>
                    <a:pt x="4359" y="109"/>
                    <a:pt x="4252" y="1"/>
                    <a:pt x="4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5"/>
            <p:cNvSpPr/>
            <p:nvPr/>
          </p:nvSpPr>
          <p:spPr>
            <a:xfrm>
              <a:off x="1803075" y="3233550"/>
              <a:ext cx="108975" cy="12000"/>
            </a:xfrm>
            <a:custGeom>
              <a:avLst/>
              <a:gdLst/>
              <a:ahLst/>
              <a:cxnLst/>
              <a:rect l="l" t="t" r="r" b="b"/>
              <a:pathLst>
                <a:path w="4359" h="480" extrusionOk="0">
                  <a:moveTo>
                    <a:pt x="239" y="1"/>
                  </a:moveTo>
                  <a:cubicBezTo>
                    <a:pt x="109" y="1"/>
                    <a:pt x="1" y="108"/>
                    <a:pt x="1" y="240"/>
                  </a:cubicBezTo>
                  <a:cubicBezTo>
                    <a:pt x="1" y="371"/>
                    <a:pt x="106" y="479"/>
                    <a:pt x="239" y="479"/>
                  </a:cubicBezTo>
                  <a:lnTo>
                    <a:pt x="4119" y="479"/>
                  </a:lnTo>
                  <a:cubicBezTo>
                    <a:pt x="4252" y="479"/>
                    <a:pt x="4359" y="372"/>
                    <a:pt x="4359" y="240"/>
                  </a:cubicBezTo>
                  <a:cubicBezTo>
                    <a:pt x="4359" y="107"/>
                    <a:pt x="4252" y="1"/>
                    <a:pt x="4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5"/>
            <p:cNvSpPr/>
            <p:nvPr/>
          </p:nvSpPr>
          <p:spPr>
            <a:xfrm>
              <a:off x="1803075" y="3145525"/>
              <a:ext cx="108975" cy="12000"/>
            </a:xfrm>
            <a:custGeom>
              <a:avLst/>
              <a:gdLst/>
              <a:ahLst/>
              <a:cxnLst/>
              <a:rect l="l" t="t" r="r" b="b"/>
              <a:pathLst>
                <a:path w="4359" h="480" extrusionOk="0">
                  <a:moveTo>
                    <a:pt x="239" y="1"/>
                  </a:moveTo>
                  <a:cubicBezTo>
                    <a:pt x="109" y="1"/>
                    <a:pt x="1" y="109"/>
                    <a:pt x="1" y="241"/>
                  </a:cubicBezTo>
                  <a:cubicBezTo>
                    <a:pt x="1" y="372"/>
                    <a:pt x="106" y="479"/>
                    <a:pt x="239" y="479"/>
                  </a:cubicBezTo>
                  <a:lnTo>
                    <a:pt x="4119" y="479"/>
                  </a:lnTo>
                  <a:cubicBezTo>
                    <a:pt x="4252" y="479"/>
                    <a:pt x="4359" y="372"/>
                    <a:pt x="4359" y="241"/>
                  </a:cubicBezTo>
                  <a:cubicBezTo>
                    <a:pt x="4359" y="109"/>
                    <a:pt x="4252" y="1"/>
                    <a:pt x="4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5"/>
            <p:cNvSpPr/>
            <p:nvPr/>
          </p:nvSpPr>
          <p:spPr>
            <a:xfrm>
              <a:off x="1803075" y="3204175"/>
              <a:ext cx="108975" cy="12050"/>
            </a:xfrm>
            <a:custGeom>
              <a:avLst/>
              <a:gdLst/>
              <a:ahLst/>
              <a:cxnLst/>
              <a:rect l="l" t="t" r="r" b="b"/>
              <a:pathLst>
                <a:path w="4359" h="482" extrusionOk="0">
                  <a:moveTo>
                    <a:pt x="239" y="1"/>
                  </a:moveTo>
                  <a:cubicBezTo>
                    <a:pt x="109" y="1"/>
                    <a:pt x="1" y="110"/>
                    <a:pt x="1" y="242"/>
                  </a:cubicBezTo>
                  <a:cubicBezTo>
                    <a:pt x="1" y="373"/>
                    <a:pt x="106" y="481"/>
                    <a:pt x="239" y="481"/>
                  </a:cubicBezTo>
                  <a:lnTo>
                    <a:pt x="4119" y="481"/>
                  </a:lnTo>
                  <a:cubicBezTo>
                    <a:pt x="4252" y="481"/>
                    <a:pt x="4359" y="373"/>
                    <a:pt x="4359" y="242"/>
                  </a:cubicBezTo>
                  <a:cubicBezTo>
                    <a:pt x="4359" y="109"/>
                    <a:pt x="4252" y="1"/>
                    <a:pt x="4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5"/>
            <p:cNvSpPr/>
            <p:nvPr/>
          </p:nvSpPr>
          <p:spPr>
            <a:xfrm>
              <a:off x="1846575" y="3265450"/>
              <a:ext cx="22000" cy="12000"/>
            </a:xfrm>
            <a:custGeom>
              <a:avLst/>
              <a:gdLst/>
              <a:ahLst/>
              <a:cxnLst/>
              <a:rect l="l" t="t" r="r" b="b"/>
              <a:pathLst>
                <a:path w="880" h="480" extrusionOk="0">
                  <a:moveTo>
                    <a:pt x="239" y="1"/>
                  </a:moveTo>
                  <a:cubicBezTo>
                    <a:pt x="108" y="1"/>
                    <a:pt x="0" y="108"/>
                    <a:pt x="0" y="239"/>
                  </a:cubicBezTo>
                  <a:cubicBezTo>
                    <a:pt x="0" y="372"/>
                    <a:pt x="107" y="479"/>
                    <a:pt x="239" y="479"/>
                  </a:cubicBezTo>
                  <a:lnTo>
                    <a:pt x="639" y="479"/>
                  </a:lnTo>
                  <a:cubicBezTo>
                    <a:pt x="772" y="479"/>
                    <a:pt x="879" y="371"/>
                    <a:pt x="879" y="239"/>
                  </a:cubicBezTo>
                  <a:cubicBezTo>
                    <a:pt x="879" y="109"/>
                    <a:pt x="77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5"/>
            <p:cNvSpPr/>
            <p:nvPr/>
          </p:nvSpPr>
          <p:spPr>
            <a:xfrm>
              <a:off x="1986275" y="3086875"/>
              <a:ext cx="108975" cy="11975"/>
            </a:xfrm>
            <a:custGeom>
              <a:avLst/>
              <a:gdLst/>
              <a:ahLst/>
              <a:cxnLst/>
              <a:rect l="l" t="t" r="r" b="b"/>
              <a:pathLst>
                <a:path w="4359" h="479" extrusionOk="0">
                  <a:moveTo>
                    <a:pt x="240" y="0"/>
                  </a:moveTo>
                  <a:cubicBezTo>
                    <a:pt x="108" y="0"/>
                    <a:pt x="0" y="107"/>
                    <a:pt x="0" y="240"/>
                  </a:cubicBezTo>
                  <a:cubicBezTo>
                    <a:pt x="0" y="370"/>
                    <a:pt x="107" y="479"/>
                    <a:pt x="240" y="479"/>
                  </a:cubicBezTo>
                  <a:lnTo>
                    <a:pt x="4120" y="479"/>
                  </a:lnTo>
                  <a:cubicBezTo>
                    <a:pt x="4253" y="479"/>
                    <a:pt x="4359" y="370"/>
                    <a:pt x="4359" y="240"/>
                  </a:cubicBezTo>
                  <a:cubicBezTo>
                    <a:pt x="4359" y="108"/>
                    <a:pt x="4253" y="0"/>
                    <a:pt x="4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5"/>
            <p:cNvSpPr/>
            <p:nvPr/>
          </p:nvSpPr>
          <p:spPr>
            <a:xfrm>
              <a:off x="1986275" y="3116200"/>
              <a:ext cx="108975" cy="11975"/>
            </a:xfrm>
            <a:custGeom>
              <a:avLst/>
              <a:gdLst/>
              <a:ahLst/>
              <a:cxnLst/>
              <a:rect l="l" t="t" r="r" b="b"/>
              <a:pathLst>
                <a:path w="4359" h="479" extrusionOk="0">
                  <a:moveTo>
                    <a:pt x="240" y="0"/>
                  </a:moveTo>
                  <a:cubicBezTo>
                    <a:pt x="108" y="0"/>
                    <a:pt x="0" y="107"/>
                    <a:pt x="0" y="240"/>
                  </a:cubicBezTo>
                  <a:cubicBezTo>
                    <a:pt x="0" y="372"/>
                    <a:pt x="107" y="478"/>
                    <a:pt x="240" y="478"/>
                  </a:cubicBezTo>
                  <a:lnTo>
                    <a:pt x="4120" y="478"/>
                  </a:lnTo>
                  <a:cubicBezTo>
                    <a:pt x="4253" y="478"/>
                    <a:pt x="4359" y="372"/>
                    <a:pt x="4359" y="240"/>
                  </a:cubicBezTo>
                  <a:cubicBezTo>
                    <a:pt x="4359" y="108"/>
                    <a:pt x="4253" y="0"/>
                    <a:pt x="4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5"/>
            <p:cNvSpPr/>
            <p:nvPr/>
          </p:nvSpPr>
          <p:spPr>
            <a:xfrm>
              <a:off x="1986275" y="3174850"/>
              <a:ext cx="108975" cy="12025"/>
            </a:xfrm>
            <a:custGeom>
              <a:avLst/>
              <a:gdLst/>
              <a:ahLst/>
              <a:cxnLst/>
              <a:rect l="l" t="t" r="r" b="b"/>
              <a:pathLst>
                <a:path w="4359" h="481" extrusionOk="0">
                  <a:moveTo>
                    <a:pt x="240" y="1"/>
                  </a:moveTo>
                  <a:cubicBezTo>
                    <a:pt x="108" y="1"/>
                    <a:pt x="0" y="108"/>
                    <a:pt x="0" y="241"/>
                  </a:cubicBezTo>
                  <a:cubicBezTo>
                    <a:pt x="0" y="373"/>
                    <a:pt x="107" y="480"/>
                    <a:pt x="240" y="480"/>
                  </a:cubicBezTo>
                  <a:lnTo>
                    <a:pt x="4120" y="480"/>
                  </a:lnTo>
                  <a:cubicBezTo>
                    <a:pt x="4253" y="480"/>
                    <a:pt x="4359" y="373"/>
                    <a:pt x="4359" y="241"/>
                  </a:cubicBezTo>
                  <a:cubicBezTo>
                    <a:pt x="4359" y="109"/>
                    <a:pt x="4253" y="1"/>
                    <a:pt x="4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5"/>
            <p:cNvSpPr/>
            <p:nvPr/>
          </p:nvSpPr>
          <p:spPr>
            <a:xfrm>
              <a:off x="1986275" y="3233550"/>
              <a:ext cx="108975" cy="12000"/>
            </a:xfrm>
            <a:custGeom>
              <a:avLst/>
              <a:gdLst/>
              <a:ahLst/>
              <a:cxnLst/>
              <a:rect l="l" t="t" r="r" b="b"/>
              <a:pathLst>
                <a:path w="4359" h="480" extrusionOk="0">
                  <a:moveTo>
                    <a:pt x="240" y="1"/>
                  </a:moveTo>
                  <a:cubicBezTo>
                    <a:pt x="108" y="1"/>
                    <a:pt x="0" y="108"/>
                    <a:pt x="0" y="240"/>
                  </a:cubicBezTo>
                  <a:cubicBezTo>
                    <a:pt x="0" y="371"/>
                    <a:pt x="107" y="479"/>
                    <a:pt x="240" y="479"/>
                  </a:cubicBezTo>
                  <a:lnTo>
                    <a:pt x="4120" y="479"/>
                  </a:lnTo>
                  <a:cubicBezTo>
                    <a:pt x="4253" y="479"/>
                    <a:pt x="4359" y="372"/>
                    <a:pt x="4359" y="240"/>
                  </a:cubicBezTo>
                  <a:cubicBezTo>
                    <a:pt x="4359" y="107"/>
                    <a:pt x="4253" y="1"/>
                    <a:pt x="4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5"/>
            <p:cNvSpPr/>
            <p:nvPr/>
          </p:nvSpPr>
          <p:spPr>
            <a:xfrm>
              <a:off x="1986275" y="3145525"/>
              <a:ext cx="108975" cy="12000"/>
            </a:xfrm>
            <a:custGeom>
              <a:avLst/>
              <a:gdLst/>
              <a:ahLst/>
              <a:cxnLst/>
              <a:rect l="l" t="t" r="r" b="b"/>
              <a:pathLst>
                <a:path w="4359" h="480" extrusionOk="0">
                  <a:moveTo>
                    <a:pt x="240" y="1"/>
                  </a:moveTo>
                  <a:cubicBezTo>
                    <a:pt x="108" y="1"/>
                    <a:pt x="0" y="109"/>
                    <a:pt x="0" y="241"/>
                  </a:cubicBezTo>
                  <a:cubicBezTo>
                    <a:pt x="0" y="372"/>
                    <a:pt x="107" y="479"/>
                    <a:pt x="240" y="479"/>
                  </a:cubicBezTo>
                  <a:lnTo>
                    <a:pt x="4120" y="479"/>
                  </a:lnTo>
                  <a:cubicBezTo>
                    <a:pt x="4253" y="479"/>
                    <a:pt x="4359" y="372"/>
                    <a:pt x="4359" y="241"/>
                  </a:cubicBezTo>
                  <a:cubicBezTo>
                    <a:pt x="4359" y="109"/>
                    <a:pt x="4253" y="1"/>
                    <a:pt x="4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5"/>
            <p:cNvSpPr/>
            <p:nvPr/>
          </p:nvSpPr>
          <p:spPr>
            <a:xfrm>
              <a:off x="1986275" y="3204175"/>
              <a:ext cx="108975" cy="12050"/>
            </a:xfrm>
            <a:custGeom>
              <a:avLst/>
              <a:gdLst/>
              <a:ahLst/>
              <a:cxnLst/>
              <a:rect l="l" t="t" r="r" b="b"/>
              <a:pathLst>
                <a:path w="4359" h="482" extrusionOk="0">
                  <a:moveTo>
                    <a:pt x="240" y="1"/>
                  </a:moveTo>
                  <a:cubicBezTo>
                    <a:pt x="108" y="1"/>
                    <a:pt x="0" y="110"/>
                    <a:pt x="0" y="242"/>
                  </a:cubicBezTo>
                  <a:cubicBezTo>
                    <a:pt x="0" y="373"/>
                    <a:pt x="107" y="481"/>
                    <a:pt x="240" y="481"/>
                  </a:cubicBezTo>
                  <a:lnTo>
                    <a:pt x="4120" y="481"/>
                  </a:lnTo>
                  <a:cubicBezTo>
                    <a:pt x="4253" y="481"/>
                    <a:pt x="4359" y="373"/>
                    <a:pt x="4359" y="242"/>
                  </a:cubicBezTo>
                  <a:cubicBezTo>
                    <a:pt x="4359" y="109"/>
                    <a:pt x="4253" y="1"/>
                    <a:pt x="4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5"/>
            <p:cNvSpPr/>
            <p:nvPr/>
          </p:nvSpPr>
          <p:spPr>
            <a:xfrm>
              <a:off x="2029775" y="3265450"/>
              <a:ext cx="21975" cy="12000"/>
            </a:xfrm>
            <a:custGeom>
              <a:avLst/>
              <a:gdLst/>
              <a:ahLst/>
              <a:cxnLst/>
              <a:rect l="l" t="t" r="r" b="b"/>
              <a:pathLst>
                <a:path w="879" h="480" extrusionOk="0">
                  <a:moveTo>
                    <a:pt x="240" y="1"/>
                  </a:moveTo>
                  <a:cubicBezTo>
                    <a:pt x="108" y="1"/>
                    <a:pt x="0" y="108"/>
                    <a:pt x="0" y="239"/>
                  </a:cubicBezTo>
                  <a:cubicBezTo>
                    <a:pt x="0" y="372"/>
                    <a:pt x="107" y="479"/>
                    <a:pt x="240" y="479"/>
                  </a:cubicBezTo>
                  <a:lnTo>
                    <a:pt x="640" y="479"/>
                  </a:lnTo>
                  <a:cubicBezTo>
                    <a:pt x="772" y="479"/>
                    <a:pt x="879" y="371"/>
                    <a:pt x="879" y="239"/>
                  </a:cubicBezTo>
                  <a:cubicBezTo>
                    <a:pt x="879" y="109"/>
                    <a:pt x="772" y="1"/>
                    <a:pt x="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5"/>
            <p:cNvSpPr/>
            <p:nvPr/>
          </p:nvSpPr>
          <p:spPr>
            <a:xfrm>
              <a:off x="2000250" y="3046650"/>
              <a:ext cx="67175" cy="111675"/>
            </a:xfrm>
            <a:custGeom>
              <a:avLst/>
              <a:gdLst/>
              <a:ahLst/>
              <a:cxnLst/>
              <a:rect l="l" t="t" r="r" b="b"/>
              <a:pathLst>
                <a:path w="2687" h="4467" extrusionOk="0">
                  <a:moveTo>
                    <a:pt x="1" y="1"/>
                  </a:moveTo>
                  <a:lnTo>
                    <a:pt x="1" y="4466"/>
                  </a:lnTo>
                  <a:lnTo>
                    <a:pt x="1344" y="3558"/>
                  </a:lnTo>
                  <a:lnTo>
                    <a:pt x="2686" y="4466"/>
                  </a:lnTo>
                  <a:lnTo>
                    <a:pt x="2686" y="1"/>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75"/>
          <p:cNvGrpSpPr/>
          <p:nvPr/>
        </p:nvGrpSpPr>
        <p:grpSpPr>
          <a:xfrm>
            <a:off x="3437093" y="3288704"/>
            <a:ext cx="449902" cy="438928"/>
            <a:chOff x="3512070" y="1956222"/>
            <a:chExt cx="373983" cy="363622"/>
          </a:xfrm>
        </p:grpSpPr>
        <p:sp>
          <p:nvSpPr>
            <p:cNvPr id="2023" name="Google Shape;2023;p75"/>
            <p:cNvSpPr/>
            <p:nvPr/>
          </p:nvSpPr>
          <p:spPr>
            <a:xfrm>
              <a:off x="3547316" y="2232314"/>
              <a:ext cx="316069" cy="53841"/>
            </a:xfrm>
            <a:custGeom>
              <a:avLst/>
              <a:gdLst/>
              <a:ahLst/>
              <a:cxnLst/>
              <a:rect l="l" t="t" r="r" b="b"/>
              <a:pathLst>
                <a:path w="21110" h="3596" extrusionOk="0">
                  <a:moveTo>
                    <a:pt x="1809" y="1"/>
                  </a:moveTo>
                  <a:cubicBezTo>
                    <a:pt x="800" y="1"/>
                    <a:pt x="1" y="799"/>
                    <a:pt x="1" y="1788"/>
                  </a:cubicBezTo>
                  <a:cubicBezTo>
                    <a:pt x="1" y="2776"/>
                    <a:pt x="800" y="3596"/>
                    <a:pt x="1809" y="3596"/>
                  </a:cubicBezTo>
                  <a:lnTo>
                    <a:pt x="21109" y="3596"/>
                  </a:lnTo>
                  <a:lnTo>
                    <a:pt x="21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5"/>
            <p:cNvSpPr/>
            <p:nvPr/>
          </p:nvSpPr>
          <p:spPr>
            <a:xfrm>
              <a:off x="3548903" y="2232314"/>
              <a:ext cx="314482" cy="53841"/>
            </a:xfrm>
            <a:custGeom>
              <a:avLst/>
              <a:gdLst/>
              <a:ahLst/>
              <a:cxnLst/>
              <a:rect l="l" t="t" r="r" b="b"/>
              <a:pathLst>
                <a:path w="21004" h="3596" extrusionOk="0">
                  <a:moveTo>
                    <a:pt x="19805" y="1"/>
                  </a:moveTo>
                  <a:lnTo>
                    <a:pt x="19805" y="1640"/>
                  </a:lnTo>
                  <a:cubicBezTo>
                    <a:pt x="19805" y="2061"/>
                    <a:pt x="19469" y="2397"/>
                    <a:pt x="19048" y="2397"/>
                  </a:cubicBezTo>
                  <a:lnTo>
                    <a:pt x="0" y="2397"/>
                  </a:lnTo>
                  <a:cubicBezTo>
                    <a:pt x="252" y="3112"/>
                    <a:pt x="925" y="3596"/>
                    <a:pt x="1703" y="3596"/>
                  </a:cubicBezTo>
                  <a:lnTo>
                    <a:pt x="21003" y="3596"/>
                  </a:lnTo>
                  <a:lnTo>
                    <a:pt x="21003" y="1"/>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5"/>
            <p:cNvSpPr/>
            <p:nvPr/>
          </p:nvSpPr>
          <p:spPr>
            <a:xfrm>
              <a:off x="3515215" y="2198312"/>
              <a:ext cx="370524" cy="121217"/>
            </a:xfrm>
            <a:custGeom>
              <a:avLst/>
              <a:gdLst/>
              <a:ahLst/>
              <a:cxnLst/>
              <a:rect l="l" t="t" r="r" b="b"/>
              <a:pathLst>
                <a:path w="24747" h="8096" extrusionOk="0">
                  <a:moveTo>
                    <a:pt x="3953" y="1"/>
                  </a:moveTo>
                  <a:cubicBezTo>
                    <a:pt x="1746" y="64"/>
                    <a:pt x="0" y="1851"/>
                    <a:pt x="0" y="4038"/>
                  </a:cubicBezTo>
                  <a:cubicBezTo>
                    <a:pt x="0" y="6245"/>
                    <a:pt x="1746" y="8032"/>
                    <a:pt x="3953" y="8095"/>
                  </a:cubicBezTo>
                  <a:lnTo>
                    <a:pt x="24010" y="8095"/>
                  </a:lnTo>
                  <a:cubicBezTo>
                    <a:pt x="24410" y="8095"/>
                    <a:pt x="24746" y="7759"/>
                    <a:pt x="24746" y="7338"/>
                  </a:cubicBezTo>
                  <a:lnTo>
                    <a:pt x="24746" y="6582"/>
                  </a:lnTo>
                  <a:cubicBezTo>
                    <a:pt x="24746" y="6182"/>
                    <a:pt x="24410" y="5846"/>
                    <a:pt x="24010" y="5846"/>
                  </a:cubicBezTo>
                  <a:lnTo>
                    <a:pt x="3953" y="5867"/>
                  </a:lnTo>
                  <a:cubicBezTo>
                    <a:pt x="2965" y="5867"/>
                    <a:pt x="2166" y="5068"/>
                    <a:pt x="2145" y="4101"/>
                  </a:cubicBezTo>
                  <a:cubicBezTo>
                    <a:pt x="2145" y="3070"/>
                    <a:pt x="2965" y="2251"/>
                    <a:pt x="3995" y="2251"/>
                  </a:cubicBezTo>
                  <a:lnTo>
                    <a:pt x="24010" y="2251"/>
                  </a:lnTo>
                  <a:cubicBezTo>
                    <a:pt x="24410" y="2251"/>
                    <a:pt x="24746" y="1914"/>
                    <a:pt x="24746" y="1515"/>
                  </a:cubicBezTo>
                  <a:lnTo>
                    <a:pt x="24746" y="758"/>
                  </a:lnTo>
                  <a:cubicBezTo>
                    <a:pt x="24746" y="337"/>
                    <a:pt x="24410" y="1"/>
                    <a:pt x="240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5"/>
            <p:cNvSpPr/>
            <p:nvPr/>
          </p:nvSpPr>
          <p:spPr>
            <a:xfrm>
              <a:off x="3864628" y="2198626"/>
              <a:ext cx="21426" cy="33703"/>
            </a:xfrm>
            <a:custGeom>
              <a:avLst/>
              <a:gdLst/>
              <a:ahLst/>
              <a:cxnLst/>
              <a:rect l="l" t="t" r="r" b="b"/>
              <a:pathLst>
                <a:path w="1431" h="2251" extrusionOk="0">
                  <a:moveTo>
                    <a:pt x="0" y="1"/>
                  </a:moveTo>
                  <a:lnTo>
                    <a:pt x="0" y="2251"/>
                  </a:lnTo>
                  <a:lnTo>
                    <a:pt x="673" y="2251"/>
                  </a:lnTo>
                  <a:cubicBezTo>
                    <a:pt x="1094" y="2251"/>
                    <a:pt x="1430" y="1914"/>
                    <a:pt x="1430" y="1494"/>
                  </a:cubicBezTo>
                  <a:lnTo>
                    <a:pt x="1430" y="758"/>
                  </a:lnTo>
                  <a:cubicBezTo>
                    <a:pt x="1430" y="337"/>
                    <a:pt x="1094" y="1"/>
                    <a:pt x="673"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5"/>
            <p:cNvSpPr/>
            <p:nvPr/>
          </p:nvSpPr>
          <p:spPr>
            <a:xfrm>
              <a:off x="3864628" y="2286141"/>
              <a:ext cx="21426" cy="33703"/>
            </a:xfrm>
            <a:custGeom>
              <a:avLst/>
              <a:gdLst/>
              <a:ahLst/>
              <a:cxnLst/>
              <a:rect l="l" t="t" r="r" b="b"/>
              <a:pathLst>
                <a:path w="1431" h="2251" extrusionOk="0">
                  <a:moveTo>
                    <a:pt x="0" y="1"/>
                  </a:moveTo>
                  <a:lnTo>
                    <a:pt x="0" y="2250"/>
                  </a:lnTo>
                  <a:lnTo>
                    <a:pt x="673" y="2250"/>
                  </a:lnTo>
                  <a:cubicBezTo>
                    <a:pt x="1094" y="2229"/>
                    <a:pt x="1430" y="1914"/>
                    <a:pt x="1430" y="1493"/>
                  </a:cubicBezTo>
                  <a:lnTo>
                    <a:pt x="1430" y="737"/>
                  </a:lnTo>
                  <a:cubicBezTo>
                    <a:pt x="1430" y="337"/>
                    <a:pt x="1094" y="1"/>
                    <a:pt x="673"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5"/>
            <p:cNvSpPr/>
            <p:nvPr/>
          </p:nvSpPr>
          <p:spPr>
            <a:xfrm>
              <a:off x="3574401" y="2259070"/>
              <a:ext cx="52583" cy="52838"/>
            </a:xfrm>
            <a:custGeom>
              <a:avLst/>
              <a:gdLst/>
              <a:ahLst/>
              <a:cxnLst/>
              <a:rect l="l" t="t" r="r" b="b"/>
              <a:pathLst>
                <a:path w="3512" h="3529" extrusionOk="0">
                  <a:moveTo>
                    <a:pt x="736" y="1"/>
                  </a:moveTo>
                  <a:cubicBezTo>
                    <a:pt x="336" y="1"/>
                    <a:pt x="0" y="337"/>
                    <a:pt x="0" y="758"/>
                  </a:cubicBezTo>
                  <a:lnTo>
                    <a:pt x="0" y="2776"/>
                  </a:lnTo>
                  <a:cubicBezTo>
                    <a:pt x="0" y="3200"/>
                    <a:pt x="343" y="3529"/>
                    <a:pt x="740" y="3529"/>
                  </a:cubicBezTo>
                  <a:cubicBezTo>
                    <a:pt x="835" y="3529"/>
                    <a:pt x="933" y="3510"/>
                    <a:pt x="1030" y="3470"/>
                  </a:cubicBezTo>
                  <a:lnTo>
                    <a:pt x="1787" y="3154"/>
                  </a:lnTo>
                  <a:lnTo>
                    <a:pt x="2460" y="3449"/>
                  </a:lnTo>
                  <a:cubicBezTo>
                    <a:pt x="2560" y="3490"/>
                    <a:pt x="2662" y="3510"/>
                    <a:pt x="2760" y="3510"/>
                  </a:cubicBezTo>
                  <a:cubicBezTo>
                    <a:pt x="3160" y="3510"/>
                    <a:pt x="3511" y="3193"/>
                    <a:pt x="3511" y="2755"/>
                  </a:cubicBezTo>
                  <a:lnTo>
                    <a:pt x="3511" y="758"/>
                  </a:lnTo>
                  <a:cubicBezTo>
                    <a:pt x="3511" y="337"/>
                    <a:pt x="3175" y="1"/>
                    <a:pt x="27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5"/>
            <p:cNvSpPr/>
            <p:nvPr/>
          </p:nvSpPr>
          <p:spPr>
            <a:xfrm>
              <a:off x="3547316" y="1990239"/>
              <a:ext cx="316069" cy="53841"/>
            </a:xfrm>
            <a:custGeom>
              <a:avLst/>
              <a:gdLst/>
              <a:ahLst/>
              <a:cxnLst/>
              <a:rect l="l" t="t" r="r" b="b"/>
              <a:pathLst>
                <a:path w="21110" h="3596" extrusionOk="0">
                  <a:moveTo>
                    <a:pt x="1809" y="1"/>
                  </a:moveTo>
                  <a:cubicBezTo>
                    <a:pt x="800" y="1"/>
                    <a:pt x="1" y="800"/>
                    <a:pt x="1" y="1788"/>
                  </a:cubicBezTo>
                  <a:cubicBezTo>
                    <a:pt x="1" y="2776"/>
                    <a:pt x="800" y="3596"/>
                    <a:pt x="1809" y="3596"/>
                  </a:cubicBezTo>
                  <a:lnTo>
                    <a:pt x="21109" y="3596"/>
                  </a:lnTo>
                  <a:lnTo>
                    <a:pt x="21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5"/>
            <p:cNvSpPr/>
            <p:nvPr/>
          </p:nvSpPr>
          <p:spPr>
            <a:xfrm>
              <a:off x="3548903" y="1990239"/>
              <a:ext cx="314482" cy="53841"/>
            </a:xfrm>
            <a:custGeom>
              <a:avLst/>
              <a:gdLst/>
              <a:ahLst/>
              <a:cxnLst/>
              <a:rect l="l" t="t" r="r" b="b"/>
              <a:pathLst>
                <a:path w="21004" h="3596" extrusionOk="0">
                  <a:moveTo>
                    <a:pt x="19805" y="1"/>
                  </a:moveTo>
                  <a:lnTo>
                    <a:pt x="19805" y="1641"/>
                  </a:lnTo>
                  <a:cubicBezTo>
                    <a:pt x="19805" y="2061"/>
                    <a:pt x="19469" y="2398"/>
                    <a:pt x="19048" y="2398"/>
                  </a:cubicBezTo>
                  <a:lnTo>
                    <a:pt x="0" y="2398"/>
                  </a:lnTo>
                  <a:cubicBezTo>
                    <a:pt x="252" y="3112"/>
                    <a:pt x="925" y="3596"/>
                    <a:pt x="1703" y="3596"/>
                  </a:cubicBezTo>
                  <a:lnTo>
                    <a:pt x="21003" y="3596"/>
                  </a:lnTo>
                  <a:lnTo>
                    <a:pt x="21003" y="1"/>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5"/>
            <p:cNvSpPr/>
            <p:nvPr/>
          </p:nvSpPr>
          <p:spPr>
            <a:xfrm>
              <a:off x="3512070" y="1956222"/>
              <a:ext cx="373669" cy="121247"/>
            </a:xfrm>
            <a:custGeom>
              <a:avLst/>
              <a:gdLst/>
              <a:ahLst/>
              <a:cxnLst/>
              <a:rect l="l" t="t" r="r" b="b"/>
              <a:pathLst>
                <a:path w="24957" h="8098" extrusionOk="0">
                  <a:moveTo>
                    <a:pt x="4049" y="1"/>
                  </a:moveTo>
                  <a:cubicBezTo>
                    <a:pt x="1829" y="1"/>
                    <a:pt x="0" y="1806"/>
                    <a:pt x="0" y="4039"/>
                  </a:cubicBezTo>
                  <a:cubicBezTo>
                    <a:pt x="0" y="6284"/>
                    <a:pt x="1850" y="8097"/>
                    <a:pt x="4086" y="8097"/>
                  </a:cubicBezTo>
                  <a:cubicBezTo>
                    <a:pt x="4112" y="8097"/>
                    <a:pt x="4137" y="8097"/>
                    <a:pt x="4163" y="8097"/>
                  </a:cubicBezTo>
                  <a:lnTo>
                    <a:pt x="24220" y="8097"/>
                  </a:lnTo>
                  <a:cubicBezTo>
                    <a:pt x="24620" y="8097"/>
                    <a:pt x="24956" y="7760"/>
                    <a:pt x="24956" y="7340"/>
                  </a:cubicBezTo>
                  <a:lnTo>
                    <a:pt x="24956" y="6583"/>
                  </a:lnTo>
                  <a:cubicBezTo>
                    <a:pt x="24956" y="6183"/>
                    <a:pt x="24620" y="5847"/>
                    <a:pt x="24220" y="5847"/>
                  </a:cubicBezTo>
                  <a:lnTo>
                    <a:pt x="4163" y="5847"/>
                  </a:lnTo>
                  <a:lnTo>
                    <a:pt x="4163" y="5868"/>
                  </a:lnTo>
                  <a:cubicBezTo>
                    <a:pt x="3175" y="5847"/>
                    <a:pt x="2376" y="5069"/>
                    <a:pt x="2355" y="4102"/>
                  </a:cubicBezTo>
                  <a:cubicBezTo>
                    <a:pt x="2355" y="3072"/>
                    <a:pt x="3175" y="2252"/>
                    <a:pt x="4205" y="2252"/>
                  </a:cubicBezTo>
                  <a:lnTo>
                    <a:pt x="24220" y="2252"/>
                  </a:lnTo>
                  <a:cubicBezTo>
                    <a:pt x="24620" y="2252"/>
                    <a:pt x="24956" y="1915"/>
                    <a:pt x="24956" y="1495"/>
                  </a:cubicBezTo>
                  <a:lnTo>
                    <a:pt x="24956" y="759"/>
                  </a:lnTo>
                  <a:cubicBezTo>
                    <a:pt x="24956" y="339"/>
                    <a:pt x="24620" y="2"/>
                    <a:pt x="24220" y="2"/>
                  </a:cubicBezTo>
                  <a:lnTo>
                    <a:pt x="4163" y="2"/>
                  </a:lnTo>
                  <a:cubicBezTo>
                    <a:pt x="4125" y="1"/>
                    <a:pt x="4087" y="1"/>
                    <a:pt x="4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5"/>
            <p:cNvSpPr/>
            <p:nvPr/>
          </p:nvSpPr>
          <p:spPr>
            <a:xfrm>
              <a:off x="3864628" y="1956566"/>
              <a:ext cx="21426" cy="33688"/>
            </a:xfrm>
            <a:custGeom>
              <a:avLst/>
              <a:gdLst/>
              <a:ahLst/>
              <a:cxnLst/>
              <a:rect l="l" t="t" r="r" b="b"/>
              <a:pathLst>
                <a:path w="1431" h="2250" extrusionOk="0">
                  <a:moveTo>
                    <a:pt x="0" y="0"/>
                  </a:moveTo>
                  <a:lnTo>
                    <a:pt x="0" y="2250"/>
                  </a:lnTo>
                  <a:lnTo>
                    <a:pt x="673" y="2250"/>
                  </a:lnTo>
                  <a:cubicBezTo>
                    <a:pt x="1094" y="2250"/>
                    <a:pt x="1430" y="1913"/>
                    <a:pt x="1430" y="1493"/>
                  </a:cubicBezTo>
                  <a:lnTo>
                    <a:pt x="1430" y="757"/>
                  </a:lnTo>
                  <a:cubicBezTo>
                    <a:pt x="1430" y="337"/>
                    <a:pt x="1094" y="0"/>
                    <a:pt x="673"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5"/>
            <p:cNvSpPr/>
            <p:nvPr/>
          </p:nvSpPr>
          <p:spPr>
            <a:xfrm>
              <a:off x="3864628" y="2044065"/>
              <a:ext cx="21426" cy="33703"/>
            </a:xfrm>
            <a:custGeom>
              <a:avLst/>
              <a:gdLst/>
              <a:ahLst/>
              <a:cxnLst/>
              <a:rect l="l" t="t" r="r" b="b"/>
              <a:pathLst>
                <a:path w="1431" h="2251" extrusionOk="0">
                  <a:moveTo>
                    <a:pt x="0" y="1"/>
                  </a:moveTo>
                  <a:lnTo>
                    <a:pt x="0" y="2251"/>
                  </a:lnTo>
                  <a:lnTo>
                    <a:pt x="673" y="2251"/>
                  </a:lnTo>
                  <a:cubicBezTo>
                    <a:pt x="1094" y="2251"/>
                    <a:pt x="1430" y="1914"/>
                    <a:pt x="1430" y="1494"/>
                  </a:cubicBezTo>
                  <a:lnTo>
                    <a:pt x="1430" y="737"/>
                  </a:lnTo>
                  <a:cubicBezTo>
                    <a:pt x="1430" y="337"/>
                    <a:pt x="1094" y="1"/>
                    <a:pt x="673"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5"/>
            <p:cNvSpPr/>
            <p:nvPr/>
          </p:nvSpPr>
          <p:spPr>
            <a:xfrm>
              <a:off x="3574401" y="2016995"/>
              <a:ext cx="52583" cy="52733"/>
            </a:xfrm>
            <a:custGeom>
              <a:avLst/>
              <a:gdLst/>
              <a:ahLst/>
              <a:cxnLst/>
              <a:rect l="l" t="t" r="r" b="b"/>
              <a:pathLst>
                <a:path w="3512" h="3522" extrusionOk="0">
                  <a:moveTo>
                    <a:pt x="736" y="1"/>
                  </a:moveTo>
                  <a:cubicBezTo>
                    <a:pt x="336" y="1"/>
                    <a:pt x="0" y="337"/>
                    <a:pt x="0" y="758"/>
                  </a:cubicBezTo>
                  <a:lnTo>
                    <a:pt x="0" y="2776"/>
                  </a:lnTo>
                  <a:cubicBezTo>
                    <a:pt x="0" y="3205"/>
                    <a:pt x="349" y="3521"/>
                    <a:pt x="752" y="3521"/>
                  </a:cubicBezTo>
                  <a:cubicBezTo>
                    <a:pt x="843" y="3521"/>
                    <a:pt x="937" y="3505"/>
                    <a:pt x="1030" y="3470"/>
                  </a:cubicBezTo>
                  <a:lnTo>
                    <a:pt x="1787" y="3155"/>
                  </a:lnTo>
                  <a:lnTo>
                    <a:pt x="2460" y="3449"/>
                  </a:lnTo>
                  <a:cubicBezTo>
                    <a:pt x="2560" y="3491"/>
                    <a:pt x="2662" y="3510"/>
                    <a:pt x="2760" y="3510"/>
                  </a:cubicBezTo>
                  <a:cubicBezTo>
                    <a:pt x="3160" y="3510"/>
                    <a:pt x="3511" y="3193"/>
                    <a:pt x="3511" y="2755"/>
                  </a:cubicBezTo>
                  <a:lnTo>
                    <a:pt x="3511" y="758"/>
                  </a:lnTo>
                  <a:cubicBezTo>
                    <a:pt x="3511" y="337"/>
                    <a:pt x="3175" y="1"/>
                    <a:pt x="2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5"/>
            <p:cNvSpPr/>
            <p:nvPr/>
          </p:nvSpPr>
          <p:spPr>
            <a:xfrm>
              <a:off x="3536311" y="2111127"/>
              <a:ext cx="315740" cy="53841"/>
            </a:xfrm>
            <a:custGeom>
              <a:avLst/>
              <a:gdLst/>
              <a:ahLst/>
              <a:cxnLst/>
              <a:rect l="l" t="t" r="r" b="b"/>
              <a:pathLst>
                <a:path w="21088" h="3596" extrusionOk="0">
                  <a:moveTo>
                    <a:pt x="0" y="0"/>
                  </a:moveTo>
                  <a:lnTo>
                    <a:pt x="0" y="3595"/>
                  </a:lnTo>
                  <a:lnTo>
                    <a:pt x="19300" y="3595"/>
                  </a:lnTo>
                  <a:cubicBezTo>
                    <a:pt x="20289" y="3595"/>
                    <a:pt x="21088" y="2796"/>
                    <a:pt x="21088" y="1808"/>
                  </a:cubicBezTo>
                  <a:cubicBezTo>
                    <a:pt x="21088" y="820"/>
                    <a:pt x="20289" y="0"/>
                    <a:pt x="19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5"/>
            <p:cNvSpPr/>
            <p:nvPr/>
          </p:nvSpPr>
          <p:spPr>
            <a:xfrm>
              <a:off x="3536311" y="2111127"/>
              <a:ext cx="315740" cy="53841"/>
            </a:xfrm>
            <a:custGeom>
              <a:avLst/>
              <a:gdLst/>
              <a:ahLst/>
              <a:cxnLst/>
              <a:rect l="l" t="t" r="r" b="b"/>
              <a:pathLst>
                <a:path w="21088" h="3596" extrusionOk="0">
                  <a:moveTo>
                    <a:pt x="19279" y="0"/>
                  </a:moveTo>
                  <a:cubicBezTo>
                    <a:pt x="19679" y="1178"/>
                    <a:pt x="18817" y="2397"/>
                    <a:pt x="17576" y="2397"/>
                  </a:cubicBezTo>
                  <a:lnTo>
                    <a:pt x="0" y="2397"/>
                  </a:lnTo>
                  <a:lnTo>
                    <a:pt x="0" y="3595"/>
                  </a:lnTo>
                  <a:lnTo>
                    <a:pt x="19300" y="3595"/>
                  </a:lnTo>
                  <a:cubicBezTo>
                    <a:pt x="20289" y="3595"/>
                    <a:pt x="21088" y="2796"/>
                    <a:pt x="21088" y="1808"/>
                  </a:cubicBezTo>
                  <a:cubicBezTo>
                    <a:pt x="21088" y="820"/>
                    <a:pt x="20289" y="0"/>
                    <a:pt x="19300"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5"/>
            <p:cNvSpPr/>
            <p:nvPr/>
          </p:nvSpPr>
          <p:spPr>
            <a:xfrm>
              <a:off x="3513642" y="2077439"/>
              <a:ext cx="370509" cy="120888"/>
            </a:xfrm>
            <a:custGeom>
              <a:avLst/>
              <a:gdLst/>
              <a:ahLst/>
              <a:cxnLst/>
              <a:rect l="l" t="t" r="r" b="b"/>
              <a:pathLst>
                <a:path w="24746" h="8074" extrusionOk="0">
                  <a:moveTo>
                    <a:pt x="757" y="1"/>
                  </a:moveTo>
                  <a:cubicBezTo>
                    <a:pt x="337" y="1"/>
                    <a:pt x="0" y="337"/>
                    <a:pt x="0" y="757"/>
                  </a:cubicBezTo>
                  <a:lnTo>
                    <a:pt x="0" y="1493"/>
                  </a:lnTo>
                  <a:cubicBezTo>
                    <a:pt x="0" y="1914"/>
                    <a:pt x="337" y="2250"/>
                    <a:pt x="757" y="2250"/>
                  </a:cubicBezTo>
                  <a:lnTo>
                    <a:pt x="20772" y="2250"/>
                  </a:lnTo>
                  <a:cubicBezTo>
                    <a:pt x="21782" y="2250"/>
                    <a:pt x="22602" y="3070"/>
                    <a:pt x="22602" y="4079"/>
                  </a:cubicBezTo>
                  <a:cubicBezTo>
                    <a:pt x="22602" y="5067"/>
                    <a:pt x="21803" y="5845"/>
                    <a:pt x="20814" y="5845"/>
                  </a:cubicBezTo>
                  <a:lnTo>
                    <a:pt x="20814" y="5824"/>
                  </a:lnTo>
                  <a:lnTo>
                    <a:pt x="757" y="5824"/>
                  </a:lnTo>
                  <a:cubicBezTo>
                    <a:pt x="337" y="5824"/>
                    <a:pt x="0" y="6161"/>
                    <a:pt x="0" y="6581"/>
                  </a:cubicBezTo>
                  <a:lnTo>
                    <a:pt x="0" y="7338"/>
                  </a:lnTo>
                  <a:cubicBezTo>
                    <a:pt x="0" y="7738"/>
                    <a:pt x="337" y="8074"/>
                    <a:pt x="757" y="8074"/>
                  </a:cubicBezTo>
                  <a:lnTo>
                    <a:pt x="20814" y="8074"/>
                  </a:lnTo>
                  <a:cubicBezTo>
                    <a:pt x="23001" y="8032"/>
                    <a:pt x="24746" y="6224"/>
                    <a:pt x="24746" y="4037"/>
                  </a:cubicBezTo>
                  <a:cubicBezTo>
                    <a:pt x="24746" y="1851"/>
                    <a:pt x="23001" y="64"/>
                    <a:pt x="208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5"/>
            <p:cNvSpPr/>
            <p:nvPr/>
          </p:nvSpPr>
          <p:spPr>
            <a:xfrm>
              <a:off x="3806385" y="2077753"/>
              <a:ext cx="77767" cy="120888"/>
            </a:xfrm>
            <a:custGeom>
              <a:avLst/>
              <a:gdLst/>
              <a:ahLst/>
              <a:cxnLst/>
              <a:rect l="l" t="t" r="r" b="b"/>
              <a:pathLst>
                <a:path w="5194" h="8074" extrusionOk="0">
                  <a:moveTo>
                    <a:pt x="1" y="1"/>
                  </a:moveTo>
                  <a:cubicBezTo>
                    <a:pt x="2188" y="43"/>
                    <a:pt x="3933" y="1851"/>
                    <a:pt x="3933" y="4037"/>
                  </a:cubicBezTo>
                  <a:cubicBezTo>
                    <a:pt x="3933" y="6224"/>
                    <a:pt x="2188" y="8011"/>
                    <a:pt x="1" y="8074"/>
                  </a:cubicBezTo>
                  <a:lnTo>
                    <a:pt x="1262" y="8074"/>
                  </a:lnTo>
                  <a:cubicBezTo>
                    <a:pt x="3449" y="8011"/>
                    <a:pt x="5194" y="6224"/>
                    <a:pt x="5194" y="4037"/>
                  </a:cubicBezTo>
                  <a:cubicBezTo>
                    <a:pt x="5194" y="1851"/>
                    <a:pt x="3449" y="43"/>
                    <a:pt x="1262"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5"/>
            <p:cNvSpPr/>
            <p:nvPr/>
          </p:nvSpPr>
          <p:spPr>
            <a:xfrm>
              <a:off x="3772397" y="2138182"/>
              <a:ext cx="52898" cy="52568"/>
            </a:xfrm>
            <a:custGeom>
              <a:avLst/>
              <a:gdLst/>
              <a:ahLst/>
              <a:cxnLst/>
              <a:rect l="l" t="t" r="r" b="b"/>
              <a:pathLst>
                <a:path w="3533" h="3511" extrusionOk="0">
                  <a:moveTo>
                    <a:pt x="720" y="0"/>
                  </a:moveTo>
                  <a:cubicBezTo>
                    <a:pt x="317" y="0"/>
                    <a:pt x="0" y="329"/>
                    <a:pt x="0" y="737"/>
                  </a:cubicBezTo>
                  <a:lnTo>
                    <a:pt x="0" y="2734"/>
                  </a:lnTo>
                  <a:cubicBezTo>
                    <a:pt x="0" y="3173"/>
                    <a:pt x="365" y="3489"/>
                    <a:pt x="759" y="3489"/>
                  </a:cubicBezTo>
                  <a:cubicBezTo>
                    <a:pt x="856" y="3489"/>
                    <a:pt x="956" y="3470"/>
                    <a:pt x="1052" y="3428"/>
                  </a:cubicBezTo>
                  <a:lnTo>
                    <a:pt x="1745" y="3134"/>
                  </a:lnTo>
                  <a:lnTo>
                    <a:pt x="2502" y="3449"/>
                  </a:lnTo>
                  <a:cubicBezTo>
                    <a:pt x="2599" y="3491"/>
                    <a:pt x="2697" y="3510"/>
                    <a:pt x="2794" y="3510"/>
                  </a:cubicBezTo>
                  <a:cubicBezTo>
                    <a:pt x="3182" y="3510"/>
                    <a:pt x="3532" y="3197"/>
                    <a:pt x="3532" y="2776"/>
                  </a:cubicBezTo>
                  <a:lnTo>
                    <a:pt x="3532" y="737"/>
                  </a:lnTo>
                  <a:cubicBezTo>
                    <a:pt x="3532" y="349"/>
                    <a:pt x="3215" y="0"/>
                    <a:pt x="2811" y="0"/>
                  </a:cubicBezTo>
                  <a:cubicBezTo>
                    <a:pt x="2799" y="0"/>
                    <a:pt x="2787" y="1"/>
                    <a:pt x="2776" y="1"/>
                  </a:cubicBezTo>
                  <a:lnTo>
                    <a:pt x="757" y="1"/>
                  </a:lnTo>
                  <a:cubicBezTo>
                    <a:pt x="745" y="1"/>
                    <a:pt x="732" y="0"/>
                    <a:pt x="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0" name="Google Shape;2040;p75"/>
          <p:cNvGrpSpPr/>
          <p:nvPr/>
        </p:nvGrpSpPr>
        <p:grpSpPr>
          <a:xfrm>
            <a:off x="3616113" y="1757277"/>
            <a:ext cx="91865" cy="438909"/>
            <a:chOff x="4818146" y="3203323"/>
            <a:chExt cx="77845" cy="395165"/>
          </a:xfrm>
        </p:grpSpPr>
        <p:sp>
          <p:nvSpPr>
            <p:cNvPr id="2041" name="Google Shape;2041;p75"/>
            <p:cNvSpPr/>
            <p:nvPr/>
          </p:nvSpPr>
          <p:spPr>
            <a:xfrm>
              <a:off x="4818146" y="3203376"/>
              <a:ext cx="77845" cy="395112"/>
            </a:xfrm>
            <a:custGeom>
              <a:avLst/>
              <a:gdLst/>
              <a:ahLst/>
              <a:cxnLst/>
              <a:rect l="l" t="t" r="r" b="b"/>
              <a:pathLst>
                <a:path w="2963" h="15039" extrusionOk="0">
                  <a:moveTo>
                    <a:pt x="1481" y="1"/>
                  </a:moveTo>
                  <a:cubicBezTo>
                    <a:pt x="1441" y="1"/>
                    <a:pt x="1402" y="21"/>
                    <a:pt x="1381" y="63"/>
                  </a:cubicBezTo>
                  <a:lnTo>
                    <a:pt x="833" y="1097"/>
                  </a:lnTo>
                  <a:lnTo>
                    <a:pt x="146" y="2394"/>
                  </a:lnTo>
                  <a:cubicBezTo>
                    <a:pt x="49" y="2574"/>
                    <a:pt x="0" y="2775"/>
                    <a:pt x="0" y="2983"/>
                  </a:cubicBezTo>
                  <a:lnTo>
                    <a:pt x="0" y="13561"/>
                  </a:lnTo>
                  <a:cubicBezTo>
                    <a:pt x="0" y="14378"/>
                    <a:pt x="666" y="15039"/>
                    <a:pt x="1480" y="15039"/>
                  </a:cubicBezTo>
                  <a:cubicBezTo>
                    <a:pt x="1489" y="15039"/>
                    <a:pt x="1497" y="15038"/>
                    <a:pt x="1506" y="15038"/>
                  </a:cubicBezTo>
                  <a:cubicBezTo>
                    <a:pt x="1707" y="15038"/>
                    <a:pt x="1901" y="14990"/>
                    <a:pt x="2081" y="14913"/>
                  </a:cubicBezTo>
                  <a:cubicBezTo>
                    <a:pt x="2608" y="14671"/>
                    <a:pt x="2955" y="14144"/>
                    <a:pt x="2962" y="13561"/>
                  </a:cubicBezTo>
                  <a:lnTo>
                    <a:pt x="2962" y="13533"/>
                  </a:lnTo>
                  <a:lnTo>
                    <a:pt x="2962" y="2983"/>
                  </a:lnTo>
                  <a:cubicBezTo>
                    <a:pt x="2962" y="2893"/>
                    <a:pt x="2955" y="2810"/>
                    <a:pt x="2934" y="2720"/>
                  </a:cubicBezTo>
                  <a:lnTo>
                    <a:pt x="2928" y="2706"/>
                  </a:lnTo>
                  <a:cubicBezTo>
                    <a:pt x="2907" y="2595"/>
                    <a:pt x="2865" y="2498"/>
                    <a:pt x="2817" y="2401"/>
                  </a:cubicBezTo>
                  <a:lnTo>
                    <a:pt x="2130" y="1104"/>
                  </a:lnTo>
                  <a:lnTo>
                    <a:pt x="1582" y="63"/>
                  </a:lnTo>
                  <a:cubicBezTo>
                    <a:pt x="1561" y="21"/>
                    <a:pt x="1521" y="1"/>
                    <a:pt x="14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5"/>
            <p:cNvSpPr/>
            <p:nvPr/>
          </p:nvSpPr>
          <p:spPr>
            <a:xfrm>
              <a:off x="4818146" y="3523927"/>
              <a:ext cx="77845" cy="35731"/>
            </a:xfrm>
            <a:custGeom>
              <a:avLst/>
              <a:gdLst/>
              <a:ahLst/>
              <a:cxnLst/>
              <a:rect l="l" t="t" r="r" b="b"/>
              <a:pathLst>
                <a:path w="2963" h="1360" extrusionOk="0">
                  <a:moveTo>
                    <a:pt x="0" y="0"/>
                  </a:moveTo>
                  <a:lnTo>
                    <a:pt x="0" y="1360"/>
                  </a:lnTo>
                  <a:lnTo>
                    <a:pt x="2962" y="1360"/>
                  </a:lnTo>
                  <a:lnTo>
                    <a:pt x="2962" y="1332"/>
                  </a:lnTo>
                  <a:lnTo>
                    <a:pt x="29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5"/>
            <p:cNvSpPr/>
            <p:nvPr/>
          </p:nvSpPr>
          <p:spPr>
            <a:xfrm>
              <a:off x="4839821" y="3203323"/>
              <a:ext cx="34286" cy="35310"/>
            </a:xfrm>
            <a:custGeom>
              <a:avLst/>
              <a:gdLst/>
              <a:ahLst/>
              <a:cxnLst/>
              <a:rect l="l" t="t" r="r" b="b"/>
              <a:pathLst>
                <a:path w="1305" h="1344" extrusionOk="0">
                  <a:moveTo>
                    <a:pt x="652" y="1"/>
                  </a:moveTo>
                  <a:cubicBezTo>
                    <a:pt x="613" y="1"/>
                    <a:pt x="573" y="20"/>
                    <a:pt x="549" y="58"/>
                  </a:cubicBezTo>
                  <a:lnTo>
                    <a:pt x="1" y="1099"/>
                  </a:lnTo>
                  <a:cubicBezTo>
                    <a:pt x="188" y="1262"/>
                    <a:pt x="420" y="1343"/>
                    <a:pt x="653" y="1343"/>
                  </a:cubicBezTo>
                  <a:cubicBezTo>
                    <a:pt x="885" y="1343"/>
                    <a:pt x="1118" y="1262"/>
                    <a:pt x="1305" y="1099"/>
                  </a:cubicBezTo>
                  <a:lnTo>
                    <a:pt x="750" y="58"/>
                  </a:lnTo>
                  <a:cubicBezTo>
                    <a:pt x="729" y="20"/>
                    <a:pt x="691" y="1"/>
                    <a:pt x="6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5"/>
            <p:cNvSpPr/>
            <p:nvPr/>
          </p:nvSpPr>
          <p:spPr>
            <a:xfrm>
              <a:off x="4818146" y="3559631"/>
              <a:ext cx="77845" cy="38857"/>
            </a:xfrm>
            <a:custGeom>
              <a:avLst/>
              <a:gdLst/>
              <a:ahLst/>
              <a:cxnLst/>
              <a:rect l="l" t="t" r="r" b="b"/>
              <a:pathLst>
                <a:path w="2963" h="1479" extrusionOk="0">
                  <a:moveTo>
                    <a:pt x="0" y="1"/>
                  </a:moveTo>
                  <a:cubicBezTo>
                    <a:pt x="0" y="818"/>
                    <a:pt x="666" y="1479"/>
                    <a:pt x="1480" y="1479"/>
                  </a:cubicBezTo>
                  <a:cubicBezTo>
                    <a:pt x="1489" y="1479"/>
                    <a:pt x="1497" y="1478"/>
                    <a:pt x="1506" y="1478"/>
                  </a:cubicBezTo>
                  <a:cubicBezTo>
                    <a:pt x="1707" y="1478"/>
                    <a:pt x="1901" y="1430"/>
                    <a:pt x="2081" y="1353"/>
                  </a:cubicBezTo>
                  <a:cubicBezTo>
                    <a:pt x="2608" y="1111"/>
                    <a:pt x="2955" y="584"/>
                    <a:pt x="29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5"/>
            <p:cNvSpPr/>
            <p:nvPr/>
          </p:nvSpPr>
          <p:spPr>
            <a:xfrm>
              <a:off x="4849857" y="3523927"/>
              <a:ext cx="46135" cy="35731"/>
            </a:xfrm>
            <a:custGeom>
              <a:avLst/>
              <a:gdLst/>
              <a:ahLst/>
              <a:cxnLst/>
              <a:rect l="l" t="t" r="r" b="b"/>
              <a:pathLst>
                <a:path w="1756" h="1360" extrusionOk="0">
                  <a:moveTo>
                    <a:pt x="0" y="0"/>
                  </a:moveTo>
                  <a:lnTo>
                    <a:pt x="0" y="1360"/>
                  </a:lnTo>
                  <a:lnTo>
                    <a:pt x="1755" y="1360"/>
                  </a:lnTo>
                  <a:lnTo>
                    <a:pt x="1755" y="1332"/>
                  </a:lnTo>
                  <a:lnTo>
                    <a:pt x="1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5"/>
            <p:cNvSpPr/>
            <p:nvPr/>
          </p:nvSpPr>
          <p:spPr>
            <a:xfrm>
              <a:off x="4849857" y="3559631"/>
              <a:ext cx="46135" cy="35573"/>
            </a:xfrm>
            <a:custGeom>
              <a:avLst/>
              <a:gdLst/>
              <a:ahLst/>
              <a:cxnLst/>
              <a:rect l="l" t="t" r="r" b="b"/>
              <a:pathLst>
                <a:path w="1756" h="1354" extrusionOk="0">
                  <a:moveTo>
                    <a:pt x="0" y="1"/>
                  </a:moveTo>
                  <a:cubicBezTo>
                    <a:pt x="0" y="584"/>
                    <a:pt x="340" y="1111"/>
                    <a:pt x="874" y="1353"/>
                  </a:cubicBezTo>
                  <a:cubicBezTo>
                    <a:pt x="1401" y="1111"/>
                    <a:pt x="1748" y="584"/>
                    <a:pt x="17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5"/>
            <p:cNvSpPr/>
            <p:nvPr/>
          </p:nvSpPr>
          <p:spPr>
            <a:xfrm>
              <a:off x="4818146" y="3274259"/>
              <a:ext cx="77845" cy="249694"/>
            </a:xfrm>
            <a:custGeom>
              <a:avLst/>
              <a:gdLst/>
              <a:ahLst/>
              <a:cxnLst/>
              <a:rect l="l" t="t" r="r" b="b"/>
              <a:pathLst>
                <a:path w="2963" h="9504" extrusionOk="0">
                  <a:moveTo>
                    <a:pt x="35" y="1"/>
                  </a:moveTo>
                  <a:cubicBezTo>
                    <a:pt x="14" y="91"/>
                    <a:pt x="0" y="188"/>
                    <a:pt x="0" y="285"/>
                  </a:cubicBezTo>
                  <a:lnTo>
                    <a:pt x="0" y="9503"/>
                  </a:lnTo>
                  <a:lnTo>
                    <a:pt x="2962" y="9503"/>
                  </a:lnTo>
                  <a:lnTo>
                    <a:pt x="2962" y="285"/>
                  </a:lnTo>
                  <a:cubicBezTo>
                    <a:pt x="2962" y="195"/>
                    <a:pt x="2955" y="105"/>
                    <a:pt x="2934" y="15"/>
                  </a:cubicBezTo>
                  <a:lnTo>
                    <a:pt x="29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5"/>
            <p:cNvSpPr/>
            <p:nvPr/>
          </p:nvSpPr>
          <p:spPr>
            <a:xfrm>
              <a:off x="4849857" y="3274259"/>
              <a:ext cx="46135" cy="249694"/>
            </a:xfrm>
            <a:custGeom>
              <a:avLst/>
              <a:gdLst/>
              <a:ahLst/>
              <a:cxnLst/>
              <a:rect l="l" t="t" r="r" b="b"/>
              <a:pathLst>
                <a:path w="1756" h="9504" extrusionOk="0">
                  <a:moveTo>
                    <a:pt x="0" y="1"/>
                  </a:moveTo>
                  <a:lnTo>
                    <a:pt x="0" y="9503"/>
                  </a:lnTo>
                  <a:lnTo>
                    <a:pt x="1755" y="9503"/>
                  </a:lnTo>
                  <a:lnTo>
                    <a:pt x="1755" y="285"/>
                  </a:lnTo>
                  <a:cubicBezTo>
                    <a:pt x="1755" y="195"/>
                    <a:pt x="1748" y="105"/>
                    <a:pt x="1727" y="15"/>
                  </a:cubicBezTo>
                  <a:lnTo>
                    <a:pt x="17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3" name="Google Shape;2053;p76"/>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Tabelle</a:t>
            </a:r>
            <a:endParaRPr/>
          </a:p>
        </p:txBody>
      </p:sp>
      <p:graphicFrame>
        <p:nvGraphicFramePr>
          <p:cNvPr id="2054" name="Google Shape;2054;p76"/>
          <p:cNvGraphicFramePr/>
          <p:nvPr/>
        </p:nvGraphicFramePr>
        <p:xfrm>
          <a:off x="857888" y="1312350"/>
          <a:ext cx="3000000" cy="3000000"/>
        </p:xfrm>
        <a:graphic>
          <a:graphicData uri="http://schemas.openxmlformats.org/drawingml/2006/table">
            <a:tbl>
              <a:tblPr>
                <a:noFill/>
                <a:tableStyleId>{DB00BA0F-E2B3-4E25-B14C-7F5AF03AB438}</a:tableStyleId>
              </a:tblPr>
              <a:tblGrid>
                <a:gridCol w="3353275">
                  <a:extLst>
                    <a:ext uri="{9D8B030D-6E8A-4147-A177-3AD203B41FA5}">
                      <a16:colId xmlns:a16="http://schemas.microsoft.com/office/drawing/2014/main" val="20000"/>
                    </a:ext>
                  </a:extLst>
                </a:gridCol>
                <a:gridCol w="1018725">
                  <a:extLst>
                    <a:ext uri="{9D8B030D-6E8A-4147-A177-3AD203B41FA5}">
                      <a16:colId xmlns:a16="http://schemas.microsoft.com/office/drawing/2014/main" val="20001"/>
                    </a:ext>
                  </a:extLst>
                </a:gridCol>
                <a:gridCol w="1018725">
                  <a:extLst>
                    <a:ext uri="{9D8B030D-6E8A-4147-A177-3AD203B41FA5}">
                      <a16:colId xmlns:a16="http://schemas.microsoft.com/office/drawing/2014/main" val="20002"/>
                    </a:ext>
                  </a:extLst>
                </a:gridCol>
                <a:gridCol w="1018725">
                  <a:extLst>
                    <a:ext uri="{9D8B030D-6E8A-4147-A177-3AD203B41FA5}">
                      <a16:colId xmlns:a16="http://schemas.microsoft.com/office/drawing/2014/main" val="20003"/>
                    </a:ext>
                  </a:extLst>
                </a:gridCol>
                <a:gridCol w="1018725">
                  <a:extLst>
                    <a:ext uri="{9D8B030D-6E8A-4147-A177-3AD203B41FA5}">
                      <a16:colId xmlns:a16="http://schemas.microsoft.com/office/drawing/2014/main" val="20004"/>
                    </a:ext>
                  </a:extLst>
                </a:gridCol>
              </a:tblGrid>
              <a:tr h="539950">
                <a:tc>
                  <a:txBody>
                    <a:bodyPr/>
                    <a:lstStyle/>
                    <a:p>
                      <a:pPr marL="0" lvl="0" indent="0" algn="ctr" rtl="0">
                        <a:spcBef>
                          <a:spcPts val="0"/>
                        </a:spcBef>
                        <a:spcAft>
                          <a:spcPts val="0"/>
                        </a:spcAft>
                        <a:buNone/>
                      </a:pPr>
                      <a:endParaRPr sz="2000">
                        <a:solidFill>
                          <a:schemeClr val="dk1"/>
                        </a:solidFill>
                        <a:latin typeface="Grand Hotel"/>
                        <a:ea typeface="Grand Hotel"/>
                        <a:cs typeface="Grand Hotel"/>
                        <a:sym typeface="Grand Hotel"/>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Test 1</a:t>
                      </a:r>
                      <a:endParaRPr sz="2400">
                        <a:solidFill>
                          <a:schemeClr val="dk1"/>
                        </a:solidFill>
                        <a:latin typeface="Grand Hotel"/>
                        <a:ea typeface="Grand Hotel"/>
                        <a:cs typeface="Grand Hotel"/>
                        <a:sym typeface="Grand Hote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Test 2</a:t>
                      </a:r>
                      <a:endParaRPr sz="2400">
                        <a:solidFill>
                          <a:schemeClr val="dk1"/>
                        </a:solidFill>
                        <a:latin typeface="Grand Hotel"/>
                        <a:ea typeface="Grand Hotel"/>
                        <a:cs typeface="Grand Hotel"/>
                        <a:sym typeface="Grand Hote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Test 3</a:t>
                      </a:r>
                      <a:endParaRPr sz="2400">
                        <a:solidFill>
                          <a:schemeClr val="dk1"/>
                        </a:solidFill>
                        <a:latin typeface="Grand Hotel"/>
                        <a:ea typeface="Grand Hotel"/>
                        <a:cs typeface="Grand Hotel"/>
                        <a:sym typeface="Grand Hote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Test 4</a:t>
                      </a:r>
                      <a:endParaRPr sz="2400">
                        <a:solidFill>
                          <a:schemeClr val="dk1"/>
                        </a:solidFill>
                        <a:latin typeface="Grand Hotel"/>
                        <a:ea typeface="Grand Hotel"/>
                        <a:cs typeface="Grand Hotel"/>
                        <a:sym typeface="Grand Hote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39950">
                <a:tc>
                  <a:txBody>
                    <a:bodyPr/>
                    <a:lstStyle/>
                    <a:p>
                      <a:pPr marL="0" marR="38100" lvl="0" indent="0" algn="ctr" rtl="0">
                        <a:lnSpc>
                          <a:spcPct val="100000"/>
                        </a:lnSpc>
                        <a:spcBef>
                          <a:spcPts val="0"/>
                        </a:spcBef>
                        <a:spcAft>
                          <a:spcPts val="0"/>
                        </a:spcAft>
                        <a:buNone/>
                      </a:pPr>
                      <a:r>
                        <a:rPr lang="en" sz="2000">
                          <a:solidFill>
                            <a:schemeClr val="dk1"/>
                          </a:solidFill>
                          <a:latin typeface="Grand Hotel"/>
                          <a:ea typeface="Grand Hotel"/>
                          <a:cs typeface="Grand Hotel"/>
                          <a:sym typeface="Grand Hotel"/>
                        </a:rPr>
                        <a:t>Schreibe die Idee hier auf</a:t>
                      </a:r>
                      <a:endParaRPr sz="2000">
                        <a:solidFill>
                          <a:schemeClr val="dk1"/>
                        </a:solidFill>
                        <a:latin typeface="Grand Hotel"/>
                        <a:ea typeface="Grand Hotel"/>
                        <a:cs typeface="Grand Hotel"/>
                        <a:sym typeface="Grand Hote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39950">
                <a:tc>
                  <a:txBody>
                    <a:bodyPr/>
                    <a:lstStyle/>
                    <a:p>
                      <a:pPr marL="0" marR="38100" lvl="0" indent="0" algn="ctr" rtl="0">
                        <a:spcBef>
                          <a:spcPts val="0"/>
                        </a:spcBef>
                        <a:spcAft>
                          <a:spcPts val="0"/>
                        </a:spcAft>
                        <a:buNone/>
                      </a:pPr>
                      <a:r>
                        <a:rPr lang="en" sz="2000">
                          <a:solidFill>
                            <a:schemeClr val="dk1"/>
                          </a:solidFill>
                          <a:latin typeface="Grand Hotel"/>
                          <a:ea typeface="Grand Hotel"/>
                          <a:cs typeface="Grand Hotel"/>
                          <a:sym typeface="Grand Hotel"/>
                        </a:rPr>
                        <a:t>Schreibe die Idee hier auf</a:t>
                      </a: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39950">
                <a:tc>
                  <a:txBody>
                    <a:bodyPr/>
                    <a:lstStyle/>
                    <a:p>
                      <a:pPr marL="0" marR="38100" lvl="0" indent="0" algn="ctr" rtl="0">
                        <a:spcBef>
                          <a:spcPts val="0"/>
                        </a:spcBef>
                        <a:spcAft>
                          <a:spcPts val="0"/>
                        </a:spcAft>
                        <a:buNone/>
                      </a:pPr>
                      <a:r>
                        <a:rPr lang="en" sz="2000">
                          <a:solidFill>
                            <a:schemeClr val="dk1"/>
                          </a:solidFill>
                          <a:latin typeface="Grand Hotel"/>
                          <a:ea typeface="Grand Hotel"/>
                          <a:cs typeface="Grand Hotel"/>
                          <a:sym typeface="Grand Hotel"/>
                        </a:rPr>
                        <a:t>Schreibe die Idee hier auf</a:t>
                      </a: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39950">
                <a:tc>
                  <a:txBody>
                    <a:bodyPr/>
                    <a:lstStyle/>
                    <a:p>
                      <a:pPr marL="0" marR="38100" lvl="0" indent="0" algn="ctr" rtl="0">
                        <a:spcBef>
                          <a:spcPts val="0"/>
                        </a:spcBef>
                        <a:spcAft>
                          <a:spcPts val="0"/>
                        </a:spcAft>
                        <a:buNone/>
                      </a:pPr>
                      <a:r>
                        <a:rPr lang="en" sz="2000">
                          <a:solidFill>
                            <a:schemeClr val="dk1"/>
                          </a:solidFill>
                          <a:latin typeface="Grand Hotel"/>
                          <a:ea typeface="Grand Hotel"/>
                          <a:cs typeface="Grand Hotel"/>
                          <a:sym typeface="Grand Hotel"/>
                        </a:rPr>
                        <a:t>Schreibe die Idee hier auf</a:t>
                      </a: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39950">
                <a:tc>
                  <a:txBody>
                    <a:bodyPr/>
                    <a:lstStyle/>
                    <a:p>
                      <a:pPr marL="0" marR="38100" lvl="0" indent="0" algn="ctr" rtl="0">
                        <a:spcBef>
                          <a:spcPts val="0"/>
                        </a:spcBef>
                        <a:spcAft>
                          <a:spcPts val="0"/>
                        </a:spcAft>
                        <a:buNone/>
                      </a:pPr>
                      <a:r>
                        <a:rPr lang="en" sz="2000">
                          <a:solidFill>
                            <a:schemeClr val="dk1"/>
                          </a:solidFill>
                          <a:latin typeface="Grand Hotel"/>
                          <a:ea typeface="Grand Hotel"/>
                          <a:cs typeface="Grand Hotel"/>
                          <a:sym typeface="Grand Hotel"/>
                        </a:rPr>
                        <a:t>Schreibe die Idee hier auf</a:t>
                      </a:r>
                      <a:endParaRPr sz="2000">
                        <a:solidFill>
                          <a:schemeClr val="dk1"/>
                        </a:solidFill>
                        <a:latin typeface="Grand Hotel"/>
                        <a:ea typeface="Grand Hotel"/>
                        <a:cs typeface="Grand Hotel"/>
                        <a:sym typeface="Grand Hote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2055" name="Google Shape;2055;p76"/>
          <p:cNvGrpSpPr/>
          <p:nvPr/>
        </p:nvGrpSpPr>
        <p:grpSpPr>
          <a:xfrm>
            <a:off x="6572134" y="1995437"/>
            <a:ext cx="371782" cy="274285"/>
            <a:chOff x="5223609" y="3731112"/>
            <a:chExt cx="371782" cy="274285"/>
          </a:xfrm>
        </p:grpSpPr>
        <p:sp>
          <p:nvSpPr>
            <p:cNvPr id="2056" name="Google Shape;2056;p76"/>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6"/>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8" name="Google Shape;2058;p76"/>
          <p:cNvSpPr/>
          <p:nvPr/>
        </p:nvSpPr>
        <p:spPr>
          <a:xfrm>
            <a:off x="5593318" y="1988059"/>
            <a:ext cx="291966" cy="289050"/>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9" name="Google Shape;2059;p76"/>
          <p:cNvGrpSpPr/>
          <p:nvPr/>
        </p:nvGrpSpPr>
        <p:grpSpPr>
          <a:xfrm>
            <a:off x="7590859" y="1995437"/>
            <a:ext cx="371782" cy="274285"/>
            <a:chOff x="5223609" y="3731112"/>
            <a:chExt cx="371782" cy="274285"/>
          </a:xfrm>
        </p:grpSpPr>
        <p:sp>
          <p:nvSpPr>
            <p:cNvPr id="2060" name="Google Shape;2060;p76"/>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6"/>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2" name="Google Shape;2062;p76"/>
          <p:cNvSpPr/>
          <p:nvPr/>
        </p:nvSpPr>
        <p:spPr>
          <a:xfrm>
            <a:off x="4574593" y="1988059"/>
            <a:ext cx="291966" cy="289050"/>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3" name="Google Shape;2063;p76"/>
          <p:cNvGrpSpPr/>
          <p:nvPr/>
        </p:nvGrpSpPr>
        <p:grpSpPr>
          <a:xfrm>
            <a:off x="6572134" y="2538112"/>
            <a:ext cx="371782" cy="274285"/>
            <a:chOff x="5223609" y="3731112"/>
            <a:chExt cx="371782" cy="274285"/>
          </a:xfrm>
        </p:grpSpPr>
        <p:sp>
          <p:nvSpPr>
            <p:cNvPr id="2064" name="Google Shape;2064;p76"/>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6"/>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76"/>
          <p:cNvGrpSpPr/>
          <p:nvPr/>
        </p:nvGrpSpPr>
        <p:grpSpPr>
          <a:xfrm>
            <a:off x="7590859" y="2538112"/>
            <a:ext cx="371782" cy="274285"/>
            <a:chOff x="5223609" y="3731112"/>
            <a:chExt cx="371782" cy="274285"/>
          </a:xfrm>
        </p:grpSpPr>
        <p:sp>
          <p:nvSpPr>
            <p:cNvPr id="2067" name="Google Shape;2067;p76"/>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6"/>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76"/>
          <p:cNvGrpSpPr/>
          <p:nvPr/>
        </p:nvGrpSpPr>
        <p:grpSpPr>
          <a:xfrm>
            <a:off x="5553409" y="2538112"/>
            <a:ext cx="371782" cy="274285"/>
            <a:chOff x="5223609" y="3731112"/>
            <a:chExt cx="371782" cy="274285"/>
          </a:xfrm>
        </p:grpSpPr>
        <p:sp>
          <p:nvSpPr>
            <p:cNvPr id="2070" name="Google Shape;2070;p76"/>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6"/>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76"/>
          <p:cNvGrpSpPr/>
          <p:nvPr/>
        </p:nvGrpSpPr>
        <p:grpSpPr>
          <a:xfrm>
            <a:off x="4534684" y="2538112"/>
            <a:ext cx="371782" cy="274285"/>
            <a:chOff x="5223609" y="3731112"/>
            <a:chExt cx="371782" cy="274285"/>
          </a:xfrm>
        </p:grpSpPr>
        <p:sp>
          <p:nvSpPr>
            <p:cNvPr id="2073" name="Google Shape;2073;p76"/>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6"/>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5" name="Google Shape;2075;p76"/>
          <p:cNvGrpSpPr/>
          <p:nvPr/>
        </p:nvGrpSpPr>
        <p:grpSpPr>
          <a:xfrm>
            <a:off x="6572134" y="3078062"/>
            <a:ext cx="371782" cy="274285"/>
            <a:chOff x="5223609" y="3731112"/>
            <a:chExt cx="371782" cy="274285"/>
          </a:xfrm>
        </p:grpSpPr>
        <p:sp>
          <p:nvSpPr>
            <p:cNvPr id="2076" name="Google Shape;2076;p76"/>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6"/>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76"/>
          <p:cNvGrpSpPr/>
          <p:nvPr/>
        </p:nvGrpSpPr>
        <p:grpSpPr>
          <a:xfrm>
            <a:off x="7590859" y="3078062"/>
            <a:ext cx="371782" cy="274285"/>
            <a:chOff x="5223609" y="3731112"/>
            <a:chExt cx="371782" cy="274285"/>
          </a:xfrm>
        </p:grpSpPr>
        <p:sp>
          <p:nvSpPr>
            <p:cNvPr id="2079" name="Google Shape;2079;p76"/>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6"/>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1" name="Google Shape;2081;p76"/>
          <p:cNvGrpSpPr/>
          <p:nvPr/>
        </p:nvGrpSpPr>
        <p:grpSpPr>
          <a:xfrm>
            <a:off x="4534684" y="3078062"/>
            <a:ext cx="371782" cy="274285"/>
            <a:chOff x="5223609" y="3731112"/>
            <a:chExt cx="371782" cy="274285"/>
          </a:xfrm>
        </p:grpSpPr>
        <p:sp>
          <p:nvSpPr>
            <p:cNvPr id="2082" name="Google Shape;2082;p76"/>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6"/>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4" name="Google Shape;2084;p76"/>
          <p:cNvSpPr/>
          <p:nvPr/>
        </p:nvSpPr>
        <p:spPr>
          <a:xfrm>
            <a:off x="5593318" y="3073409"/>
            <a:ext cx="291966" cy="289050"/>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5" name="Google Shape;2085;p76"/>
          <p:cNvGrpSpPr/>
          <p:nvPr/>
        </p:nvGrpSpPr>
        <p:grpSpPr>
          <a:xfrm>
            <a:off x="6572134" y="3623462"/>
            <a:ext cx="371782" cy="274285"/>
            <a:chOff x="5223609" y="3731112"/>
            <a:chExt cx="371782" cy="274285"/>
          </a:xfrm>
        </p:grpSpPr>
        <p:sp>
          <p:nvSpPr>
            <p:cNvPr id="2086" name="Google Shape;2086;p76"/>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6"/>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76"/>
          <p:cNvGrpSpPr/>
          <p:nvPr/>
        </p:nvGrpSpPr>
        <p:grpSpPr>
          <a:xfrm>
            <a:off x="5553409" y="3623462"/>
            <a:ext cx="371782" cy="274285"/>
            <a:chOff x="5223609" y="3731112"/>
            <a:chExt cx="371782" cy="274285"/>
          </a:xfrm>
        </p:grpSpPr>
        <p:sp>
          <p:nvSpPr>
            <p:cNvPr id="2089" name="Google Shape;2089;p76"/>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6"/>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1" name="Google Shape;2091;p76"/>
          <p:cNvSpPr/>
          <p:nvPr/>
        </p:nvSpPr>
        <p:spPr>
          <a:xfrm>
            <a:off x="4574593" y="3610634"/>
            <a:ext cx="291966" cy="289050"/>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6"/>
          <p:cNvSpPr/>
          <p:nvPr/>
        </p:nvSpPr>
        <p:spPr>
          <a:xfrm>
            <a:off x="7630768" y="3610634"/>
            <a:ext cx="291966" cy="289050"/>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3" name="Google Shape;2093;p76"/>
          <p:cNvGrpSpPr/>
          <p:nvPr/>
        </p:nvGrpSpPr>
        <p:grpSpPr>
          <a:xfrm>
            <a:off x="6572134" y="4160687"/>
            <a:ext cx="371782" cy="274285"/>
            <a:chOff x="5223609" y="3731112"/>
            <a:chExt cx="371782" cy="274285"/>
          </a:xfrm>
        </p:grpSpPr>
        <p:sp>
          <p:nvSpPr>
            <p:cNvPr id="2094" name="Google Shape;2094;p76"/>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6"/>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76"/>
          <p:cNvGrpSpPr/>
          <p:nvPr/>
        </p:nvGrpSpPr>
        <p:grpSpPr>
          <a:xfrm>
            <a:off x="5553409" y="4160687"/>
            <a:ext cx="371782" cy="274285"/>
            <a:chOff x="5223609" y="3731112"/>
            <a:chExt cx="371782" cy="274285"/>
          </a:xfrm>
        </p:grpSpPr>
        <p:sp>
          <p:nvSpPr>
            <p:cNvPr id="2097" name="Google Shape;2097;p76"/>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6"/>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9" name="Google Shape;2099;p76"/>
          <p:cNvSpPr/>
          <p:nvPr/>
        </p:nvSpPr>
        <p:spPr>
          <a:xfrm>
            <a:off x="4574593" y="4147859"/>
            <a:ext cx="291966" cy="289050"/>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6"/>
          <p:cNvSpPr/>
          <p:nvPr/>
        </p:nvSpPr>
        <p:spPr>
          <a:xfrm>
            <a:off x="7630768" y="4147859"/>
            <a:ext cx="291966" cy="289050"/>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pic>
        <p:nvPicPr>
          <p:cNvPr id="2147" name="Google Shape;2147;p79"/>
          <p:cNvPicPr preferRelativeResize="0"/>
          <p:nvPr/>
        </p:nvPicPr>
        <p:blipFill>
          <a:blip r:embed="rId3">
            <a:alphaModFix/>
          </a:blip>
          <a:stretch>
            <a:fillRect/>
          </a:stretch>
        </p:blipFill>
        <p:spPr>
          <a:xfrm rot="-734889">
            <a:off x="7119600" y="1645728"/>
            <a:ext cx="704601" cy="607089"/>
          </a:xfrm>
          <a:prstGeom prst="rect">
            <a:avLst/>
          </a:prstGeom>
          <a:noFill/>
          <a:ln>
            <a:noFill/>
          </a:ln>
          <a:effectLst>
            <a:outerShdw blurRad="14288" dist="28575" dir="7680000" algn="bl" rotWithShape="0">
              <a:srgbClr val="000000">
                <a:alpha val="9000"/>
              </a:srgbClr>
            </a:outerShdw>
          </a:effectLst>
        </p:spPr>
      </p:pic>
      <p:sp>
        <p:nvSpPr>
          <p:cNvPr id="2148" name="Google Shape;2148;p79"/>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marR="38100" lvl="0" indent="0" algn="ctr" rtl="0">
              <a:lnSpc>
                <a:spcPct val="100000"/>
              </a:lnSpc>
              <a:spcBef>
                <a:spcPts val="0"/>
              </a:spcBef>
              <a:spcAft>
                <a:spcPts val="0"/>
              </a:spcAft>
              <a:buNone/>
            </a:pPr>
            <a:r>
              <a:rPr lang="en"/>
              <a:t>Ergebnisanalyse</a:t>
            </a:r>
            <a:endParaRPr/>
          </a:p>
        </p:txBody>
      </p:sp>
      <p:sp>
        <p:nvSpPr>
          <p:cNvPr id="2149" name="Google Shape;2149;p79"/>
          <p:cNvSpPr txBox="1"/>
          <p:nvPr/>
        </p:nvSpPr>
        <p:spPr>
          <a:xfrm>
            <a:off x="1287650" y="3862925"/>
            <a:ext cx="2771700" cy="617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Raleway"/>
                <a:ea typeface="Raleway"/>
                <a:cs typeface="Raleway"/>
                <a:sym typeface="Raleway"/>
              </a:rPr>
              <a:t>Folge dem Link in das Diagramm, um die Daten zu ändern und füge dann das neue hier ein. Für mehr Infos,</a:t>
            </a:r>
            <a:r>
              <a:rPr lang="en" sz="1000">
                <a:solidFill>
                  <a:schemeClr val="dk1"/>
                </a:solidFill>
                <a:uFill>
                  <a:noFill/>
                </a:uFill>
                <a:latin typeface="Raleway"/>
                <a:ea typeface="Raleway"/>
                <a:cs typeface="Raleway"/>
                <a:sym typeface="Raleway"/>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1000" b="1">
                <a:solidFill>
                  <a:schemeClr val="dk1"/>
                </a:solidFill>
                <a:uFill>
                  <a:noFill/>
                </a:uFill>
                <a:latin typeface="Raleway"/>
                <a:ea typeface="Raleway"/>
                <a:cs typeface="Raleway"/>
                <a:sym typeface="Raleway"/>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klicke hier</a:t>
            </a:r>
            <a:endParaRPr sz="1000">
              <a:solidFill>
                <a:schemeClr val="dk1"/>
              </a:solidFill>
              <a:latin typeface="Raleway"/>
              <a:ea typeface="Raleway"/>
              <a:cs typeface="Raleway"/>
              <a:sym typeface="Raleway"/>
            </a:endParaRPr>
          </a:p>
        </p:txBody>
      </p:sp>
      <p:sp>
        <p:nvSpPr>
          <p:cNvPr id="2150" name="Google Shape;2150;p79"/>
          <p:cNvSpPr txBox="1"/>
          <p:nvPr/>
        </p:nvSpPr>
        <p:spPr>
          <a:xfrm flipH="1">
            <a:off x="4492850" y="1803674"/>
            <a:ext cx="2417700" cy="59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Raleway"/>
                <a:ea typeface="Raleway"/>
                <a:cs typeface="Raleway"/>
                <a:sym typeface="Raleway"/>
              </a:rPr>
              <a:t>Der Merkur ist der sonnennächste Planet</a:t>
            </a:r>
            <a:endParaRPr sz="1600">
              <a:solidFill>
                <a:schemeClr val="dk1"/>
              </a:solidFill>
              <a:latin typeface="Raleway"/>
              <a:ea typeface="Raleway"/>
              <a:cs typeface="Raleway"/>
              <a:sym typeface="Raleway"/>
            </a:endParaRPr>
          </a:p>
        </p:txBody>
      </p:sp>
      <p:sp>
        <p:nvSpPr>
          <p:cNvPr id="2151" name="Google Shape;2151;p79"/>
          <p:cNvSpPr txBox="1"/>
          <p:nvPr/>
        </p:nvSpPr>
        <p:spPr>
          <a:xfrm flipH="1">
            <a:off x="4492850" y="1409925"/>
            <a:ext cx="2417700" cy="45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Grand Hotel"/>
                <a:ea typeface="Grand Hotel"/>
                <a:cs typeface="Grand Hotel"/>
                <a:sym typeface="Grand Hotel"/>
              </a:rPr>
              <a:t>Merkur</a:t>
            </a:r>
            <a:endParaRPr sz="2400">
              <a:solidFill>
                <a:schemeClr val="dk1"/>
              </a:solidFill>
              <a:latin typeface="Grand Hotel"/>
              <a:ea typeface="Grand Hotel"/>
              <a:cs typeface="Grand Hotel"/>
              <a:sym typeface="Grand Hotel"/>
            </a:endParaRPr>
          </a:p>
        </p:txBody>
      </p:sp>
      <p:sp>
        <p:nvSpPr>
          <p:cNvPr id="2152" name="Google Shape;2152;p79"/>
          <p:cNvSpPr txBox="1"/>
          <p:nvPr/>
        </p:nvSpPr>
        <p:spPr>
          <a:xfrm flipH="1">
            <a:off x="4492850" y="2827475"/>
            <a:ext cx="2417700" cy="59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Raleway"/>
                <a:ea typeface="Raleway"/>
                <a:cs typeface="Raleway"/>
                <a:sym typeface="Raleway"/>
              </a:rPr>
              <a:t>Die Venus ist fast so groß wie die Erde</a:t>
            </a:r>
            <a:endParaRPr sz="1600">
              <a:solidFill>
                <a:schemeClr val="dk1"/>
              </a:solidFill>
              <a:latin typeface="Raleway"/>
              <a:ea typeface="Raleway"/>
              <a:cs typeface="Raleway"/>
              <a:sym typeface="Raleway"/>
            </a:endParaRPr>
          </a:p>
        </p:txBody>
      </p:sp>
      <p:sp>
        <p:nvSpPr>
          <p:cNvPr id="2153" name="Google Shape;2153;p79"/>
          <p:cNvSpPr txBox="1"/>
          <p:nvPr/>
        </p:nvSpPr>
        <p:spPr>
          <a:xfrm flipH="1">
            <a:off x="4492850" y="2433725"/>
            <a:ext cx="2417700" cy="45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Grand Hotel"/>
                <a:ea typeface="Grand Hotel"/>
                <a:cs typeface="Grand Hotel"/>
                <a:sym typeface="Grand Hotel"/>
              </a:rPr>
              <a:t>Venus</a:t>
            </a:r>
            <a:endParaRPr sz="2400">
              <a:solidFill>
                <a:schemeClr val="dk1"/>
              </a:solidFill>
              <a:latin typeface="Grand Hotel"/>
              <a:ea typeface="Grand Hotel"/>
              <a:cs typeface="Grand Hotel"/>
              <a:sym typeface="Grand Hotel"/>
            </a:endParaRPr>
          </a:p>
        </p:txBody>
      </p:sp>
      <p:sp>
        <p:nvSpPr>
          <p:cNvPr id="2154" name="Google Shape;2154;p79"/>
          <p:cNvSpPr txBox="1"/>
          <p:nvPr/>
        </p:nvSpPr>
        <p:spPr>
          <a:xfrm flipH="1">
            <a:off x="4492850" y="3851275"/>
            <a:ext cx="2417700" cy="59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Raleway"/>
                <a:ea typeface="Raleway"/>
                <a:cs typeface="Raleway"/>
                <a:sym typeface="Raleway"/>
              </a:rPr>
              <a:t>Obwohl er rot ist, ist der Mars sehr kalt</a:t>
            </a:r>
            <a:endParaRPr sz="1600">
              <a:solidFill>
                <a:schemeClr val="dk1"/>
              </a:solidFill>
              <a:latin typeface="Raleway"/>
              <a:ea typeface="Raleway"/>
              <a:cs typeface="Raleway"/>
              <a:sym typeface="Raleway"/>
            </a:endParaRPr>
          </a:p>
        </p:txBody>
      </p:sp>
      <p:sp>
        <p:nvSpPr>
          <p:cNvPr id="2155" name="Google Shape;2155;p79"/>
          <p:cNvSpPr txBox="1"/>
          <p:nvPr/>
        </p:nvSpPr>
        <p:spPr>
          <a:xfrm flipH="1">
            <a:off x="4492850" y="3457526"/>
            <a:ext cx="2417700" cy="45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Grand Hotel"/>
                <a:ea typeface="Grand Hotel"/>
                <a:cs typeface="Grand Hotel"/>
                <a:sym typeface="Grand Hotel"/>
              </a:rPr>
              <a:t>Mars</a:t>
            </a:r>
            <a:endParaRPr sz="2400">
              <a:solidFill>
                <a:schemeClr val="dk1"/>
              </a:solidFill>
              <a:latin typeface="Grand Hotel"/>
              <a:ea typeface="Grand Hotel"/>
              <a:cs typeface="Grand Hotel"/>
              <a:sym typeface="Grand Hotel"/>
            </a:endParaRPr>
          </a:p>
        </p:txBody>
      </p:sp>
      <p:pic>
        <p:nvPicPr>
          <p:cNvPr id="2156" name="Google Shape;2156;p79">
            <a:hlinkClick r:id="rId5"/>
          </p:cNvPr>
          <p:cNvPicPr preferRelativeResize="0"/>
          <p:nvPr/>
        </p:nvPicPr>
        <p:blipFill>
          <a:blip r:embed="rId6">
            <a:alphaModFix/>
          </a:blip>
          <a:stretch>
            <a:fillRect/>
          </a:stretch>
        </p:blipFill>
        <p:spPr>
          <a:xfrm>
            <a:off x="1186874" y="1342925"/>
            <a:ext cx="2973251" cy="2457649"/>
          </a:xfrm>
          <a:prstGeom prst="rect">
            <a:avLst/>
          </a:prstGeom>
          <a:noFill/>
          <a:ln>
            <a:noFill/>
          </a:ln>
        </p:spPr>
      </p:pic>
      <p:sp>
        <p:nvSpPr>
          <p:cNvPr id="2157" name="Google Shape;2157;p79"/>
          <p:cNvSpPr txBox="1"/>
          <p:nvPr/>
        </p:nvSpPr>
        <p:spPr>
          <a:xfrm>
            <a:off x="6904300" y="1672234"/>
            <a:ext cx="11352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47K</a:t>
            </a:r>
            <a:endParaRPr sz="2400">
              <a:solidFill>
                <a:schemeClr val="dk1"/>
              </a:solidFill>
              <a:latin typeface="Grand Hotel"/>
              <a:ea typeface="Grand Hotel"/>
              <a:cs typeface="Grand Hotel"/>
              <a:sym typeface="Grand Hotel"/>
            </a:endParaRPr>
          </a:p>
        </p:txBody>
      </p:sp>
      <p:pic>
        <p:nvPicPr>
          <p:cNvPr id="2158" name="Google Shape;2158;p79"/>
          <p:cNvPicPr preferRelativeResize="0"/>
          <p:nvPr/>
        </p:nvPicPr>
        <p:blipFill>
          <a:blip r:embed="rId3">
            <a:alphaModFix/>
          </a:blip>
          <a:stretch>
            <a:fillRect/>
          </a:stretch>
        </p:blipFill>
        <p:spPr>
          <a:xfrm rot="-734889">
            <a:off x="7119600" y="2680281"/>
            <a:ext cx="704601" cy="607089"/>
          </a:xfrm>
          <a:prstGeom prst="rect">
            <a:avLst/>
          </a:prstGeom>
          <a:noFill/>
          <a:ln>
            <a:noFill/>
          </a:ln>
          <a:effectLst>
            <a:outerShdw blurRad="14288" dist="28575" dir="7680000" algn="bl" rotWithShape="0">
              <a:srgbClr val="000000">
                <a:alpha val="9000"/>
              </a:srgbClr>
            </a:outerShdw>
          </a:effectLst>
        </p:spPr>
      </p:pic>
      <p:sp>
        <p:nvSpPr>
          <p:cNvPr id="2159" name="Google Shape;2159;p79"/>
          <p:cNvSpPr txBox="1"/>
          <p:nvPr/>
        </p:nvSpPr>
        <p:spPr>
          <a:xfrm>
            <a:off x="6904300" y="2706788"/>
            <a:ext cx="11352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30K</a:t>
            </a:r>
            <a:endParaRPr sz="2400">
              <a:solidFill>
                <a:schemeClr val="dk1"/>
              </a:solidFill>
              <a:latin typeface="Grand Hotel"/>
              <a:ea typeface="Grand Hotel"/>
              <a:cs typeface="Grand Hotel"/>
              <a:sym typeface="Grand Hotel"/>
            </a:endParaRPr>
          </a:p>
        </p:txBody>
      </p:sp>
      <p:pic>
        <p:nvPicPr>
          <p:cNvPr id="2160" name="Google Shape;2160;p79"/>
          <p:cNvPicPr preferRelativeResize="0"/>
          <p:nvPr/>
        </p:nvPicPr>
        <p:blipFill>
          <a:blip r:embed="rId3">
            <a:alphaModFix/>
          </a:blip>
          <a:stretch>
            <a:fillRect/>
          </a:stretch>
        </p:blipFill>
        <p:spPr>
          <a:xfrm rot="-734889">
            <a:off x="7119600" y="3698678"/>
            <a:ext cx="704601" cy="607089"/>
          </a:xfrm>
          <a:prstGeom prst="rect">
            <a:avLst/>
          </a:prstGeom>
          <a:noFill/>
          <a:ln>
            <a:noFill/>
          </a:ln>
          <a:effectLst>
            <a:outerShdw blurRad="14288" dist="28575" dir="7680000" algn="bl" rotWithShape="0">
              <a:srgbClr val="000000">
                <a:alpha val="9000"/>
              </a:srgbClr>
            </a:outerShdw>
          </a:effectLst>
        </p:spPr>
      </p:pic>
      <p:sp>
        <p:nvSpPr>
          <p:cNvPr id="2161" name="Google Shape;2161;p79"/>
          <p:cNvSpPr txBox="1"/>
          <p:nvPr/>
        </p:nvSpPr>
        <p:spPr>
          <a:xfrm>
            <a:off x="6904300" y="3725184"/>
            <a:ext cx="11352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12K</a:t>
            </a:r>
            <a:endParaRPr sz="2400">
              <a:solidFill>
                <a:schemeClr val="dk1"/>
              </a:solidFill>
              <a:latin typeface="Grand Hotel"/>
              <a:ea typeface="Grand Hotel"/>
              <a:cs typeface="Grand Hotel"/>
              <a:sym typeface="Grand Hote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80"/>
          <p:cNvSpPr/>
          <p:nvPr/>
        </p:nvSpPr>
        <p:spPr>
          <a:xfrm flipH="1">
            <a:off x="3230449" y="1294853"/>
            <a:ext cx="452100" cy="453000"/>
          </a:xfrm>
          <a:prstGeom prst="roundRect">
            <a:avLst>
              <a:gd name="adj" fmla="val 464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pic>
        <p:nvPicPr>
          <p:cNvPr id="2167" name="Google Shape;2167;p80"/>
          <p:cNvPicPr preferRelativeResize="0"/>
          <p:nvPr/>
        </p:nvPicPr>
        <p:blipFill>
          <a:blip r:embed="rId3">
            <a:alphaModFix/>
          </a:blip>
          <a:stretch>
            <a:fillRect/>
          </a:stretch>
        </p:blipFill>
        <p:spPr>
          <a:xfrm rot="8883841">
            <a:off x="6572121" y="314200"/>
            <a:ext cx="2874936" cy="2874948"/>
          </a:xfrm>
          <a:prstGeom prst="rect">
            <a:avLst/>
          </a:prstGeom>
          <a:noFill/>
          <a:ln>
            <a:noFill/>
          </a:ln>
        </p:spPr>
      </p:pic>
      <p:pic>
        <p:nvPicPr>
          <p:cNvPr id="2168" name="Google Shape;2168;p80"/>
          <p:cNvPicPr preferRelativeResize="0"/>
          <p:nvPr/>
        </p:nvPicPr>
        <p:blipFill>
          <a:blip r:embed="rId4">
            <a:alphaModFix/>
          </a:blip>
          <a:stretch>
            <a:fillRect/>
          </a:stretch>
        </p:blipFill>
        <p:spPr>
          <a:xfrm>
            <a:off x="-522475" y="83825"/>
            <a:ext cx="2877600" cy="2874949"/>
          </a:xfrm>
          <a:prstGeom prst="rect">
            <a:avLst/>
          </a:prstGeom>
          <a:noFill/>
          <a:ln>
            <a:noFill/>
          </a:ln>
        </p:spPr>
      </p:pic>
      <p:sp>
        <p:nvSpPr>
          <p:cNvPr id="2169" name="Google Shape;2169;p80"/>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Beste Autoren nach Genre</a:t>
            </a:r>
            <a:endParaRPr/>
          </a:p>
        </p:txBody>
      </p:sp>
      <p:cxnSp>
        <p:nvCxnSpPr>
          <p:cNvPr id="2170" name="Google Shape;2170;p80"/>
          <p:cNvCxnSpPr>
            <a:stCxn id="2171" idx="2"/>
            <a:endCxn id="2172" idx="0"/>
          </p:cNvCxnSpPr>
          <p:nvPr/>
        </p:nvCxnSpPr>
        <p:spPr>
          <a:xfrm rot="-5400000" flipH="1">
            <a:off x="4288353" y="2079300"/>
            <a:ext cx="567900" cy="600"/>
          </a:xfrm>
          <a:prstGeom prst="bentConnector3">
            <a:avLst>
              <a:gd name="adj1" fmla="val 50010"/>
            </a:avLst>
          </a:prstGeom>
          <a:noFill/>
          <a:ln w="19050" cap="flat" cmpd="sng">
            <a:solidFill>
              <a:schemeClr val="dk1"/>
            </a:solidFill>
            <a:prstDash val="solid"/>
            <a:round/>
            <a:headEnd type="none" w="med" len="med"/>
            <a:tailEnd type="none" w="med" len="med"/>
          </a:ln>
        </p:spPr>
      </p:cxnSp>
      <p:cxnSp>
        <p:nvCxnSpPr>
          <p:cNvPr id="2173" name="Google Shape;2173;p80"/>
          <p:cNvCxnSpPr>
            <a:stCxn id="2174" idx="2"/>
            <a:endCxn id="2175" idx="0"/>
          </p:cNvCxnSpPr>
          <p:nvPr/>
        </p:nvCxnSpPr>
        <p:spPr>
          <a:xfrm rot="-5400000" flipH="1">
            <a:off x="2085425" y="3339210"/>
            <a:ext cx="684600" cy="685800"/>
          </a:xfrm>
          <a:prstGeom prst="bentConnector3">
            <a:avLst>
              <a:gd name="adj1" fmla="val 50004"/>
            </a:avLst>
          </a:prstGeom>
          <a:noFill/>
          <a:ln w="19050" cap="flat" cmpd="sng">
            <a:solidFill>
              <a:schemeClr val="dk1"/>
            </a:solidFill>
            <a:prstDash val="solid"/>
            <a:round/>
            <a:headEnd type="none" w="med" len="med"/>
            <a:tailEnd type="none" w="med" len="med"/>
          </a:ln>
        </p:spPr>
      </p:cxnSp>
      <p:cxnSp>
        <p:nvCxnSpPr>
          <p:cNvPr id="2176" name="Google Shape;2176;p80"/>
          <p:cNvCxnSpPr>
            <a:stCxn id="2177" idx="0"/>
            <a:endCxn id="2174" idx="2"/>
          </p:cNvCxnSpPr>
          <p:nvPr/>
        </p:nvCxnSpPr>
        <p:spPr>
          <a:xfrm rot="-5400000">
            <a:off x="1399625" y="3339267"/>
            <a:ext cx="684600" cy="685800"/>
          </a:xfrm>
          <a:prstGeom prst="bentConnector3">
            <a:avLst>
              <a:gd name="adj1" fmla="val 50004"/>
            </a:avLst>
          </a:prstGeom>
          <a:noFill/>
          <a:ln w="19050" cap="flat" cmpd="sng">
            <a:solidFill>
              <a:schemeClr val="dk1"/>
            </a:solidFill>
            <a:prstDash val="solid"/>
            <a:round/>
            <a:headEnd type="none" w="med" len="med"/>
            <a:tailEnd type="none" w="med" len="med"/>
          </a:ln>
        </p:spPr>
      </p:cxnSp>
      <p:cxnSp>
        <p:nvCxnSpPr>
          <p:cNvPr id="2178" name="Google Shape;2178;p80"/>
          <p:cNvCxnSpPr>
            <a:stCxn id="2172" idx="2"/>
            <a:endCxn id="2179" idx="0"/>
          </p:cNvCxnSpPr>
          <p:nvPr/>
        </p:nvCxnSpPr>
        <p:spPr>
          <a:xfrm rot="-5400000" flipH="1">
            <a:off x="4701150" y="2783213"/>
            <a:ext cx="427500" cy="685800"/>
          </a:xfrm>
          <a:prstGeom prst="bentConnector3">
            <a:avLst>
              <a:gd name="adj1" fmla="val 50004"/>
            </a:avLst>
          </a:prstGeom>
          <a:noFill/>
          <a:ln w="19050" cap="flat" cmpd="sng">
            <a:solidFill>
              <a:schemeClr val="dk1"/>
            </a:solidFill>
            <a:prstDash val="solid"/>
            <a:round/>
            <a:headEnd type="none" w="med" len="med"/>
            <a:tailEnd type="none" w="med" len="med"/>
          </a:ln>
        </p:spPr>
      </p:cxnSp>
      <p:cxnSp>
        <p:nvCxnSpPr>
          <p:cNvPr id="2180" name="Google Shape;2180;p80"/>
          <p:cNvCxnSpPr>
            <a:stCxn id="2181" idx="0"/>
            <a:endCxn id="2172" idx="2"/>
          </p:cNvCxnSpPr>
          <p:nvPr/>
        </p:nvCxnSpPr>
        <p:spPr>
          <a:xfrm rot="-5400000">
            <a:off x="4016563" y="2784444"/>
            <a:ext cx="427500" cy="683400"/>
          </a:xfrm>
          <a:prstGeom prst="bentConnector3">
            <a:avLst>
              <a:gd name="adj1" fmla="val 50004"/>
            </a:avLst>
          </a:prstGeom>
          <a:noFill/>
          <a:ln w="19050" cap="flat" cmpd="sng">
            <a:solidFill>
              <a:schemeClr val="dk1"/>
            </a:solidFill>
            <a:prstDash val="solid"/>
            <a:round/>
            <a:headEnd type="none" w="med" len="med"/>
            <a:tailEnd type="none" w="med" len="med"/>
          </a:ln>
        </p:spPr>
      </p:cxnSp>
      <p:cxnSp>
        <p:nvCxnSpPr>
          <p:cNvPr id="2182" name="Google Shape;2182;p80"/>
          <p:cNvCxnSpPr>
            <a:stCxn id="2174" idx="0"/>
            <a:endCxn id="2171" idx="2"/>
          </p:cNvCxnSpPr>
          <p:nvPr/>
        </p:nvCxnSpPr>
        <p:spPr>
          <a:xfrm rot="-5400000">
            <a:off x="2830775" y="1049760"/>
            <a:ext cx="995400" cy="2487300"/>
          </a:xfrm>
          <a:prstGeom prst="bentConnector3">
            <a:avLst>
              <a:gd name="adj1" fmla="val 50003"/>
            </a:avLst>
          </a:prstGeom>
          <a:noFill/>
          <a:ln w="19050" cap="flat" cmpd="sng">
            <a:solidFill>
              <a:schemeClr val="dk1"/>
            </a:solidFill>
            <a:prstDash val="solid"/>
            <a:round/>
            <a:headEnd type="none" w="med" len="med"/>
            <a:tailEnd type="none" w="med" len="med"/>
          </a:ln>
        </p:spPr>
      </p:cxnSp>
      <p:sp>
        <p:nvSpPr>
          <p:cNvPr id="2171" name="Google Shape;2171;p80"/>
          <p:cNvSpPr txBox="1"/>
          <p:nvPr/>
        </p:nvSpPr>
        <p:spPr>
          <a:xfrm>
            <a:off x="3749103" y="1246950"/>
            <a:ext cx="16458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Genres</a:t>
            </a:r>
            <a:endParaRPr sz="2400">
              <a:solidFill>
                <a:schemeClr val="dk1"/>
              </a:solidFill>
              <a:latin typeface="Grand Hotel"/>
              <a:ea typeface="Grand Hotel"/>
              <a:cs typeface="Grand Hotel"/>
              <a:sym typeface="Grand Hotel"/>
            </a:endParaRPr>
          </a:p>
        </p:txBody>
      </p:sp>
      <p:sp>
        <p:nvSpPr>
          <p:cNvPr id="2174" name="Google Shape;2174;p80"/>
          <p:cNvSpPr txBox="1"/>
          <p:nvPr/>
        </p:nvSpPr>
        <p:spPr>
          <a:xfrm>
            <a:off x="1261925" y="2791110"/>
            <a:ext cx="16458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Grand Hotel"/>
                <a:ea typeface="Grand Hotel"/>
                <a:cs typeface="Grand Hotel"/>
                <a:sym typeface="Grand Hotel"/>
              </a:rPr>
              <a:t>Horror-Genre</a:t>
            </a:r>
            <a:endParaRPr sz="2400">
              <a:solidFill>
                <a:schemeClr val="dk1"/>
              </a:solidFill>
              <a:latin typeface="Grand Hotel"/>
              <a:ea typeface="Grand Hotel"/>
              <a:cs typeface="Grand Hotel"/>
              <a:sym typeface="Grand Hotel"/>
            </a:endParaRPr>
          </a:p>
        </p:txBody>
      </p:sp>
      <p:sp>
        <p:nvSpPr>
          <p:cNvPr id="2172" name="Google Shape;2172;p80"/>
          <p:cNvSpPr txBox="1"/>
          <p:nvPr/>
        </p:nvSpPr>
        <p:spPr>
          <a:xfrm>
            <a:off x="3749100" y="2363663"/>
            <a:ext cx="16458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Polizei-Genre</a:t>
            </a:r>
            <a:endParaRPr sz="2400">
              <a:solidFill>
                <a:schemeClr val="dk1"/>
              </a:solidFill>
              <a:latin typeface="Grand Hotel"/>
              <a:ea typeface="Grand Hotel"/>
              <a:cs typeface="Grand Hotel"/>
              <a:sym typeface="Grand Hotel"/>
            </a:endParaRPr>
          </a:p>
        </p:txBody>
      </p:sp>
      <p:sp>
        <p:nvSpPr>
          <p:cNvPr id="2179" name="Google Shape;2179;p80"/>
          <p:cNvSpPr txBox="1"/>
          <p:nvPr/>
        </p:nvSpPr>
        <p:spPr>
          <a:xfrm>
            <a:off x="4571988" y="3339894"/>
            <a:ext cx="13716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Samuel Evalen</a:t>
            </a:r>
            <a:endParaRPr sz="1600">
              <a:solidFill>
                <a:schemeClr val="dk1"/>
              </a:solidFill>
              <a:latin typeface="Raleway"/>
              <a:ea typeface="Raleway"/>
              <a:cs typeface="Raleway"/>
              <a:sym typeface="Raleway"/>
            </a:endParaRPr>
          </a:p>
        </p:txBody>
      </p:sp>
      <p:sp>
        <p:nvSpPr>
          <p:cNvPr id="2181" name="Google Shape;2181;p80"/>
          <p:cNvSpPr txBox="1"/>
          <p:nvPr/>
        </p:nvSpPr>
        <p:spPr>
          <a:xfrm>
            <a:off x="3202813" y="3339894"/>
            <a:ext cx="13716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Nathanael Gunmeister</a:t>
            </a:r>
            <a:endParaRPr sz="1600">
              <a:solidFill>
                <a:schemeClr val="dk1"/>
              </a:solidFill>
              <a:latin typeface="Raleway"/>
              <a:ea typeface="Raleway"/>
              <a:cs typeface="Raleway"/>
              <a:sym typeface="Raleway"/>
            </a:endParaRPr>
          </a:p>
        </p:txBody>
      </p:sp>
      <p:sp>
        <p:nvSpPr>
          <p:cNvPr id="2175" name="Google Shape;2175;p80"/>
          <p:cNvSpPr txBox="1"/>
          <p:nvPr/>
        </p:nvSpPr>
        <p:spPr>
          <a:xfrm>
            <a:off x="2084825" y="4024467"/>
            <a:ext cx="13716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Ruby Guidelines</a:t>
            </a:r>
            <a:endParaRPr sz="1600">
              <a:solidFill>
                <a:schemeClr val="dk1"/>
              </a:solidFill>
              <a:latin typeface="Raleway"/>
              <a:ea typeface="Raleway"/>
              <a:cs typeface="Raleway"/>
              <a:sym typeface="Raleway"/>
            </a:endParaRPr>
          </a:p>
        </p:txBody>
      </p:sp>
      <p:sp>
        <p:nvSpPr>
          <p:cNvPr id="2177" name="Google Shape;2177;p80"/>
          <p:cNvSpPr txBox="1"/>
          <p:nvPr/>
        </p:nvSpPr>
        <p:spPr>
          <a:xfrm>
            <a:off x="713225" y="4024467"/>
            <a:ext cx="13716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Fletch Ravenclaw</a:t>
            </a:r>
            <a:endParaRPr sz="1600">
              <a:solidFill>
                <a:schemeClr val="dk1"/>
              </a:solidFill>
              <a:latin typeface="Raleway"/>
              <a:ea typeface="Raleway"/>
              <a:cs typeface="Raleway"/>
              <a:sym typeface="Raleway"/>
            </a:endParaRPr>
          </a:p>
        </p:txBody>
      </p:sp>
      <p:cxnSp>
        <p:nvCxnSpPr>
          <p:cNvPr id="2183" name="Google Shape;2183;p80"/>
          <p:cNvCxnSpPr>
            <a:stCxn id="2184" idx="2"/>
            <a:endCxn id="2185" idx="0"/>
          </p:cNvCxnSpPr>
          <p:nvPr/>
        </p:nvCxnSpPr>
        <p:spPr>
          <a:xfrm rot="-5400000" flipH="1">
            <a:off x="7059775" y="3339210"/>
            <a:ext cx="684600" cy="685800"/>
          </a:xfrm>
          <a:prstGeom prst="bentConnector3">
            <a:avLst>
              <a:gd name="adj1" fmla="val 50004"/>
            </a:avLst>
          </a:prstGeom>
          <a:noFill/>
          <a:ln w="19050" cap="flat" cmpd="sng">
            <a:solidFill>
              <a:schemeClr val="dk1"/>
            </a:solidFill>
            <a:prstDash val="solid"/>
            <a:round/>
            <a:headEnd type="none" w="med" len="med"/>
            <a:tailEnd type="none" w="med" len="med"/>
          </a:ln>
        </p:spPr>
      </p:cxnSp>
      <p:cxnSp>
        <p:nvCxnSpPr>
          <p:cNvPr id="2186" name="Google Shape;2186;p80"/>
          <p:cNvCxnSpPr>
            <a:stCxn id="2187" idx="0"/>
            <a:endCxn id="2184" idx="2"/>
          </p:cNvCxnSpPr>
          <p:nvPr/>
        </p:nvCxnSpPr>
        <p:spPr>
          <a:xfrm rot="-5400000">
            <a:off x="6373975" y="3339267"/>
            <a:ext cx="684600" cy="685800"/>
          </a:xfrm>
          <a:prstGeom prst="bentConnector3">
            <a:avLst>
              <a:gd name="adj1" fmla="val 50004"/>
            </a:avLst>
          </a:prstGeom>
          <a:noFill/>
          <a:ln w="19050" cap="flat" cmpd="sng">
            <a:solidFill>
              <a:schemeClr val="dk1"/>
            </a:solidFill>
            <a:prstDash val="solid"/>
            <a:round/>
            <a:headEnd type="none" w="med" len="med"/>
            <a:tailEnd type="none" w="med" len="med"/>
          </a:ln>
        </p:spPr>
      </p:cxnSp>
      <p:sp>
        <p:nvSpPr>
          <p:cNvPr id="2184" name="Google Shape;2184;p80"/>
          <p:cNvSpPr txBox="1"/>
          <p:nvPr/>
        </p:nvSpPr>
        <p:spPr>
          <a:xfrm>
            <a:off x="6236275" y="2791110"/>
            <a:ext cx="16458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Fantasy-Genre</a:t>
            </a:r>
            <a:endParaRPr sz="2400">
              <a:solidFill>
                <a:schemeClr val="dk1"/>
              </a:solidFill>
              <a:latin typeface="Grand Hotel"/>
              <a:ea typeface="Grand Hotel"/>
              <a:cs typeface="Grand Hotel"/>
              <a:sym typeface="Grand Hotel"/>
            </a:endParaRPr>
          </a:p>
        </p:txBody>
      </p:sp>
      <p:sp>
        <p:nvSpPr>
          <p:cNvPr id="2185" name="Google Shape;2185;p80"/>
          <p:cNvSpPr txBox="1"/>
          <p:nvPr/>
        </p:nvSpPr>
        <p:spPr>
          <a:xfrm>
            <a:off x="7059175" y="4024467"/>
            <a:ext cx="13716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Valentino Skinner</a:t>
            </a:r>
            <a:endParaRPr sz="1600">
              <a:solidFill>
                <a:schemeClr val="dk1"/>
              </a:solidFill>
              <a:latin typeface="Raleway"/>
              <a:ea typeface="Raleway"/>
              <a:cs typeface="Raleway"/>
              <a:sym typeface="Raleway"/>
            </a:endParaRPr>
          </a:p>
        </p:txBody>
      </p:sp>
      <p:sp>
        <p:nvSpPr>
          <p:cNvPr id="2187" name="Google Shape;2187;p80"/>
          <p:cNvSpPr txBox="1"/>
          <p:nvPr/>
        </p:nvSpPr>
        <p:spPr>
          <a:xfrm>
            <a:off x="5687575" y="4024467"/>
            <a:ext cx="13716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Theodore R. Toe</a:t>
            </a:r>
            <a:endParaRPr sz="1600">
              <a:solidFill>
                <a:schemeClr val="dk1"/>
              </a:solidFill>
              <a:latin typeface="Raleway"/>
              <a:ea typeface="Raleway"/>
              <a:cs typeface="Raleway"/>
              <a:sym typeface="Raleway"/>
            </a:endParaRPr>
          </a:p>
        </p:txBody>
      </p:sp>
      <p:cxnSp>
        <p:nvCxnSpPr>
          <p:cNvPr id="2188" name="Google Shape;2188;p80"/>
          <p:cNvCxnSpPr>
            <a:stCxn id="2171" idx="2"/>
            <a:endCxn id="2184" idx="0"/>
          </p:cNvCxnSpPr>
          <p:nvPr/>
        </p:nvCxnSpPr>
        <p:spPr>
          <a:xfrm rot="-5400000" flipH="1">
            <a:off x="5317953" y="1049700"/>
            <a:ext cx="995400" cy="2487300"/>
          </a:xfrm>
          <a:prstGeom prst="bentConnector3">
            <a:avLst>
              <a:gd name="adj1" fmla="val 50003"/>
            </a:avLst>
          </a:prstGeom>
          <a:noFill/>
          <a:ln w="19050" cap="flat" cmpd="sng">
            <a:solidFill>
              <a:schemeClr val="dk1"/>
            </a:solidFill>
            <a:prstDash val="solid"/>
            <a:round/>
            <a:headEnd type="none" w="med" len="med"/>
            <a:tailEnd type="none" w="med" len="med"/>
          </a:ln>
        </p:spPr>
      </p:cxnSp>
      <p:pic>
        <p:nvPicPr>
          <p:cNvPr id="2189" name="Google Shape;2189;p80"/>
          <p:cNvPicPr preferRelativeResize="0"/>
          <p:nvPr/>
        </p:nvPicPr>
        <p:blipFill>
          <a:blip r:embed="rId5">
            <a:alphaModFix/>
          </a:blip>
          <a:stretch>
            <a:fillRect/>
          </a:stretch>
        </p:blipFill>
        <p:spPr>
          <a:xfrm>
            <a:off x="690223" y="2230312"/>
            <a:ext cx="452201" cy="452234"/>
          </a:xfrm>
          <a:prstGeom prst="rect">
            <a:avLst/>
          </a:prstGeom>
          <a:noFill/>
          <a:ln>
            <a:noFill/>
          </a:ln>
        </p:spPr>
      </p:pic>
      <p:pic>
        <p:nvPicPr>
          <p:cNvPr id="2190" name="Google Shape;2190;p80"/>
          <p:cNvPicPr preferRelativeResize="0"/>
          <p:nvPr/>
        </p:nvPicPr>
        <p:blipFill>
          <a:blip r:embed="rId6">
            <a:alphaModFix/>
          </a:blip>
          <a:stretch>
            <a:fillRect/>
          </a:stretch>
        </p:blipFill>
        <p:spPr>
          <a:xfrm>
            <a:off x="341234" y="707201"/>
            <a:ext cx="371983" cy="371988"/>
          </a:xfrm>
          <a:prstGeom prst="rect">
            <a:avLst/>
          </a:prstGeom>
          <a:noFill/>
          <a:ln>
            <a:noFill/>
          </a:ln>
        </p:spPr>
      </p:pic>
      <p:pic>
        <p:nvPicPr>
          <p:cNvPr id="2191" name="Google Shape;2191;p80"/>
          <p:cNvPicPr preferRelativeResize="0"/>
          <p:nvPr/>
        </p:nvPicPr>
        <p:blipFill>
          <a:blip r:embed="rId7">
            <a:alphaModFix/>
          </a:blip>
          <a:stretch>
            <a:fillRect/>
          </a:stretch>
        </p:blipFill>
        <p:spPr>
          <a:xfrm>
            <a:off x="1712833" y="539501"/>
            <a:ext cx="371983" cy="371988"/>
          </a:xfrm>
          <a:prstGeom prst="rect">
            <a:avLst/>
          </a:prstGeom>
          <a:noFill/>
          <a:ln>
            <a:noFill/>
          </a:ln>
        </p:spPr>
      </p:pic>
      <p:grpSp>
        <p:nvGrpSpPr>
          <p:cNvPr id="2192" name="Google Shape;2192;p80"/>
          <p:cNvGrpSpPr/>
          <p:nvPr/>
        </p:nvGrpSpPr>
        <p:grpSpPr>
          <a:xfrm>
            <a:off x="3285201" y="1361068"/>
            <a:ext cx="342050" cy="320261"/>
            <a:chOff x="5476400" y="2396125"/>
            <a:chExt cx="391675" cy="366725"/>
          </a:xfrm>
        </p:grpSpPr>
        <p:sp>
          <p:nvSpPr>
            <p:cNvPr id="2193" name="Google Shape;2193;p80"/>
            <p:cNvSpPr/>
            <p:nvPr/>
          </p:nvSpPr>
          <p:spPr>
            <a:xfrm>
              <a:off x="5476400" y="2396150"/>
              <a:ext cx="157475" cy="284375"/>
            </a:xfrm>
            <a:custGeom>
              <a:avLst/>
              <a:gdLst/>
              <a:ahLst/>
              <a:cxnLst/>
              <a:rect l="l" t="t" r="r" b="b"/>
              <a:pathLst>
                <a:path w="6299" h="11375" extrusionOk="0">
                  <a:moveTo>
                    <a:pt x="1903" y="0"/>
                  </a:moveTo>
                  <a:cubicBezTo>
                    <a:pt x="852" y="0"/>
                    <a:pt x="0" y="851"/>
                    <a:pt x="0" y="1902"/>
                  </a:cubicBezTo>
                  <a:lnTo>
                    <a:pt x="0" y="11375"/>
                  </a:lnTo>
                  <a:lnTo>
                    <a:pt x="6299" y="11375"/>
                  </a:lnTo>
                  <a:lnTo>
                    <a:pt x="6299" y="1902"/>
                  </a:lnTo>
                  <a:cubicBezTo>
                    <a:pt x="6299" y="851"/>
                    <a:pt x="2953" y="0"/>
                    <a:pt x="19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0"/>
            <p:cNvSpPr/>
            <p:nvPr/>
          </p:nvSpPr>
          <p:spPr>
            <a:xfrm>
              <a:off x="5499150" y="2635475"/>
              <a:ext cx="92750" cy="12000"/>
            </a:xfrm>
            <a:custGeom>
              <a:avLst/>
              <a:gdLst/>
              <a:ahLst/>
              <a:cxnLst/>
              <a:rect l="l" t="t" r="r" b="b"/>
              <a:pathLst>
                <a:path w="3710" h="480" extrusionOk="0">
                  <a:moveTo>
                    <a:pt x="240" y="0"/>
                  </a:moveTo>
                  <a:cubicBezTo>
                    <a:pt x="108" y="0"/>
                    <a:pt x="1" y="107"/>
                    <a:pt x="1" y="240"/>
                  </a:cubicBezTo>
                  <a:cubicBezTo>
                    <a:pt x="1" y="372"/>
                    <a:pt x="108" y="480"/>
                    <a:pt x="240" y="480"/>
                  </a:cubicBezTo>
                  <a:lnTo>
                    <a:pt x="3470" y="480"/>
                  </a:lnTo>
                  <a:cubicBezTo>
                    <a:pt x="3604" y="480"/>
                    <a:pt x="3710" y="372"/>
                    <a:pt x="3709" y="240"/>
                  </a:cubicBezTo>
                  <a:cubicBezTo>
                    <a:pt x="3709" y="108"/>
                    <a:pt x="3602" y="0"/>
                    <a:pt x="34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0"/>
            <p:cNvSpPr/>
            <p:nvPr/>
          </p:nvSpPr>
          <p:spPr>
            <a:xfrm>
              <a:off x="5499150" y="2607575"/>
              <a:ext cx="92750" cy="12000"/>
            </a:xfrm>
            <a:custGeom>
              <a:avLst/>
              <a:gdLst/>
              <a:ahLst/>
              <a:cxnLst/>
              <a:rect l="l" t="t" r="r" b="b"/>
              <a:pathLst>
                <a:path w="3710" h="480" extrusionOk="0">
                  <a:moveTo>
                    <a:pt x="240" y="1"/>
                  </a:moveTo>
                  <a:cubicBezTo>
                    <a:pt x="108" y="1"/>
                    <a:pt x="1" y="107"/>
                    <a:pt x="1" y="240"/>
                  </a:cubicBezTo>
                  <a:cubicBezTo>
                    <a:pt x="1" y="372"/>
                    <a:pt x="108" y="479"/>
                    <a:pt x="240" y="479"/>
                  </a:cubicBezTo>
                  <a:lnTo>
                    <a:pt x="3470" y="479"/>
                  </a:lnTo>
                  <a:cubicBezTo>
                    <a:pt x="3604" y="479"/>
                    <a:pt x="3710" y="371"/>
                    <a:pt x="3709" y="240"/>
                  </a:cubicBezTo>
                  <a:cubicBezTo>
                    <a:pt x="3709" y="108"/>
                    <a:pt x="3602" y="1"/>
                    <a:pt x="3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0"/>
            <p:cNvSpPr/>
            <p:nvPr/>
          </p:nvSpPr>
          <p:spPr>
            <a:xfrm>
              <a:off x="5499150" y="2579675"/>
              <a:ext cx="92750" cy="11975"/>
            </a:xfrm>
            <a:custGeom>
              <a:avLst/>
              <a:gdLst/>
              <a:ahLst/>
              <a:cxnLst/>
              <a:rect l="l" t="t" r="r" b="b"/>
              <a:pathLst>
                <a:path w="3710" h="479" extrusionOk="0">
                  <a:moveTo>
                    <a:pt x="240" y="1"/>
                  </a:moveTo>
                  <a:cubicBezTo>
                    <a:pt x="108" y="1"/>
                    <a:pt x="1" y="107"/>
                    <a:pt x="1" y="239"/>
                  </a:cubicBezTo>
                  <a:cubicBezTo>
                    <a:pt x="1" y="372"/>
                    <a:pt x="108" y="479"/>
                    <a:pt x="240" y="479"/>
                  </a:cubicBezTo>
                  <a:lnTo>
                    <a:pt x="3470" y="479"/>
                  </a:lnTo>
                  <a:cubicBezTo>
                    <a:pt x="3604" y="479"/>
                    <a:pt x="3710" y="372"/>
                    <a:pt x="3709" y="239"/>
                  </a:cubicBezTo>
                  <a:cubicBezTo>
                    <a:pt x="3709" y="108"/>
                    <a:pt x="3602" y="1"/>
                    <a:pt x="3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0"/>
            <p:cNvSpPr/>
            <p:nvPr/>
          </p:nvSpPr>
          <p:spPr>
            <a:xfrm>
              <a:off x="5499150" y="2551750"/>
              <a:ext cx="92750" cy="12000"/>
            </a:xfrm>
            <a:custGeom>
              <a:avLst/>
              <a:gdLst/>
              <a:ahLst/>
              <a:cxnLst/>
              <a:rect l="l" t="t" r="r" b="b"/>
              <a:pathLst>
                <a:path w="3710" h="480" extrusionOk="0">
                  <a:moveTo>
                    <a:pt x="240" y="0"/>
                  </a:moveTo>
                  <a:cubicBezTo>
                    <a:pt x="108" y="0"/>
                    <a:pt x="1" y="107"/>
                    <a:pt x="1" y="240"/>
                  </a:cubicBezTo>
                  <a:cubicBezTo>
                    <a:pt x="1" y="372"/>
                    <a:pt x="108" y="480"/>
                    <a:pt x="240" y="480"/>
                  </a:cubicBezTo>
                  <a:lnTo>
                    <a:pt x="3470" y="480"/>
                  </a:lnTo>
                  <a:cubicBezTo>
                    <a:pt x="3604" y="480"/>
                    <a:pt x="3710" y="373"/>
                    <a:pt x="3709" y="240"/>
                  </a:cubicBezTo>
                  <a:cubicBezTo>
                    <a:pt x="3709" y="107"/>
                    <a:pt x="3602" y="0"/>
                    <a:pt x="34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0"/>
            <p:cNvSpPr/>
            <p:nvPr/>
          </p:nvSpPr>
          <p:spPr>
            <a:xfrm>
              <a:off x="5499150" y="2523825"/>
              <a:ext cx="92750" cy="12025"/>
            </a:xfrm>
            <a:custGeom>
              <a:avLst/>
              <a:gdLst/>
              <a:ahLst/>
              <a:cxnLst/>
              <a:rect l="l" t="t" r="r" b="b"/>
              <a:pathLst>
                <a:path w="3710" h="481" extrusionOk="0">
                  <a:moveTo>
                    <a:pt x="240" y="1"/>
                  </a:moveTo>
                  <a:cubicBezTo>
                    <a:pt x="108" y="1"/>
                    <a:pt x="1" y="108"/>
                    <a:pt x="1" y="241"/>
                  </a:cubicBezTo>
                  <a:cubicBezTo>
                    <a:pt x="1" y="373"/>
                    <a:pt x="108" y="480"/>
                    <a:pt x="240" y="480"/>
                  </a:cubicBezTo>
                  <a:lnTo>
                    <a:pt x="3470" y="480"/>
                  </a:lnTo>
                  <a:cubicBezTo>
                    <a:pt x="3604" y="480"/>
                    <a:pt x="3710" y="373"/>
                    <a:pt x="3709" y="241"/>
                  </a:cubicBezTo>
                  <a:cubicBezTo>
                    <a:pt x="3709" y="109"/>
                    <a:pt x="3602" y="1"/>
                    <a:pt x="3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0"/>
            <p:cNvSpPr/>
            <p:nvPr/>
          </p:nvSpPr>
          <p:spPr>
            <a:xfrm>
              <a:off x="5499150" y="2523825"/>
              <a:ext cx="92750" cy="12025"/>
            </a:xfrm>
            <a:custGeom>
              <a:avLst/>
              <a:gdLst/>
              <a:ahLst/>
              <a:cxnLst/>
              <a:rect l="l" t="t" r="r" b="b"/>
              <a:pathLst>
                <a:path w="3710" h="481" extrusionOk="0">
                  <a:moveTo>
                    <a:pt x="240" y="1"/>
                  </a:moveTo>
                  <a:cubicBezTo>
                    <a:pt x="108" y="1"/>
                    <a:pt x="1" y="108"/>
                    <a:pt x="1" y="241"/>
                  </a:cubicBezTo>
                  <a:cubicBezTo>
                    <a:pt x="1" y="373"/>
                    <a:pt x="108" y="480"/>
                    <a:pt x="240" y="480"/>
                  </a:cubicBezTo>
                  <a:lnTo>
                    <a:pt x="3470" y="480"/>
                  </a:lnTo>
                  <a:cubicBezTo>
                    <a:pt x="3604" y="480"/>
                    <a:pt x="3710" y="373"/>
                    <a:pt x="3709" y="241"/>
                  </a:cubicBezTo>
                  <a:cubicBezTo>
                    <a:pt x="3709" y="109"/>
                    <a:pt x="3602" y="1"/>
                    <a:pt x="3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0"/>
            <p:cNvSpPr/>
            <p:nvPr/>
          </p:nvSpPr>
          <p:spPr>
            <a:xfrm>
              <a:off x="5499150" y="2495925"/>
              <a:ext cx="92750" cy="12000"/>
            </a:xfrm>
            <a:custGeom>
              <a:avLst/>
              <a:gdLst/>
              <a:ahLst/>
              <a:cxnLst/>
              <a:rect l="l" t="t" r="r" b="b"/>
              <a:pathLst>
                <a:path w="3710" h="480" extrusionOk="0">
                  <a:moveTo>
                    <a:pt x="240" y="0"/>
                  </a:moveTo>
                  <a:cubicBezTo>
                    <a:pt x="108" y="0"/>
                    <a:pt x="1" y="107"/>
                    <a:pt x="1" y="240"/>
                  </a:cubicBezTo>
                  <a:cubicBezTo>
                    <a:pt x="1" y="372"/>
                    <a:pt x="108" y="480"/>
                    <a:pt x="240" y="480"/>
                  </a:cubicBezTo>
                  <a:lnTo>
                    <a:pt x="3470" y="480"/>
                  </a:lnTo>
                  <a:cubicBezTo>
                    <a:pt x="3604" y="480"/>
                    <a:pt x="3710" y="373"/>
                    <a:pt x="3709" y="240"/>
                  </a:cubicBezTo>
                  <a:cubicBezTo>
                    <a:pt x="3709" y="109"/>
                    <a:pt x="3602" y="0"/>
                    <a:pt x="34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0"/>
            <p:cNvSpPr/>
            <p:nvPr/>
          </p:nvSpPr>
          <p:spPr>
            <a:xfrm>
              <a:off x="5499150" y="2468075"/>
              <a:ext cx="92750" cy="11975"/>
            </a:xfrm>
            <a:custGeom>
              <a:avLst/>
              <a:gdLst/>
              <a:ahLst/>
              <a:cxnLst/>
              <a:rect l="l" t="t" r="r" b="b"/>
              <a:pathLst>
                <a:path w="3710" h="479" extrusionOk="0">
                  <a:moveTo>
                    <a:pt x="240" y="0"/>
                  </a:moveTo>
                  <a:cubicBezTo>
                    <a:pt x="108" y="0"/>
                    <a:pt x="1" y="106"/>
                    <a:pt x="1" y="239"/>
                  </a:cubicBezTo>
                  <a:cubicBezTo>
                    <a:pt x="1" y="371"/>
                    <a:pt x="108" y="479"/>
                    <a:pt x="240" y="479"/>
                  </a:cubicBezTo>
                  <a:lnTo>
                    <a:pt x="3470" y="479"/>
                  </a:lnTo>
                  <a:cubicBezTo>
                    <a:pt x="3604" y="479"/>
                    <a:pt x="3710" y="371"/>
                    <a:pt x="3709" y="239"/>
                  </a:cubicBezTo>
                  <a:cubicBezTo>
                    <a:pt x="3709" y="106"/>
                    <a:pt x="3602" y="0"/>
                    <a:pt x="34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0"/>
            <p:cNvSpPr/>
            <p:nvPr/>
          </p:nvSpPr>
          <p:spPr>
            <a:xfrm>
              <a:off x="5499150" y="2440150"/>
              <a:ext cx="92750" cy="12000"/>
            </a:xfrm>
            <a:custGeom>
              <a:avLst/>
              <a:gdLst/>
              <a:ahLst/>
              <a:cxnLst/>
              <a:rect l="l" t="t" r="r" b="b"/>
              <a:pathLst>
                <a:path w="3710" h="480" extrusionOk="0">
                  <a:moveTo>
                    <a:pt x="240" y="1"/>
                  </a:moveTo>
                  <a:cubicBezTo>
                    <a:pt x="108" y="1"/>
                    <a:pt x="1" y="107"/>
                    <a:pt x="1" y="240"/>
                  </a:cubicBezTo>
                  <a:cubicBezTo>
                    <a:pt x="1" y="371"/>
                    <a:pt x="108" y="479"/>
                    <a:pt x="240" y="479"/>
                  </a:cubicBezTo>
                  <a:lnTo>
                    <a:pt x="3470" y="479"/>
                  </a:lnTo>
                  <a:cubicBezTo>
                    <a:pt x="3604" y="479"/>
                    <a:pt x="3710" y="371"/>
                    <a:pt x="3709" y="240"/>
                  </a:cubicBezTo>
                  <a:cubicBezTo>
                    <a:pt x="3709" y="109"/>
                    <a:pt x="3602" y="1"/>
                    <a:pt x="3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0"/>
            <p:cNvSpPr/>
            <p:nvPr/>
          </p:nvSpPr>
          <p:spPr>
            <a:xfrm>
              <a:off x="5523950" y="2396125"/>
              <a:ext cx="344125" cy="366725"/>
            </a:xfrm>
            <a:custGeom>
              <a:avLst/>
              <a:gdLst/>
              <a:ahLst/>
              <a:cxnLst/>
              <a:rect l="l" t="t" r="r" b="b"/>
              <a:pathLst>
                <a:path w="13765" h="14669" extrusionOk="0">
                  <a:moveTo>
                    <a:pt x="1" y="0"/>
                  </a:moveTo>
                  <a:cubicBezTo>
                    <a:pt x="526" y="0"/>
                    <a:pt x="1002" y="213"/>
                    <a:pt x="1346" y="558"/>
                  </a:cubicBezTo>
                  <a:cubicBezTo>
                    <a:pt x="1689" y="903"/>
                    <a:pt x="1903" y="1378"/>
                    <a:pt x="1903" y="1903"/>
                  </a:cubicBezTo>
                  <a:lnTo>
                    <a:pt x="1903" y="14668"/>
                  </a:lnTo>
                  <a:lnTo>
                    <a:pt x="13765" y="14668"/>
                  </a:lnTo>
                  <a:lnTo>
                    <a:pt x="13765" y="1903"/>
                  </a:lnTo>
                  <a:cubicBezTo>
                    <a:pt x="13765" y="852"/>
                    <a:pt x="12913" y="1"/>
                    <a:pt x="118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0"/>
            <p:cNvSpPr/>
            <p:nvPr/>
          </p:nvSpPr>
          <p:spPr>
            <a:xfrm>
              <a:off x="5601500" y="2727475"/>
              <a:ext cx="101500" cy="11975"/>
            </a:xfrm>
            <a:custGeom>
              <a:avLst/>
              <a:gdLst/>
              <a:ahLst/>
              <a:cxnLst/>
              <a:rect l="l" t="t" r="r" b="b"/>
              <a:pathLst>
                <a:path w="4060" h="479" extrusionOk="0">
                  <a:moveTo>
                    <a:pt x="240" y="1"/>
                  </a:moveTo>
                  <a:cubicBezTo>
                    <a:pt x="109" y="1"/>
                    <a:pt x="1" y="108"/>
                    <a:pt x="1" y="239"/>
                  </a:cubicBezTo>
                  <a:cubicBezTo>
                    <a:pt x="1" y="371"/>
                    <a:pt x="108" y="479"/>
                    <a:pt x="240" y="479"/>
                  </a:cubicBezTo>
                  <a:lnTo>
                    <a:pt x="3821" y="479"/>
                  </a:lnTo>
                  <a:cubicBezTo>
                    <a:pt x="3953" y="479"/>
                    <a:pt x="4060" y="371"/>
                    <a:pt x="4060" y="239"/>
                  </a:cubicBezTo>
                  <a:cubicBezTo>
                    <a:pt x="4060" y="108"/>
                    <a:pt x="3953" y="1"/>
                    <a:pt x="3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0"/>
            <p:cNvSpPr/>
            <p:nvPr/>
          </p:nvSpPr>
          <p:spPr>
            <a:xfrm>
              <a:off x="5601500" y="2615825"/>
              <a:ext cx="101500" cy="95700"/>
            </a:xfrm>
            <a:custGeom>
              <a:avLst/>
              <a:gdLst/>
              <a:ahLst/>
              <a:cxnLst/>
              <a:rect l="l" t="t" r="r" b="b"/>
              <a:pathLst>
                <a:path w="4060" h="3828" extrusionOk="0">
                  <a:moveTo>
                    <a:pt x="240" y="0"/>
                  </a:moveTo>
                  <a:cubicBezTo>
                    <a:pt x="108" y="0"/>
                    <a:pt x="1" y="108"/>
                    <a:pt x="1" y="239"/>
                  </a:cubicBezTo>
                  <a:lnTo>
                    <a:pt x="1" y="3588"/>
                  </a:lnTo>
                  <a:cubicBezTo>
                    <a:pt x="1" y="3721"/>
                    <a:pt x="109" y="3828"/>
                    <a:pt x="240" y="3828"/>
                  </a:cubicBezTo>
                  <a:lnTo>
                    <a:pt x="3821" y="3828"/>
                  </a:lnTo>
                  <a:cubicBezTo>
                    <a:pt x="3953" y="3828"/>
                    <a:pt x="4060" y="3720"/>
                    <a:pt x="4060" y="3588"/>
                  </a:cubicBezTo>
                  <a:lnTo>
                    <a:pt x="4060" y="239"/>
                  </a:lnTo>
                  <a:cubicBezTo>
                    <a:pt x="4060" y="108"/>
                    <a:pt x="3953" y="0"/>
                    <a:pt x="3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0"/>
            <p:cNvSpPr/>
            <p:nvPr/>
          </p:nvSpPr>
          <p:spPr>
            <a:xfrm>
              <a:off x="5601500" y="2560050"/>
              <a:ext cx="147875" cy="11975"/>
            </a:xfrm>
            <a:custGeom>
              <a:avLst/>
              <a:gdLst/>
              <a:ahLst/>
              <a:cxnLst/>
              <a:rect l="l" t="t" r="r" b="b"/>
              <a:pathLst>
                <a:path w="5915" h="479" extrusionOk="0">
                  <a:moveTo>
                    <a:pt x="240" y="0"/>
                  </a:moveTo>
                  <a:cubicBezTo>
                    <a:pt x="109" y="0"/>
                    <a:pt x="1" y="107"/>
                    <a:pt x="1" y="240"/>
                  </a:cubicBezTo>
                  <a:cubicBezTo>
                    <a:pt x="1" y="372"/>
                    <a:pt x="108" y="479"/>
                    <a:pt x="240" y="479"/>
                  </a:cubicBezTo>
                  <a:lnTo>
                    <a:pt x="5675" y="479"/>
                  </a:lnTo>
                  <a:cubicBezTo>
                    <a:pt x="5808" y="479"/>
                    <a:pt x="5915" y="371"/>
                    <a:pt x="5915" y="240"/>
                  </a:cubicBezTo>
                  <a:cubicBezTo>
                    <a:pt x="5915" y="109"/>
                    <a:pt x="5808" y="0"/>
                    <a:pt x="5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0"/>
            <p:cNvSpPr/>
            <p:nvPr/>
          </p:nvSpPr>
          <p:spPr>
            <a:xfrm>
              <a:off x="5601500" y="2504225"/>
              <a:ext cx="101500" cy="12000"/>
            </a:xfrm>
            <a:custGeom>
              <a:avLst/>
              <a:gdLst/>
              <a:ahLst/>
              <a:cxnLst/>
              <a:rect l="l" t="t" r="r" b="b"/>
              <a:pathLst>
                <a:path w="4060" h="480" extrusionOk="0">
                  <a:moveTo>
                    <a:pt x="240" y="1"/>
                  </a:moveTo>
                  <a:cubicBezTo>
                    <a:pt x="109" y="1"/>
                    <a:pt x="1" y="108"/>
                    <a:pt x="1" y="241"/>
                  </a:cubicBezTo>
                  <a:cubicBezTo>
                    <a:pt x="1" y="371"/>
                    <a:pt x="108" y="479"/>
                    <a:pt x="240" y="479"/>
                  </a:cubicBezTo>
                  <a:lnTo>
                    <a:pt x="3821" y="479"/>
                  </a:lnTo>
                  <a:cubicBezTo>
                    <a:pt x="3953" y="479"/>
                    <a:pt x="4060" y="372"/>
                    <a:pt x="4060" y="241"/>
                  </a:cubicBezTo>
                  <a:cubicBezTo>
                    <a:pt x="4060" y="108"/>
                    <a:pt x="3953" y="1"/>
                    <a:pt x="3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0"/>
            <p:cNvSpPr/>
            <p:nvPr/>
          </p:nvSpPr>
          <p:spPr>
            <a:xfrm>
              <a:off x="5601500" y="2476325"/>
              <a:ext cx="101500" cy="11975"/>
            </a:xfrm>
            <a:custGeom>
              <a:avLst/>
              <a:gdLst/>
              <a:ahLst/>
              <a:cxnLst/>
              <a:rect l="l" t="t" r="r" b="b"/>
              <a:pathLst>
                <a:path w="4060" h="479" extrusionOk="0">
                  <a:moveTo>
                    <a:pt x="240" y="0"/>
                  </a:moveTo>
                  <a:cubicBezTo>
                    <a:pt x="109" y="0"/>
                    <a:pt x="1" y="107"/>
                    <a:pt x="1" y="239"/>
                  </a:cubicBezTo>
                  <a:cubicBezTo>
                    <a:pt x="1" y="372"/>
                    <a:pt x="108" y="479"/>
                    <a:pt x="240" y="479"/>
                  </a:cubicBezTo>
                  <a:lnTo>
                    <a:pt x="3821" y="479"/>
                  </a:lnTo>
                  <a:cubicBezTo>
                    <a:pt x="3953" y="479"/>
                    <a:pt x="4060" y="372"/>
                    <a:pt x="4060" y="239"/>
                  </a:cubicBezTo>
                  <a:cubicBezTo>
                    <a:pt x="4060" y="108"/>
                    <a:pt x="3953" y="0"/>
                    <a:pt x="3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0"/>
            <p:cNvSpPr/>
            <p:nvPr/>
          </p:nvSpPr>
          <p:spPr>
            <a:xfrm>
              <a:off x="5601500" y="2448425"/>
              <a:ext cx="101500" cy="11975"/>
            </a:xfrm>
            <a:custGeom>
              <a:avLst/>
              <a:gdLst/>
              <a:ahLst/>
              <a:cxnLst/>
              <a:rect l="l" t="t" r="r" b="b"/>
              <a:pathLst>
                <a:path w="4060" h="479" extrusionOk="0">
                  <a:moveTo>
                    <a:pt x="240" y="0"/>
                  </a:moveTo>
                  <a:cubicBezTo>
                    <a:pt x="109" y="0"/>
                    <a:pt x="1" y="107"/>
                    <a:pt x="1" y="240"/>
                  </a:cubicBezTo>
                  <a:cubicBezTo>
                    <a:pt x="1" y="371"/>
                    <a:pt x="108" y="479"/>
                    <a:pt x="240" y="479"/>
                  </a:cubicBezTo>
                  <a:lnTo>
                    <a:pt x="3821" y="479"/>
                  </a:lnTo>
                  <a:cubicBezTo>
                    <a:pt x="3953" y="479"/>
                    <a:pt x="4060" y="372"/>
                    <a:pt x="4060" y="240"/>
                  </a:cubicBezTo>
                  <a:cubicBezTo>
                    <a:pt x="4060" y="108"/>
                    <a:pt x="3953" y="0"/>
                    <a:pt x="3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0"/>
            <p:cNvSpPr/>
            <p:nvPr/>
          </p:nvSpPr>
          <p:spPr>
            <a:xfrm>
              <a:off x="5597525" y="2420525"/>
              <a:ext cx="101500" cy="12000"/>
            </a:xfrm>
            <a:custGeom>
              <a:avLst/>
              <a:gdLst/>
              <a:ahLst/>
              <a:cxnLst/>
              <a:rect l="l" t="t" r="r" b="b"/>
              <a:pathLst>
                <a:path w="4060" h="480" extrusionOk="0">
                  <a:moveTo>
                    <a:pt x="240" y="1"/>
                  </a:moveTo>
                  <a:cubicBezTo>
                    <a:pt x="108" y="1"/>
                    <a:pt x="0" y="108"/>
                    <a:pt x="0" y="241"/>
                  </a:cubicBezTo>
                  <a:cubicBezTo>
                    <a:pt x="0" y="373"/>
                    <a:pt x="107" y="479"/>
                    <a:pt x="240" y="479"/>
                  </a:cubicBezTo>
                  <a:lnTo>
                    <a:pt x="3820" y="479"/>
                  </a:lnTo>
                  <a:cubicBezTo>
                    <a:pt x="3952" y="479"/>
                    <a:pt x="4059" y="371"/>
                    <a:pt x="4059" y="241"/>
                  </a:cubicBezTo>
                  <a:cubicBezTo>
                    <a:pt x="4059" y="109"/>
                    <a:pt x="3952" y="1"/>
                    <a:pt x="3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0"/>
            <p:cNvSpPr/>
            <p:nvPr/>
          </p:nvSpPr>
          <p:spPr>
            <a:xfrm>
              <a:off x="5737400" y="2727475"/>
              <a:ext cx="101525" cy="11975"/>
            </a:xfrm>
            <a:custGeom>
              <a:avLst/>
              <a:gdLst/>
              <a:ahLst/>
              <a:cxnLst/>
              <a:rect l="l" t="t" r="r" b="b"/>
              <a:pathLst>
                <a:path w="4061" h="479" extrusionOk="0">
                  <a:moveTo>
                    <a:pt x="239" y="1"/>
                  </a:moveTo>
                  <a:cubicBezTo>
                    <a:pt x="106" y="1"/>
                    <a:pt x="0" y="108"/>
                    <a:pt x="0" y="239"/>
                  </a:cubicBezTo>
                  <a:cubicBezTo>
                    <a:pt x="0" y="371"/>
                    <a:pt x="106" y="479"/>
                    <a:pt x="239" y="479"/>
                  </a:cubicBezTo>
                  <a:lnTo>
                    <a:pt x="3819" y="479"/>
                  </a:lnTo>
                  <a:cubicBezTo>
                    <a:pt x="3952" y="479"/>
                    <a:pt x="4060" y="371"/>
                    <a:pt x="4059" y="239"/>
                  </a:cubicBezTo>
                  <a:cubicBezTo>
                    <a:pt x="4059" y="108"/>
                    <a:pt x="3952" y="1"/>
                    <a:pt x="3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0"/>
            <p:cNvSpPr/>
            <p:nvPr/>
          </p:nvSpPr>
          <p:spPr>
            <a:xfrm>
              <a:off x="5737400" y="2699575"/>
              <a:ext cx="101525" cy="11975"/>
            </a:xfrm>
            <a:custGeom>
              <a:avLst/>
              <a:gdLst/>
              <a:ahLst/>
              <a:cxnLst/>
              <a:rect l="l" t="t" r="r" b="b"/>
              <a:pathLst>
                <a:path w="4061" h="479" extrusionOk="0">
                  <a:moveTo>
                    <a:pt x="239" y="0"/>
                  </a:moveTo>
                  <a:cubicBezTo>
                    <a:pt x="106" y="0"/>
                    <a:pt x="0" y="106"/>
                    <a:pt x="0" y="239"/>
                  </a:cubicBezTo>
                  <a:cubicBezTo>
                    <a:pt x="0" y="372"/>
                    <a:pt x="106" y="479"/>
                    <a:pt x="239" y="479"/>
                  </a:cubicBezTo>
                  <a:lnTo>
                    <a:pt x="3819" y="479"/>
                  </a:lnTo>
                  <a:cubicBezTo>
                    <a:pt x="3952" y="479"/>
                    <a:pt x="4060" y="371"/>
                    <a:pt x="4059" y="239"/>
                  </a:cubicBezTo>
                  <a:cubicBezTo>
                    <a:pt x="4059" y="108"/>
                    <a:pt x="3952"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0"/>
            <p:cNvSpPr/>
            <p:nvPr/>
          </p:nvSpPr>
          <p:spPr>
            <a:xfrm>
              <a:off x="5737400" y="2671650"/>
              <a:ext cx="101525" cy="12000"/>
            </a:xfrm>
            <a:custGeom>
              <a:avLst/>
              <a:gdLst/>
              <a:ahLst/>
              <a:cxnLst/>
              <a:rect l="l" t="t" r="r" b="b"/>
              <a:pathLst>
                <a:path w="4061" h="480" extrusionOk="0">
                  <a:moveTo>
                    <a:pt x="239" y="1"/>
                  </a:moveTo>
                  <a:cubicBezTo>
                    <a:pt x="106" y="1"/>
                    <a:pt x="0" y="107"/>
                    <a:pt x="0" y="240"/>
                  </a:cubicBezTo>
                  <a:cubicBezTo>
                    <a:pt x="0" y="372"/>
                    <a:pt x="106" y="479"/>
                    <a:pt x="239" y="479"/>
                  </a:cubicBezTo>
                  <a:lnTo>
                    <a:pt x="3819" y="479"/>
                  </a:lnTo>
                  <a:cubicBezTo>
                    <a:pt x="3952" y="479"/>
                    <a:pt x="4060" y="372"/>
                    <a:pt x="4059" y="240"/>
                  </a:cubicBezTo>
                  <a:cubicBezTo>
                    <a:pt x="4059" y="109"/>
                    <a:pt x="3952" y="1"/>
                    <a:pt x="3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0"/>
            <p:cNvSpPr/>
            <p:nvPr/>
          </p:nvSpPr>
          <p:spPr>
            <a:xfrm>
              <a:off x="5737400" y="2643750"/>
              <a:ext cx="101525" cy="11975"/>
            </a:xfrm>
            <a:custGeom>
              <a:avLst/>
              <a:gdLst/>
              <a:ahLst/>
              <a:cxnLst/>
              <a:rect l="l" t="t" r="r" b="b"/>
              <a:pathLst>
                <a:path w="4061" h="479" extrusionOk="0">
                  <a:moveTo>
                    <a:pt x="239" y="0"/>
                  </a:moveTo>
                  <a:cubicBezTo>
                    <a:pt x="106" y="0"/>
                    <a:pt x="0" y="107"/>
                    <a:pt x="0" y="239"/>
                  </a:cubicBezTo>
                  <a:cubicBezTo>
                    <a:pt x="0" y="371"/>
                    <a:pt x="106" y="479"/>
                    <a:pt x="239" y="479"/>
                  </a:cubicBezTo>
                  <a:lnTo>
                    <a:pt x="3819" y="479"/>
                  </a:lnTo>
                  <a:cubicBezTo>
                    <a:pt x="3952" y="479"/>
                    <a:pt x="4060" y="372"/>
                    <a:pt x="4059" y="239"/>
                  </a:cubicBezTo>
                  <a:cubicBezTo>
                    <a:pt x="4059" y="107"/>
                    <a:pt x="3952"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0"/>
            <p:cNvSpPr/>
            <p:nvPr/>
          </p:nvSpPr>
          <p:spPr>
            <a:xfrm>
              <a:off x="5737400" y="2615850"/>
              <a:ext cx="101525" cy="11975"/>
            </a:xfrm>
            <a:custGeom>
              <a:avLst/>
              <a:gdLst/>
              <a:ahLst/>
              <a:cxnLst/>
              <a:rect l="l" t="t" r="r" b="b"/>
              <a:pathLst>
                <a:path w="4061" h="479" extrusionOk="0">
                  <a:moveTo>
                    <a:pt x="239" y="0"/>
                  </a:moveTo>
                  <a:cubicBezTo>
                    <a:pt x="106" y="0"/>
                    <a:pt x="0" y="107"/>
                    <a:pt x="0" y="239"/>
                  </a:cubicBezTo>
                  <a:cubicBezTo>
                    <a:pt x="0" y="372"/>
                    <a:pt x="106" y="479"/>
                    <a:pt x="239" y="479"/>
                  </a:cubicBezTo>
                  <a:lnTo>
                    <a:pt x="3819" y="479"/>
                  </a:lnTo>
                  <a:cubicBezTo>
                    <a:pt x="3952" y="479"/>
                    <a:pt x="4060" y="372"/>
                    <a:pt x="4059" y="239"/>
                  </a:cubicBezTo>
                  <a:cubicBezTo>
                    <a:pt x="4059" y="108"/>
                    <a:pt x="3952"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0"/>
            <p:cNvSpPr/>
            <p:nvPr/>
          </p:nvSpPr>
          <p:spPr>
            <a:xfrm>
              <a:off x="5737400" y="2560050"/>
              <a:ext cx="101525" cy="11975"/>
            </a:xfrm>
            <a:custGeom>
              <a:avLst/>
              <a:gdLst/>
              <a:ahLst/>
              <a:cxnLst/>
              <a:rect l="l" t="t" r="r" b="b"/>
              <a:pathLst>
                <a:path w="4061" h="479" extrusionOk="0">
                  <a:moveTo>
                    <a:pt x="239" y="0"/>
                  </a:moveTo>
                  <a:cubicBezTo>
                    <a:pt x="106" y="0"/>
                    <a:pt x="0" y="107"/>
                    <a:pt x="0" y="240"/>
                  </a:cubicBezTo>
                  <a:cubicBezTo>
                    <a:pt x="0" y="372"/>
                    <a:pt x="106" y="479"/>
                    <a:pt x="239" y="479"/>
                  </a:cubicBezTo>
                  <a:lnTo>
                    <a:pt x="3819" y="479"/>
                  </a:lnTo>
                  <a:cubicBezTo>
                    <a:pt x="3952" y="479"/>
                    <a:pt x="4060" y="371"/>
                    <a:pt x="4059" y="240"/>
                  </a:cubicBezTo>
                  <a:cubicBezTo>
                    <a:pt x="4059" y="109"/>
                    <a:pt x="3952"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0"/>
            <p:cNvSpPr/>
            <p:nvPr/>
          </p:nvSpPr>
          <p:spPr>
            <a:xfrm>
              <a:off x="5737400" y="2504225"/>
              <a:ext cx="101525" cy="12000"/>
            </a:xfrm>
            <a:custGeom>
              <a:avLst/>
              <a:gdLst/>
              <a:ahLst/>
              <a:cxnLst/>
              <a:rect l="l" t="t" r="r" b="b"/>
              <a:pathLst>
                <a:path w="4061" h="480" extrusionOk="0">
                  <a:moveTo>
                    <a:pt x="239" y="1"/>
                  </a:moveTo>
                  <a:cubicBezTo>
                    <a:pt x="106" y="1"/>
                    <a:pt x="0" y="108"/>
                    <a:pt x="0" y="241"/>
                  </a:cubicBezTo>
                  <a:cubicBezTo>
                    <a:pt x="0" y="371"/>
                    <a:pt x="106" y="479"/>
                    <a:pt x="239" y="479"/>
                  </a:cubicBezTo>
                  <a:lnTo>
                    <a:pt x="3819" y="479"/>
                  </a:lnTo>
                  <a:cubicBezTo>
                    <a:pt x="3952" y="479"/>
                    <a:pt x="4060" y="372"/>
                    <a:pt x="4059" y="241"/>
                  </a:cubicBezTo>
                  <a:cubicBezTo>
                    <a:pt x="4059" y="108"/>
                    <a:pt x="3952" y="1"/>
                    <a:pt x="3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0"/>
            <p:cNvSpPr/>
            <p:nvPr/>
          </p:nvSpPr>
          <p:spPr>
            <a:xfrm>
              <a:off x="5737400" y="2476325"/>
              <a:ext cx="101525" cy="11975"/>
            </a:xfrm>
            <a:custGeom>
              <a:avLst/>
              <a:gdLst/>
              <a:ahLst/>
              <a:cxnLst/>
              <a:rect l="l" t="t" r="r" b="b"/>
              <a:pathLst>
                <a:path w="4061" h="479" extrusionOk="0">
                  <a:moveTo>
                    <a:pt x="239" y="0"/>
                  </a:moveTo>
                  <a:cubicBezTo>
                    <a:pt x="106" y="0"/>
                    <a:pt x="0" y="107"/>
                    <a:pt x="0" y="239"/>
                  </a:cubicBezTo>
                  <a:cubicBezTo>
                    <a:pt x="0" y="372"/>
                    <a:pt x="106" y="479"/>
                    <a:pt x="239" y="479"/>
                  </a:cubicBezTo>
                  <a:lnTo>
                    <a:pt x="3819" y="479"/>
                  </a:lnTo>
                  <a:cubicBezTo>
                    <a:pt x="3952" y="479"/>
                    <a:pt x="4060" y="372"/>
                    <a:pt x="4059" y="239"/>
                  </a:cubicBezTo>
                  <a:cubicBezTo>
                    <a:pt x="4059" y="108"/>
                    <a:pt x="3952"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0"/>
            <p:cNvSpPr/>
            <p:nvPr/>
          </p:nvSpPr>
          <p:spPr>
            <a:xfrm>
              <a:off x="5737400" y="2448425"/>
              <a:ext cx="101525" cy="11975"/>
            </a:xfrm>
            <a:custGeom>
              <a:avLst/>
              <a:gdLst/>
              <a:ahLst/>
              <a:cxnLst/>
              <a:rect l="l" t="t" r="r" b="b"/>
              <a:pathLst>
                <a:path w="4061" h="479" extrusionOk="0">
                  <a:moveTo>
                    <a:pt x="239" y="0"/>
                  </a:moveTo>
                  <a:cubicBezTo>
                    <a:pt x="106" y="0"/>
                    <a:pt x="0" y="107"/>
                    <a:pt x="0" y="240"/>
                  </a:cubicBezTo>
                  <a:cubicBezTo>
                    <a:pt x="0" y="371"/>
                    <a:pt x="106" y="479"/>
                    <a:pt x="239" y="479"/>
                  </a:cubicBezTo>
                  <a:lnTo>
                    <a:pt x="3819" y="479"/>
                  </a:lnTo>
                  <a:cubicBezTo>
                    <a:pt x="3952" y="479"/>
                    <a:pt x="4060" y="372"/>
                    <a:pt x="4059" y="240"/>
                  </a:cubicBezTo>
                  <a:cubicBezTo>
                    <a:pt x="4059" y="108"/>
                    <a:pt x="3952"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0"/>
            <p:cNvSpPr/>
            <p:nvPr/>
          </p:nvSpPr>
          <p:spPr>
            <a:xfrm>
              <a:off x="5733400" y="2420525"/>
              <a:ext cx="101500" cy="12000"/>
            </a:xfrm>
            <a:custGeom>
              <a:avLst/>
              <a:gdLst/>
              <a:ahLst/>
              <a:cxnLst/>
              <a:rect l="l" t="t" r="r" b="b"/>
              <a:pathLst>
                <a:path w="4060" h="480" extrusionOk="0">
                  <a:moveTo>
                    <a:pt x="239" y="1"/>
                  </a:moveTo>
                  <a:cubicBezTo>
                    <a:pt x="109" y="1"/>
                    <a:pt x="1" y="108"/>
                    <a:pt x="1" y="241"/>
                  </a:cubicBezTo>
                  <a:cubicBezTo>
                    <a:pt x="1" y="373"/>
                    <a:pt x="107" y="479"/>
                    <a:pt x="239" y="479"/>
                  </a:cubicBezTo>
                  <a:lnTo>
                    <a:pt x="3820" y="479"/>
                  </a:lnTo>
                  <a:cubicBezTo>
                    <a:pt x="3953" y="479"/>
                    <a:pt x="4060" y="371"/>
                    <a:pt x="4060" y="241"/>
                  </a:cubicBezTo>
                  <a:cubicBezTo>
                    <a:pt x="4060" y="109"/>
                    <a:pt x="3953" y="1"/>
                    <a:pt x="3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pic>
        <p:nvPicPr>
          <p:cNvPr id="2225" name="Google Shape;2225;p81"/>
          <p:cNvPicPr preferRelativeResize="0"/>
          <p:nvPr/>
        </p:nvPicPr>
        <p:blipFill>
          <a:blip r:embed="rId3">
            <a:alphaModFix/>
          </a:blip>
          <a:stretch>
            <a:fillRect/>
          </a:stretch>
        </p:blipFill>
        <p:spPr>
          <a:xfrm rot="-6395223">
            <a:off x="-437301" y="1798175"/>
            <a:ext cx="3147423" cy="2011903"/>
          </a:xfrm>
          <a:prstGeom prst="rect">
            <a:avLst/>
          </a:prstGeom>
          <a:noFill/>
          <a:ln>
            <a:noFill/>
          </a:ln>
        </p:spPr>
      </p:pic>
      <p:pic>
        <p:nvPicPr>
          <p:cNvPr id="2226" name="Google Shape;2226;p81"/>
          <p:cNvPicPr preferRelativeResize="0"/>
          <p:nvPr/>
        </p:nvPicPr>
        <p:blipFill>
          <a:blip r:embed="rId4">
            <a:alphaModFix/>
          </a:blip>
          <a:stretch>
            <a:fillRect/>
          </a:stretch>
        </p:blipFill>
        <p:spPr>
          <a:xfrm rot="-599979">
            <a:off x="7381442" y="1741662"/>
            <a:ext cx="1233816" cy="1063051"/>
          </a:xfrm>
          <a:prstGeom prst="rect">
            <a:avLst/>
          </a:prstGeom>
          <a:noFill/>
          <a:ln>
            <a:noFill/>
          </a:ln>
          <a:effectLst>
            <a:outerShdw blurRad="14288" dist="28575" dir="12060000" algn="bl" rotWithShape="0">
              <a:srgbClr val="000000">
                <a:alpha val="9000"/>
              </a:srgbClr>
            </a:outerShdw>
          </a:effectLst>
        </p:spPr>
      </p:pic>
      <p:sp>
        <p:nvSpPr>
          <p:cNvPr id="2227" name="Google Shape;2227;p81"/>
          <p:cNvSpPr txBox="1">
            <a:spLocks noGrp="1"/>
          </p:cNvSpPr>
          <p:nvPr>
            <p:ph type="title"/>
          </p:nvPr>
        </p:nvSpPr>
        <p:spPr>
          <a:xfrm>
            <a:off x="2722075" y="2560650"/>
            <a:ext cx="5708700" cy="123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Schlussfolgerungen</a:t>
            </a:r>
            <a:endParaRPr/>
          </a:p>
        </p:txBody>
      </p:sp>
      <p:sp>
        <p:nvSpPr>
          <p:cNvPr id="2228" name="Google Shape;2228;p81"/>
          <p:cNvSpPr txBox="1">
            <a:spLocks noGrp="1"/>
          </p:cNvSpPr>
          <p:nvPr>
            <p:ph type="subTitle" idx="1"/>
          </p:nvPr>
        </p:nvSpPr>
        <p:spPr>
          <a:xfrm>
            <a:off x="5071075" y="3954875"/>
            <a:ext cx="3359700" cy="653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Gib hier einen Untertitel ein, wenn du es brauchst</a:t>
            </a:r>
            <a:endParaRPr/>
          </a:p>
        </p:txBody>
      </p:sp>
      <p:sp>
        <p:nvSpPr>
          <p:cNvPr id="2229" name="Google Shape;2229;p81"/>
          <p:cNvSpPr txBox="1">
            <a:spLocks noGrp="1"/>
          </p:cNvSpPr>
          <p:nvPr>
            <p:ph type="title" idx="2"/>
          </p:nvPr>
        </p:nvSpPr>
        <p:spPr>
          <a:xfrm>
            <a:off x="7237675" y="1642613"/>
            <a:ext cx="1193100" cy="1086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a:p>
        </p:txBody>
      </p:sp>
      <p:pic>
        <p:nvPicPr>
          <p:cNvPr id="2230" name="Google Shape;2230;p81"/>
          <p:cNvPicPr preferRelativeResize="0"/>
          <p:nvPr/>
        </p:nvPicPr>
        <p:blipFill>
          <a:blip r:embed="rId3">
            <a:alphaModFix/>
          </a:blip>
          <a:stretch>
            <a:fillRect/>
          </a:stretch>
        </p:blipFill>
        <p:spPr>
          <a:xfrm rot="-2359298">
            <a:off x="1581998" y="183625"/>
            <a:ext cx="3147423" cy="2011903"/>
          </a:xfrm>
          <a:prstGeom prst="rect">
            <a:avLst/>
          </a:prstGeom>
          <a:noFill/>
          <a:ln>
            <a:noFill/>
          </a:ln>
        </p:spPr>
      </p:pic>
      <p:pic>
        <p:nvPicPr>
          <p:cNvPr id="2231" name="Google Shape;2231;p81"/>
          <p:cNvPicPr preferRelativeResize="0"/>
          <p:nvPr/>
        </p:nvPicPr>
        <p:blipFill>
          <a:blip r:embed="rId5">
            <a:alphaModFix/>
          </a:blip>
          <a:stretch>
            <a:fillRect/>
          </a:stretch>
        </p:blipFill>
        <p:spPr>
          <a:xfrm>
            <a:off x="210399" y="143725"/>
            <a:ext cx="3361476" cy="3361476"/>
          </a:xfrm>
          <a:prstGeom prst="rect">
            <a:avLst/>
          </a:prstGeom>
          <a:noFill/>
          <a:ln>
            <a:noFill/>
          </a:ln>
        </p:spPr>
      </p:pic>
      <p:pic>
        <p:nvPicPr>
          <p:cNvPr id="2232" name="Google Shape;2232;p81"/>
          <p:cNvPicPr preferRelativeResize="0"/>
          <p:nvPr/>
        </p:nvPicPr>
        <p:blipFill>
          <a:blip r:embed="rId6">
            <a:alphaModFix/>
          </a:blip>
          <a:stretch>
            <a:fillRect/>
          </a:stretch>
        </p:blipFill>
        <p:spPr>
          <a:xfrm rot="1707886">
            <a:off x="-393579" y="3240115"/>
            <a:ext cx="3361467" cy="2011903"/>
          </a:xfrm>
          <a:prstGeom prst="rect">
            <a:avLst/>
          </a:prstGeom>
          <a:noFill/>
          <a:ln>
            <a:noFill/>
          </a:ln>
        </p:spPr>
      </p:pic>
      <p:pic>
        <p:nvPicPr>
          <p:cNvPr id="2233" name="Google Shape;2233;p81"/>
          <p:cNvPicPr preferRelativeResize="0"/>
          <p:nvPr/>
        </p:nvPicPr>
        <p:blipFill>
          <a:blip r:embed="rId7">
            <a:alphaModFix/>
          </a:blip>
          <a:stretch>
            <a:fillRect/>
          </a:stretch>
        </p:blipFill>
        <p:spPr>
          <a:xfrm rot="1707889">
            <a:off x="1481003" y="3718397"/>
            <a:ext cx="1505203" cy="1505201"/>
          </a:xfrm>
          <a:prstGeom prst="rect">
            <a:avLst/>
          </a:prstGeom>
          <a:noFill/>
          <a:ln>
            <a:noFill/>
          </a:ln>
        </p:spPr>
      </p:pic>
      <p:grpSp>
        <p:nvGrpSpPr>
          <p:cNvPr id="2234" name="Google Shape;2234;p81"/>
          <p:cNvGrpSpPr/>
          <p:nvPr/>
        </p:nvGrpSpPr>
        <p:grpSpPr>
          <a:xfrm>
            <a:off x="3919311" y="2112325"/>
            <a:ext cx="1491118" cy="663418"/>
            <a:chOff x="3919311" y="2112325"/>
            <a:chExt cx="1491118" cy="663418"/>
          </a:xfrm>
        </p:grpSpPr>
        <p:pic>
          <p:nvPicPr>
            <p:cNvPr id="2235" name="Google Shape;2235;p81"/>
            <p:cNvPicPr preferRelativeResize="0"/>
            <p:nvPr/>
          </p:nvPicPr>
          <p:blipFill>
            <a:blip r:embed="rId8">
              <a:alphaModFix/>
            </a:blip>
            <a:stretch>
              <a:fillRect/>
            </a:stretch>
          </p:blipFill>
          <p:spPr>
            <a:xfrm rot="-351214">
              <a:off x="4505725" y="2134205"/>
              <a:ext cx="452200" cy="452233"/>
            </a:xfrm>
            <a:prstGeom prst="rect">
              <a:avLst/>
            </a:prstGeom>
            <a:noFill/>
            <a:ln>
              <a:noFill/>
            </a:ln>
          </p:spPr>
        </p:pic>
        <p:pic>
          <p:nvPicPr>
            <p:cNvPr id="2236" name="Google Shape;2236;p81"/>
            <p:cNvPicPr preferRelativeResize="0"/>
            <p:nvPr/>
          </p:nvPicPr>
          <p:blipFill>
            <a:blip r:embed="rId9">
              <a:alphaModFix/>
            </a:blip>
            <a:stretch>
              <a:fillRect/>
            </a:stretch>
          </p:blipFill>
          <p:spPr>
            <a:xfrm rot="-351219">
              <a:off x="5020447" y="2369807"/>
              <a:ext cx="371982" cy="371988"/>
            </a:xfrm>
            <a:prstGeom prst="rect">
              <a:avLst/>
            </a:prstGeom>
            <a:noFill/>
            <a:ln>
              <a:noFill/>
            </a:ln>
          </p:spPr>
        </p:pic>
        <p:pic>
          <p:nvPicPr>
            <p:cNvPr id="2237" name="Google Shape;2237;p81"/>
            <p:cNvPicPr preferRelativeResize="0"/>
            <p:nvPr/>
          </p:nvPicPr>
          <p:blipFill>
            <a:blip r:embed="rId10">
              <a:alphaModFix/>
            </a:blip>
            <a:stretch>
              <a:fillRect/>
            </a:stretch>
          </p:blipFill>
          <p:spPr>
            <a:xfrm rot="-351219">
              <a:off x="3937310" y="2385757"/>
              <a:ext cx="371982" cy="371988"/>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26"/>
                                        </p:tgtEl>
                                        <p:attrNameLst>
                                          <p:attrName>style.visibility</p:attrName>
                                        </p:attrNameLst>
                                      </p:cBhvr>
                                      <p:to>
                                        <p:strVal val="visible"/>
                                      </p:to>
                                    </p:set>
                                    <p:animEffect transition="in" filter="fade">
                                      <p:cBhvr>
                                        <p:cTn id="7" dur="1000"/>
                                        <p:tgtEl>
                                          <p:spTgt spid="2226"/>
                                        </p:tgtEl>
                                      </p:cBhvr>
                                    </p:animEffect>
                                  </p:childTnLst>
                                </p:cTn>
                              </p:par>
                              <p:par>
                                <p:cTn id="8" presetID="10" presetClass="entr" presetSubtype="0" fill="hold" nodeType="withEffect">
                                  <p:stCondLst>
                                    <p:cond delay="0"/>
                                  </p:stCondLst>
                                  <p:childTnLst>
                                    <p:set>
                                      <p:cBhvr>
                                        <p:cTn id="9" dur="1" fill="hold">
                                          <p:stCondLst>
                                            <p:cond delay="0"/>
                                          </p:stCondLst>
                                        </p:cTn>
                                        <p:tgtEl>
                                          <p:spTgt spid="2227"/>
                                        </p:tgtEl>
                                        <p:attrNameLst>
                                          <p:attrName>style.visibility</p:attrName>
                                        </p:attrNameLst>
                                      </p:cBhvr>
                                      <p:to>
                                        <p:strVal val="visible"/>
                                      </p:to>
                                    </p:set>
                                    <p:animEffect transition="in" filter="fade">
                                      <p:cBhvr>
                                        <p:cTn id="10" dur="1000"/>
                                        <p:tgtEl>
                                          <p:spTgt spid="2227"/>
                                        </p:tgtEl>
                                      </p:cBhvr>
                                    </p:animEffect>
                                  </p:childTnLst>
                                </p:cTn>
                              </p:par>
                              <p:par>
                                <p:cTn id="11" presetID="10" presetClass="entr" presetSubtype="0" fill="hold" nodeType="withEffect">
                                  <p:stCondLst>
                                    <p:cond delay="0"/>
                                  </p:stCondLst>
                                  <p:childTnLst>
                                    <p:set>
                                      <p:cBhvr>
                                        <p:cTn id="12" dur="1" fill="hold">
                                          <p:stCondLst>
                                            <p:cond delay="0"/>
                                          </p:stCondLst>
                                        </p:cTn>
                                        <p:tgtEl>
                                          <p:spTgt spid="2228"/>
                                        </p:tgtEl>
                                        <p:attrNameLst>
                                          <p:attrName>style.visibility</p:attrName>
                                        </p:attrNameLst>
                                      </p:cBhvr>
                                      <p:to>
                                        <p:strVal val="visible"/>
                                      </p:to>
                                    </p:set>
                                    <p:animEffect transition="in" filter="fade">
                                      <p:cBhvr>
                                        <p:cTn id="13" dur="1000"/>
                                        <p:tgtEl>
                                          <p:spTgt spid="2228"/>
                                        </p:tgtEl>
                                      </p:cBhvr>
                                    </p:animEffect>
                                  </p:childTnLst>
                                </p:cTn>
                              </p:par>
                              <p:par>
                                <p:cTn id="14" presetID="10" presetClass="entr" presetSubtype="0" fill="hold" nodeType="withEffect">
                                  <p:stCondLst>
                                    <p:cond delay="0"/>
                                  </p:stCondLst>
                                  <p:childTnLst>
                                    <p:set>
                                      <p:cBhvr>
                                        <p:cTn id="15" dur="1" fill="hold">
                                          <p:stCondLst>
                                            <p:cond delay="0"/>
                                          </p:stCondLst>
                                        </p:cTn>
                                        <p:tgtEl>
                                          <p:spTgt spid="2229"/>
                                        </p:tgtEl>
                                        <p:attrNameLst>
                                          <p:attrName>style.visibility</p:attrName>
                                        </p:attrNameLst>
                                      </p:cBhvr>
                                      <p:to>
                                        <p:strVal val="visible"/>
                                      </p:to>
                                    </p:set>
                                    <p:animEffect transition="in" filter="fade">
                                      <p:cBhvr>
                                        <p:cTn id="16" dur="1000"/>
                                        <p:tgtEl>
                                          <p:spTgt spid="2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41"/>
        <p:cNvGrpSpPr/>
        <p:nvPr/>
      </p:nvGrpSpPr>
      <p:grpSpPr>
        <a:xfrm>
          <a:off x="0" y="0"/>
          <a:ext cx="0" cy="0"/>
          <a:chOff x="0" y="0"/>
          <a:chExt cx="0" cy="0"/>
        </a:xfrm>
      </p:grpSpPr>
      <p:sp>
        <p:nvSpPr>
          <p:cNvPr id="2242" name="Google Shape;2242;p82"/>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​​Schlussfolgerungen</a:t>
            </a:r>
            <a:endParaRPr/>
          </a:p>
        </p:txBody>
      </p:sp>
      <p:sp>
        <p:nvSpPr>
          <p:cNvPr id="2243" name="Google Shape;2243;p82"/>
          <p:cNvSpPr txBox="1">
            <a:spLocks noGrp="1"/>
          </p:cNvSpPr>
          <p:nvPr>
            <p:ph type="title" idx="2"/>
          </p:nvPr>
        </p:nvSpPr>
        <p:spPr>
          <a:xfrm>
            <a:off x="1731700" y="1649500"/>
            <a:ext cx="2622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a:t>
            </a:r>
            <a:endParaRPr/>
          </a:p>
        </p:txBody>
      </p:sp>
      <p:sp>
        <p:nvSpPr>
          <p:cNvPr id="2244" name="Google Shape;2244;p82"/>
          <p:cNvSpPr txBox="1">
            <a:spLocks noGrp="1"/>
          </p:cNvSpPr>
          <p:nvPr>
            <p:ph type="subTitle" idx="1"/>
          </p:nvPr>
        </p:nvSpPr>
        <p:spPr>
          <a:xfrm>
            <a:off x="1731700" y="2100250"/>
            <a:ext cx="2622600" cy="6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ist der größte in unserem Sonnensystem!</a:t>
            </a:r>
            <a:endParaRPr/>
          </a:p>
        </p:txBody>
      </p:sp>
      <p:sp>
        <p:nvSpPr>
          <p:cNvPr id="2245" name="Google Shape;2245;p82"/>
          <p:cNvSpPr txBox="1">
            <a:spLocks noGrp="1"/>
          </p:cNvSpPr>
          <p:nvPr>
            <p:ph type="title" idx="3"/>
          </p:nvPr>
        </p:nvSpPr>
        <p:spPr>
          <a:xfrm>
            <a:off x="4794149" y="1649500"/>
            <a:ext cx="26226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Merkur</a:t>
            </a:r>
            <a:endParaRPr/>
          </a:p>
        </p:txBody>
      </p:sp>
      <p:sp>
        <p:nvSpPr>
          <p:cNvPr id="2246" name="Google Shape;2246;p82"/>
          <p:cNvSpPr txBox="1">
            <a:spLocks noGrp="1"/>
          </p:cNvSpPr>
          <p:nvPr>
            <p:ph type="subTitle" idx="4"/>
          </p:nvPr>
        </p:nvSpPr>
        <p:spPr>
          <a:xfrm>
            <a:off x="4794150" y="2100251"/>
            <a:ext cx="2622600" cy="63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Der Merkur ist der sonnennächste Planet</a:t>
            </a:r>
            <a:endParaRPr/>
          </a:p>
        </p:txBody>
      </p:sp>
      <p:sp>
        <p:nvSpPr>
          <p:cNvPr id="2247" name="Google Shape;2247;p82"/>
          <p:cNvSpPr txBox="1">
            <a:spLocks noGrp="1"/>
          </p:cNvSpPr>
          <p:nvPr>
            <p:ph type="title" idx="5"/>
          </p:nvPr>
        </p:nvSpPr>
        <p:spPr>
          <a:xfrm>
            <a:off x="1731700" y="3208923"/>
            <a:ext cx="2622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2248" name="Google Shape;2248;p82"/>
          <p:cNvSpPr txBox="1">
            <a:spLocks noGrp="1"/>
          </p:cNvSpPr>
          <p:nvPr>
            <p:ph type="subTitle" idx="6"/>
          </p:nvPr>
        </p:nvSpPr>
        <p:spPr>
          <a:xfrm>
            <a:off x="1731700" y="3659675"/>
            <a:ext cx="2622600" cy="6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Obwohl er rot ist, ist der Mars sehr kalt</a:t>
            </a:r>
            <a:endParaRPr/>
          </a:p>
        </p:txBody>
      </p:sp>
      <p:sp>
        <p:nvSpPr>
          <p:cNvPr id="2249" name="Google Shape;2249;p82"/>
          <p:cNvSpPr txBox="1">
            <a:spLocks noGrp="1"/>
          </p:cNvSpPr>
          <p:nvPr>
            <p:ph type="title" idx="7"/>
          </p:nvPr>
        </p:nvSpPr>
        <p:spPr>
          <a:xfrm>
            <a:off x="4794149" y="3208924"/>
            <a:ext cx="26226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2250" name="Google Shape;2250;p82"/>
          <p:cNvSpPr txBox="1">
            <a:spLocks noGrp="1"/>
          </p:cNvSpPr>
          <p:nvPr>
            <p:ph type="subTitle" idx="8"/>
          </p:nvPr>
        </p:nvSpPr>
        <p:spPr>
          <a:xfrm>
            <a:off x="4794150" y="3659675"/>
            <a:ext cx="2622600" cy="63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Die Venus ist fast so groß wie die Erde</a:t>
            </a:r>
            <a:endParaRPr/>
          </a:p>
          <a:p>
            <a:pPr marL="0" lvl="0" indent="0" algn="r" rtl="0">
              <a:spcBef>
                <a:spcPts val="0"/>
              </a:spcBef>
              <a:spcAft>
                <a:spcPts val="1200"/>
              </a:spcAft>
              <a:buNone/>
            </a:pPr>
            <a:endParaRPr/>
          </a:p>
        </p:txBody>
      </p:sp>
      <p:grpSp>
        <p:nvGrpSpPr>
          <p:cNvPr id="2251" name="Google Shape;2251;p82"/>
          <p:cNvGrpSpPr/>
          <p:nvPr/>
        </p:nvGrpSpPr>
        <p:grpSpPr>
          <a:xfrm>
            <a:off x="7488856" y="3659667"/>
            <a:ext cx="387992" cy="371625"/>
            <a:chOff x="4111994" y="3682455"/>
            <a:chExt cx="387992" cy="371625"/>
          </a:xfrm>
        </p:grpSpPr>
        <p:sp>
          <p:nvSpPr>
            <p:cNvPr id="2252" name="Google Shape;2252;p82"/>
            <p:cNvSpPr/>
            <p:nvPr/>
          </p:nvSpPr>
          <p:spPr>
            <a:xfrm>
              <a:off x="4111994" y="3682455"/>
              <a:ext cx="386179" cy="371572"/>
            </a:xfrm>
            <a:custGeom>
              <a:avLst/>
              <a:gdLst/>
              <a:ahLst/>
              <a:cxnLst/>
              <a:rect l="l" t="t" r="r" b="b"/>
              <a:pathLst>
                <a:path w="14699" h="14143" extrusionOk="0">
                  <a:moveTo>
                    <a:pt x="7623" y="1546"/>
                  </a:moveTo>
                  <a:cubicBezTo>
                    <a:pt x="9044" y="1546"/>
                    <a:pt x="10458" y="2093"/>
                    <a:pt x="11529" y="3164"/>
                  </a:cubicBezTo>
                  <a:cubicBezTo>
                    <a:pt x="13485" y="5113"/>
                    <a:pt x="13700" y="8199"/>
                    <a:pt x="12035" y="10398"/>
                  </a:cubicBezTo>
                  <a:lnTo>
                    <a:pt x="12028" y="10398"/>
                  </a:lnTo>
                  <a:lnTo>
                    <a:pt x="4294" y="2664"/>
                  </a:lnTo>
                  <a:cubicBezTo>
                    <a:pt x="5285" y="1914"/>
                    <a:pt x="6456" y="1546"/>
                    <a:pt x="7623" y="1546"/>
                  </a:cubicBezTo>
                  <a:close/>
                  <a:moveTo>
                    <a:pt x="3198" y="3760"/>
                  </a:moveTo>
                  <a:lnTo>
                    <a:pt x="10932" y="11494"/>
                  </a:lnTo>
                  <a:cubicBezTo>
                    <a:pt x="9959" y="12225"/>
                    <a:pt x="8794" y="12598"/>
                    <a:pt x="7620" y="12598"/>
                  </a:cubicBezTo>
                  <a:cubicBezTo>
                    <a:pt x="6777" y="12598"/>
                    <a:pt x="5930" y="12406"/>
                    <a:pt x="5147" y="12014"/>
                  </a:cubicBezTo>
                  <a:cubicBezTo>
                    <a:pt x="3275" y="11078"/>
                    <a:pt x="2096" y="9164"/>
                    <a:pt x="2089" y="7070"/>
                  </a:cubicBezTo>
                  <a:lnTo>
                    <a:pt x="2089" y="7070"/>
                  </a:lnTo>
                  <a:cubicBezTo>
                    <a:pt x="2090" y="5872"/>
                    <a:pt x="2478" y="4716"/>
                    <a:pt x="3198" y="3760"/>
                  </a:cubicBezTo>
                  <a:close/>
                  <a:moveTo>
                    <a:pt x="7617" y="1"/>
                  </a:moveTo>
                  <a:cubicBezTo>
                    <a:pt x="4759" y="8"/>
                    <a:pt x="2186" y="1728"/>
                    <a:pt x="1090" y="4371"/>
                  </a:cubicBezTo>
                  <a:cubicBezTo>
                    <a:pt x="1" y="7013"/>
                    <a:pt x="604" y="10051"/>
                    <a:pt x="2630" y="12077"/>
                  </a:cubicBezTo>
                  <a:cubicBezTo>
                    <a:pt x="3979" y="13426"/>
                    <a:pt x="5786" y="14143"/>
                    <a:pt x="7626" y="14143"/>
                  </a:cubicBezTo>
                  <a:cubicBezTo>
                    <a:pt x="8538" y="14143"/>
                    <a:pt x="9459" y="13966"/>
                    <a:pt x="10336" y="13603"/>
                  </a:cubicBezTo>
                  <a:cubicBezTo>
                    <a:pt x="12971" y="12507"/>
                    <a:pt x="14692" y="9933"/>
                    <a:pt x="14698" y="7076"/>
                  </a:cubicBezTo>
                  <a:cubicBezTo>
                    <a:pt x="14692" y="3164"/>
                    <a:pt x="11529" y="1"/>
                    <a:pt x="7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2"/>
            <p:cNvSpPr/>
            <p:nvPr/>
          </p:nvSpPr>
          <p:spPr>
            <a:xfrm>
              <a:off x="4301156" y="3682455"/>
              <a:ext cx="198830" cy="371625"/>
            </a:xfrm>
            <a:custGeom>
              <a:avLst/>
              <a:gdLst/>
              <a:ahLst/>
              <a:cxnLst/>
              <a:rect l="l" t="t" r="r" b="b"/>
              <a:pathLst>
                <a:path w="7568" h="14145" extrusionOk="0">
                  <a:moveTo>
                    <a:pt x="493" y="0"/>
                  </a:moveTo>
                  <a:cubicBezTo>
                    <a:pt x="468" y="0"/>
                    <a:pt x="442" y="1"/>
                    <a:pt x="417" y="1"/>
                  </a:cubicBezTo>
                  <a:cubicBezTo>
                    <a:pt x="278" y="1"/>
                    <a:pt x="139" y="8"/>
                    <a:pt x="0" y="15"/>
                  </a:cubicBezTo>
                  <a:cubicBezTo>
                    <a:pt x="3739" y="230"/>
                    <a:pt x="6666" y="3323"/>
                    <a:pt x="6666" y="7076"/>
                  </a:cubicBezTo>
                  <a:cubicBezTo>
                    <a:pt x="6666" y="10821"/>
                    <a:pt x="3739" y="13915"/>
                    <a:pt x="0" y="14130"/>
                  </a:cubicBezTo>
                  <a:cubicBezTo>
                    <a:pt x="139" y="14137"/>
                    <a:pt x="278" y="14144"/>
                    <a:pt x="417" y="14144"/>
                  </a:cubicBezTo>
                  <a:cubicBezTo>
                    <a:pt x="442" y="14144"/>
                    <a:pt x="468" y="14144"/>
                    <a:pt x="493" y="14144"/>
                  </a:cubicBezTo>
                  <a:cubicBezTo>
                    <a:pt x="4398" y="14144"/>
                    <a:pt x="7568" y="10983"/>
                    <a:pt x="7568" y="7076"/>
                  </a:cubicBezTo>
                  <a:cubicBezTo>
                    <a:pt x="7568" y="3162"/>
                    <a:pt x="4398" y="0"/>
                    <a:pt x="493"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4" name="Google Shape;2254;p82"/>
          <p:cNvGrpSpPr/>
          <p:nvPr/>
        </p:nvGrpSpPr>
        <p:grpSpPr>
          <a:xfrm>
            <a:off x="1267162" y="3612860"/>
            <a:ext cx="388728" cy="358383"/>
            <a:chOff x="7385600" y="4177035"/>
            <a:chExt cx="388728" cy="358383"/>
          </a:xfrm>
        </p:grpSpPr>
        <p:sp>
          <p:nvSpPr>
            <p:cNvPr id="2255" name="Google Shape;2255;p82"/>
            <p:cNvSpPr/>
            <p:nvPr/>
          </p:nvSpPr>
          <p:spPr>
            <a:xfrm>
              <a:off x="7385600" y="4314808"/>
              <a:ext cx="230541" cy="220610"/>
            </a:xfrm>
            <a:custGeom>
              <a:avLst/>
              <a:gdLst/>
              <a:ahLst/>
              <a:cxnLst/>
              <a:rect l="l" t="t" r="r" b="b"/>
              <a:pathLst>
                <a:path w="8775" h="8397" extrusionOk="0">
                  <a:moveTo>
                    <a:pt x="6790" y="0"/>
                  </a:moveTo>
                  <a:cubicBezTo>
                    <a:pt x="6786" y="0"/>
                    <a:pt x="6781" y="0"/>
                    <a:pt x="6777" y="0"/>
                  </a:cubicBezTo>
                  <a:lnTo>
                    <a:pt x="1942" y="35"/>
                  </a:lnTo>
                  <a:cubicBezTo>
                    <a:pt x="867" y="49"/>
                    <a:pt x="0" y="923"/>
                    <a:pt x="7" y="1998"/>
                  </a:cubicBezTo>
                  <a:lnTo>
                    <a:pt x="35" y="4939"/>
                  </a:lnTo>
                  <a:cubicBezTo>
                    <a:pt x="42" y="6017"/>
                    <a:pt x="916" y="6874"/>
                    <a:pt x="1985" y="6874"/>
                  </a:cubicBezTo>
                  <a:cubicBezTo>
                    <a:pt x="1989" y="6874"/>
                    <a:pt x="1994" y="6874"/>
                    <a:pt x="1998" y="6874"/>
                  </a:cubicBezTo>
                  <a:lnTo>
                    <a:pt x="4474" y="6860"/>
                  </a:lnTo>
                  <a:cubicBezTo>
                    <a:pt x="4478" y="6860"/>
                    <a:pt x="4481" y="6859"/>
                    <a:pt x="4485" y="6859"/>
                  </a:cubicBezTo>
                  <a:cubicBezTo>
                    <a:pt x="4522" y="6859"/>
                    <a:pt x="4551" y="6892"/>
                    <a:pt x="4557" y="6930"/>
                  </a:cubicBezTo>
                  <a:cubicBezTo>
                    <a:pt x="4613" y="7172"/>
                    <a:pt x="4738" y="8005"/>
                    <a:pt x="3982" y="8248"/>
                  </a:cubicBezTo>
                  <a:cubicBezTo>
                    <a:pt x="3919" y="8261"/>
                    <a:pt x="3919" y="8352"/>
                    <a:pt x="3989" y="8359"/>
                  </a:cubicBezTo>
                  <a:cubicBezTo>
                    <a:pt x="4102" y="8379"/>
                    <a:pt x="4244" y="8397"/>
                    <a:pt x="4399" y="8397"/>
                  </a:cubicBezTo>
                  <a:cubicBezTo>
                    <a:pt x="4974" y="8397"/>
                    <a:pt x="5715" y="8155"/>
                    <a:pt x="5737" y="6937"/>
                  </a:cubicBezTo>
                  <a:cubicBezTo>
                    <a:pt x="5737" y="6888"/>
                    <a:pt x="5771" y="6846"/>
                    <a:pt x="5820" y="6846"/>
                  </a:cubicBezTo>
                  <a:lnTo>
                    <a:pt x="6832" y="6839"/>
                  </a:lnTo>
                  <a:cubicBezTo>
                    <a:pt x="7908" y="6826"/>
                    <a:pt x="8775" y="5952"/>
                    <a:pt x="8768" y="4877"/>
                  </a:cubicBezTo>
                  <a:lnTo>
                    <a:pt x="8747" y="1936"/>
                  </a:lnTo>
                  <a:cubicBezTo>
                    <a:pt x="8733" y="858"/>
                    <a:pt x="7859" y="0"/>
                    <a:pt x="67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2"/>
            <p:cNvSpPr/>
            <p:nvPr/>
          </p:nvSpPr>
          <p:spPr>
            <a:xfrm>
              <a:off x="7541212" y="4315176"/>
              <a:ext cx="74561" cy="179704"/>
            </a:xfrm>
            <a:custGeom>
              <a:avLst/>
              <a:gdLst/>
              <a:ahLst/>
              <a:cxnLst/>
              <a:rect l="l" t="t" r="r" b="b"/>
              <a:pathLst>
                <a:path w="2838" h="6840" extrusionOk="0">
                  <a:moveTo>
                    <a:pt x="1" y="0"/>
                  </a:moveTo>
                  <a:cubicBezTo>
                    <a:pt x="1076" y="7"/>
                    <a:pt x="1943" y="881"/>
                    <a:pt x="1950" y="1956"/>
                  </a:cubicBezTo>
                  <a:lnTo>
                    <a:pt x="1950" y="4890"/>
                  </a:lnTo>
                  <a:cubicBezTo>
                    <a:pt x="1943" y="5965"/>
                    <a:pt x="1076" y="6839"/>
                    <a:pt x="1" y="6839"/>
                  </a:cubicBezTo>
                  <a:lnTo>
                    <a:pt x="889" y="6839"/>
                  </a:lnTo>
                  <a:cubicBezTo>
                    <a:pt x="1964" y="6839"/>
                    <a:pt x="2838" y="5965"/>
                    <a:pt x="2838" y="4890"/>
                  </a:cubicBezTo>
                  <a:lnTo>
                    <a:pt x="2838" y="1956"/>
                  </a:lnTo>
                  <a:cubicBezTo>
                    <a:pt x="2838" y="881"/>
                    <a:pt x="1964" y="7"/>
                    <a:pt x="889"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2"/>
            <p:cNvSpPr/>
            <p:nvPr/>
          </p:nvSpPr>
          <p:spPr>
            <a:xfrm>
              <a:off x="7435334" y="4177035"/>
              <a:ext cx="338994" cy="281011"/>
            </a:xfrm>
            <a:custGeom>
              <a:avLst/>
              <a:gdLst/>
              <a:ahLst/>
              <a:cxnLst/>
              <a:rect l="l" t="t" r="r" b="b"/>
              <a:pathLst>
                <a:path w="12903" h="10696" extrusionOk="0">
                  <a:moveTo>
                    <a:pt x="1908" y="1"/>
                  </a:moveTo>
                  <a:cubicBezTo>
                    <a:pt x="854" y="1"/>
                    <a:pt x="1" y="854"/>
                    <a:pt x="1" y="1908"/>
                  </a:cubicBezTo>
                  <a:lnTo>
                    <a:pt x="1" y="6285"/>
                  </a:lnTo>
                  <a:cubicBezTo>
                    <a:pt x="1" y="7339"/>
                    <a:pt x="854" y="8192"/>
                    <a:pt x="1908" y="8192"/>
                  </a:cubicBezTo>
                  <a:lnTo>
                    <a:pt x="7797" y="8192"/>
                  </a:lnTo>
                  <a:cubicBezTo>
                    <a:pt x="7922" y="8192"/>
                    <a:pt x="8019" y="8303"/>
                    <a:pt x="8005" y="8428"/>
                  </a:cubicBezTo>
                  <a:cubicBezTo>
                    <a:pt x="7926" y="9062"/>
                    <a:pt x="7891" y="10695"/>
                    <a:pt x="9647" y="10695"/>
                  </a:cubicBezTo>
                  <a:cubicBezTo>
                    <a:pt x="9735" y="10695"/>
                    <a:pt x="9829" y="10691"/>
                    <a:pt x="9927" y="10682"/>
                  </a:cubicBezTo>
                  <a:cubicBezTo>
                    <a:pt x="9996" y="10675"/>
                    <a:pt x="10017" y="10585"/>
                    <a:pt x="9961" y="10551"/>
                  </a:cubicBezTo>
                  <a:cubicBezTo>
                    <a:pt x="9559" y="10322"/>
                    <a:pt x="8796" y="9684"/>
                    <a:pt x="9344" y="8331"/>
                  </a:cubicBezTo>
                  <a:cubicBezTo>
                    <a:pt x="9379" y="8255"/>
                    <a:pt x="9455" y="8206"/>
                    <a:pt x="9538" y="8206"/>
                  </a:cubicBezTo>
                  <a:lnTo>
                    <a:pt x="10995" y="8206"/>
                  </a:lnTo>
                  <a:cubicBezTo>
                    <a:pt x="12049" y="8206"/>
                    <a:pt x="12902" y="7353"/>
                    <a:pt x="12902" y="6299"/>
                  </a:cubicBezTo>
                  <a:lnTo>
                    <a:pt x="12902" y="1908"/>
                  </a:lnTo>
                  <a:cubicBezTo>
                    <a:pt x="12902" y="854"/>
                    <a:pt x="12049" y="1"/>
                    <a:pt x="109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2"/>
            <p:cNvSpPr/>
            <p:nvPr/>
          </p:nvSpPr>
          <p:spPr>
            <a:xfrm>
              <a:off x="7700843" y="4177035"/>
              <a:ext cx="73484" cy="215618"/>
            </a:xfrm>
            <a:custGeom>
              <a:avLst/>
              <a:gdLst/>
              <a:ahLst/>
              <a:cxnLst/>
              <a:rect l="l" t="t" r="r" b="b"/>
              <a:pathLst>
                <a:path w="2797" h="8207" extrusionOk="0">
                  <a:moveTo>
                    <a:pt x="889" y="1"/>
                  </a:moveTo>
                  <a:lnTo>
                    <a:pt x="889" y="8"/>
                  </a:lnTo>
                  <a:lnTo>
                    <a:pt x="1" y="8"/>
                  </a:lnTo>
                  <a:cubicBezTo>
                    <a:pt x="1048" y="8"/>
                    <a:pt x="1908" y="861"/>
                    <a:pt x="1908" y="1915"/>
                  </a:cubicBezTo>
                  <a:lnTo>
                    <a:pt x="1908" y="6299"/>
                  </a:lnTo>
                  <a:cubicBezTo>
                    <a:pt x="1908" y="7353"/>
                    <a:pt x="1048" y="8206"/>
                    <a:pt x="1" y="8206"/>
                  </a:cubicBezTo>
                  <a:lnTo>
                    <a:pt x="889" y="8206"/>
                  </a:lnTo>
                  <a:cubicBezTo>
                    <a:pt x="1943" y="8206"/>
                    <a:pt x="2796" y="7353"/>
                    <a:pt x="2796" y="6299"/>
                  </a:cubicBezTo>
                  <a:lnTo>
                    <a:pt x="2796" y="1908"/>
                  </a:lnTo>
                  <a:cubicBezTo>
                    <a:pt x="2796" y="854"/>
                    <a:pt x="1943" y="1"/>
                    <a:pt x="889"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2"/>
            <p:cNvSpPr/>
            <p:nvPr/>
          </p:nvSpPr>
          <p:spPr>
            <a:xfrm>
              <a:off x="7516069" y="4261764"/>
              <a:ext cx="28085" cy="28112"/>
            </a:xfrm>
            <a:custGeom>
              <a:avLst/>
              <a:gdLst/>
              <a:ahLst/>
              <a:cxnLst/>
              <a:rect l="l" t="t" r="r" b="b"/>
              <a:pathLst>
                <a:path w="1069" h="1070" extrusionOk="0">
                  <a:moveTo>
                    <a:pt x="535" y="1"/>
                  </a:moveTo>
                  <a:cubicBezTo>
                    <a:pt x="236" y="1"/>
                    <a:pt x="1" y="244"/>
                    <a:pt x="1" y="535"/>
                  </a:cubicBezTo>
                  <a:cubicBezTo>
                    <a:pt x="1" y="833"/>
                    <a:pt x="236" y="1069"/>
                    <a:pt x="535" y="1069"/>
                  </a:cubicBezTo>
                  <a:cubicBezTo>
                    <a:pt x="826" y="1069"/>
                    <a:pt x="1069" y="833"/>
                    <a:pt x="1069" y="535"/>
                  </a:cubicBezTo>
                  <a:cubicBezTo>
                    <a:pt x="1069" y="244"/>
                    <a:pt x="826" y="1"/>
                    <a:pt x="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2"/>
            <p:cNvSpPr/>
            <p:nvPr/>
          </p:nvSpPr>
          <p:spPr>
            <a:xfrm>
              <a:off x="7586059" y="4261764"/>
              <a:ext cx="28085" cy="28112"/>
            </a:xfrm>
            <a:custGeom>
              <a:avLst/>
              <a:gdLst/>
              <a:ahLst/>
              <a:cxnLst/>
              <a:rect l="l" t="t" r="r" b="b"/>
              <a:pathLst>
                <a:path w="1069" h="1070" extrusionOk="0">
                  <a:moveTo>
                    <a:pt x="534" y="1"/>
                  </a:moveTo>
                  <a:cubicBezTo>
                    <a:pt x="236" y="1"/>
                    <a:pt x="0" y="244"/>
                    <a:pt x="0" y="535"/>
                  </a:cubicBezTo>
                  <a:cubicBezTo>
                    <a:pt x="0" y="833"/>
                    <a:pt x="236" y="1069"/>
                    <a:pt x="534" y="1069"/>
                  </a:cubicBezTo>
                  <a:cubicBezTo>
                    <a:pt x="826" y="1069"/>
                    <a:pt x="1068" y="833"/>
                    <a:pt x="1068" y="535"/>
                  </a:cubicBezTo>
                  <a:cubicBezTo>
                    <a:pt x="1068" y="244"/>
                    <a:pt x="826"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2"/>
            <p:cNvSpPr/>
            <p:nvPr/>
          </p:nvSpPr>
          <p:spPr>
            <a:xfrm>
              <a:off x="7655839" y="4261764"/>
              <a:ext cx="28269" cy="28112"/>
            </a:xfrm>
            <a:custGeom>
              <a:avLst/>
              <a:gdLst/>
              <a:ahLst/>
              <a:cxnLst/>
              <a:rect l="l" t="t" r="r" b="b"/>
              <a:pathLst>
                <a:path w="1076" h="1070" extrusionOk="0">
                  <a:moveTo>
                    <a:pt x="535" y="1"/>
                  </a:moveTo>
                  <a:cubicBezTo>
                    <a:pt x="243" y="1"/>
                    <a:pt x="1" y="244"/>
                    <a:pt x="1" y="535"/>
                  </a:cubicBezTo>
                  <a:cubicBezTo>
                    <a:pt x="1" y="833"/>
                    <a:pt x="243" y="1069"/>
                    <a:pt x="535" y="1069"/>
                  </a:cubicBezTo>
                  <a:cubicBezTo>
                    <a:pt x="833" y="1069"/>
                    <a:pt x="1076" y="833"/>
                    <a:pt x="1076" y="535"/>
                  </a:cubicBezTo>
                  <a:cubicBezTo>
                    <a:pt x="1076" y="244"/>
                    <a:pt x="833" y="1"/>
                    <a:pt x="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2" name="Google Shape;2262;p82"/>
          <p:cNvGrpSpPr/>
          <p:nvPr/>
        </p:nvGrpSpPr>
        <p:grpSpPr>
          <a:xfrm>
            <a:off x="7492945" y="2102446"/>
            <a:ext cx="379795" cy="267165"/>
            <a:chOff x="7947595" y="2347996"/>
            <a:chExt cx="379795" cy="267165"/>
          </a:xfrm>
        </p:grpSpPr>
        <p:sp>
          <p:nvSpPr>
            <p:cNvPr id="2263" name="Google Shape;2263;p82"/>
            <p:cNvSpPr/>
            <p:nvPr/>
          </p:nvSpPr>
          <p:spPr>
            <a:xfrm>
              <a:off x="7947779" y="2386432"/>
              <a:ext cx="379611" cy="228728"/>
            </a:xfrm>
            <a:custGeom>
              <a:avLst/>
              <a:gdLst/>
              <a:ahLst/>
              <a:cxnLst/>
              <a:rect l="l" t="t" r="r" b="b"/>
              <a:pathLst>
                <a:path w="14449" h="8706" extrusionOk="0">
                  <a:moveTo>
                    <a:pt x="7221" y="1"/>
                  </a:moveTo>
                  <a:cubicBezTo>
                    <a:pt x="6361" y="1"/>
                    <a:pt x="5071" y="549"/>
                    <a:pt x="3392" y="1645"/>
                  </a:cubicBezTo>
                  <a:cubicBezTo>
                    <a:pt x="2303" y="2352"/>
                    <a:pt x="1263" y="3122"/>
                    <a:pt x="257" y="3941"/>
                  </a:cubicBezTo>
                  <a:cubicBezTo>
                    <a:pt x="0" y="4156"/>
                    <a:pt x="0" y="4551"/>
                    <a:pt x="257" y="4759"/>
                  </a:cubicBezTo>
                  <a:cubicBezTo>
                    <a:pt x="1263" y="5584"/>
                    <a:pt x="2303" y="6347"/>
                    <a:pt x="3392" y="7062"/>
                  </a:cubicBezTo>
                  <a:cubicBezTo>
                    <a:pt x="5071" y="8151"/>
                    <a:pt x="6361" y="8706"/>
                    <a:pt x="7221" y="8706"/>
                  </a:cubicBezTo>
                  <a:cubicBezTo>
                    <a:pt x="8081" y="8706"/>
                    <a:pt x="9371" y="8151"/>
                    <a:pt x="11057" y="7062"/>
                  </a:cubicBezTo>
                  <a:cubicBezTo>
                    <a:pt x="12139" y="6347"/>
                    <a:pt x="13186" y="5584"/>
                    <a:pt x="14192" y="4759"/>
                  </a:cubicBezTo>
                  <a:cubicBezTo>
                    <a:pt x="14449" y="4551"/>
                    <a:pt x="14449" y="4156"/>
                    <a:pt x="14192" y="3941"/>
                  </a:cubicBezTo>
                  <a:cubicBezTo>
                    <a:pt x="13186" y="3122"/>
                    <a:pt x="12139" y="2352"/>
                    <a:pt x="11057" y="1645"/>
                  </a:cubicBezTo>
                  <a:cubicBezTo>
                    <a:pt x="9371" y="549"/>
                    <a:pt x="8081" y="1"/>
                    <a:pt x="7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2"/>
            <p:cNvSpPr/>
            <p:nvPr/>
          </p:nvSpPr>
          <p:spPr>
            <a:xfrm>
              <a:off x="7947595" y="2386432"/>
              <a:ext cx="208866" cy="228728"/>
            </a:xfrm>
            <a:custGeom>
              <a:avLst/>
              <a:gdLst/>
              <a:ahLst/>
              <a:cxnLst/>
              <a:rect l="l" t="t" r="r" b="b"/>
              <a:pathLst>
                <a:path w="7950" h="8706" extrusionOk="0">
                  <a:moveTo>
                    <a:pt x="7228" y="1"/>
                  </a:moveTo>
                  <a:cubicBezTo>
                    <a:pt x="6368" y="1"/>
                    <a:pt x="5078" y="549"/>
                    <a:pt x="3399" y="1645"/>
                  </a:cubicBezTo>
                  <a:cubicBezTo>
                    <a:pt x="2310" y="2352"/>
                    <a:pt x="1263" y="3122"/>
                    <a:pt x="264" y="3941"/>
                  </a:cubicBezTo>
                  <a:cubicBezTo>
                    <a:pt x="1" y="4156"/>
                    <a:pt x="1" y="4551"/>
                    <a:pt x="264" y="4759"/>
                  </a:cubicBezTo>
                  <a:cubicBezTo>
                    <a:pt x="1263" y="5584"/>
                    <a:pt x="2310" y="6347"/>
                    <a:pt x="3392" y="7062"/>
                  </a:cubicBezTo>
                  <a:cubicBezTo>
                    <a:pt x="5078" y="8151"/>
                    <a:pt x="6368" y="8706"/>
                    <a:pt x="7228" y="8706"/>
                  </a:cubicBezTo>
                  <a:cubicBezTo>
                    <a:pt x="7471" y="8699"/>
                    <a:pt x="7714" y="8664"/>
                    <a:pt x="7949" y="8602"/>
                  </a:cubicBezTo>
                  <a:cubicBezTo>
                    <a:pt x="7145" y="8394"/>
                    <a:pt x="6104" y="7880"/>
                    <a:pt x="4835" y="7062"/>
                  </a:cubicBezTo>
                  <a:cubicBezTo>
                    <a:pt x="3753" y="6347"/>
                    <a:pt x="2706" y="5584"/>
                    <a:pt x="1707" y="4759"/>
                  </a:cubicBezTo>
                  <a:cubicBezTo>
                    <a:pt x="1443" y="4551"/>
                    <a:pt x="1443" y="4156"/>
                    <a:pt x="1707" y="3941"/>
                  </a:cubicBezTo>
                  <a:cubicBezTo>
                    <a:pt x="2706" y="3122"/>
                    <a:pt x="3753" y="2352"/>
                    <a:pt x="4835" y="1645"/>
                  </a:cubicBezTo>
                  <a:cubicBezTo>
                    <a:pt x="6104" y="826"/>
                    <a:pt x="7145" y="306"/>
                    <a:pt x="7949" y="105"/>
                  </a:cubicBezTo>
                  <a:cubicBezTo>
                    <a:pt x="7714" y="35"/>
                    <a:pt x="7471" y="1"/>
                    <a:pt x="7228"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2"/>
            <p:cNvSpPr/>
            <p:nvPr/>
          </p:nvSpPr>
          <p:spPr>
            <a:xfrm>
              <a:off x="8049269" y="2419063"/>
              <a:ext cx="170062" cy="163678"/>
            </a:xfrm>
            <a:custGeom>
              <a:avLst/>
              <a:gdLst/>
              <a:ahLst/>
              <a:cxnLst/>
              <a:rect l="l" t="t" r="r" b="b"/>
              <a:pathLst>
                <a:path w="6473" h="6230" extrusionOk="0">
                  <a:moveTo>
                    <a:pt x="3359" y="1"/>
                  </a:moveTo>
                  <a:cubicBezTo>
                    <a:pt x="2549" y="1"/>
                    <a:pt x="1753" y="315"/>
                    <a:pt x="1159" y="909"/>
                  </a:cubicBezTo>
                  <a:cubicBezTo>
                    <a:pt x="271" y="1804"/>
                    <a:pt x="1" y="3142"/>
                    <a:pt x="486" y="4301"/>
                  </a:cubicBezTo>
                  <a:cubicBezTo>
                    <a:pt x="965" y="5466"/>
                    <a:pt x="2103" y="6229"/>
                    <a:pt x="3358" y="6229"/>
                  </a:cubicBezTo>
                  <a:cubicBezTo>
                    <a:pt x="5078" y="6222"/>
                    <a:pt x="6472" y="4828"/>
                    <a:pt x="6472" y="3115"/>
                  </a:cubicBezTo>
                  <a:cubicBezTo>
                    <a:pt x="6472" y="1852"/>
                    <a:pt x="5716" y="722"/>
                    <a:pt x="4551" y="236"/>
                  </a:cubicBezTo>
                  <a:cubicBezTo>
                    <a:pt x="4165" y="78"/>
                    <a:pt x="3760" y="1"/>
                    <a:pt x="3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2"/>
            <p:cNvSpPr/>
            <p:nvPr/>
          </p:nvSpPr>
          <p:spPr>
            <a:xfrm>
              <a:off x="8055837" y="2418984"/>
              <a:ext cx="97340" cy="163599"/>
            </a:xfrm>
            <a:custGeom>
              <a:avLst/>
              <a:gdLst/>
              <a:ahLst/>
              <a:cxnLst/>
              <a:rect l="l" t="t" r="r" b="b"/>
              <a:pathLst>
                <a:path w="3705" h="6227" extrusionOk="0">
                  <a:moveTo>
                    <a:pt x="3102" y="0"/>
                  </a:moveTo>
                  <a:cubicBezTo>
                    <a:pt x="1427" y="0"/>
                    <a:pt x="1" y="1361"/>
                    <a:pt x="1" y="3111"/>
                  </a:cubicBezTo>
                  <a:cubicBezTo>
                    <a:pt x="1" y="4863"/>
                    <a:pt x="1432" y="6226"/>
                    <a:pt x="3112" y="6226"/>
                  </a:cubicBezTo>
                  <a:cubicBezTo>
                    <a:pt x="3307" y="6226"/>
                    <a:pt x="3505" y="6208"/>
                    <a:pt x="3705" y="6170"/>
                  </a:cubicBezTo>
                  <a:cubicBezTo>
                    <a:pt x="2241" y="5885"/>
                    <a:pt x="1187" y="4602"/>
                    <a:pt x="1180" y="3111"/>
                  </a:cubicBezTo>
                  <a:cubicBezTo>
                    <a:pt x="1187" y="1619"/>
                    <a:pt x="2241" y="343"/>
                    <a:pt x="3705" y="59"/>
                  </a:cubicBezTo>
                  <a:cubicBezTo>
                    <a:pt x="3502" y="19"/>
                    <a:pt x="3300" y="0"/>
                    <a:pt x="3102"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2"/>
            <p:cNvSpPr/>
            <p:nvPr/>
          </p:nvSpPr>
          <p:spPr>
            <a:xfrm>
              <a:off x="8082451" y="2459444"/>
              <a:ext cx="96420" cy="82653"/>
            </a:xfrm>
            <a:custGeom>
              <a:avLst/>
              <a:gdLst/>
              <a:ahLst/>
              <a:cxnLst/>
              <a:rect l="l" t="t" r="r" b="b"/>
              <a:pathLst>
                <a:path w="3670" h="3146" extrusionOk="0">
                  <a:moveTo>
                    <a:pt x="2084" y="1"/>
                  </a:moveTo>
                  <a:cubicBezTo>
                    <a:pt x="1699" y="1"/>
                    <a:pt x="1305" y="143"/>
                    <a:pt x="985" y="461"/>
                  </a:cubicBezTo>
                  <a:cubicBezTo>
                    <a:pt x="0" y="1453"/>
                    <a:pt x="701" y="3145"/>
                    <a:pt x="2095" y="3145"/>
                  </a:cubicBezTo>
                  <a:cubicBezTo>
                    <a:pt x="2962" y="3138"/>
                    <a:pt x="3663" y="2438"/>
                    <a:pt x="3670" y="1571"/>
                  </a:cubicBezTo>
                  <a:cubicBezTo>
                    <a:pt x="3670" y="627"/>
                    <a:pt x="2894" y="1"/>
                    <a:pt x="20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2"/>
            <p:cNvSpPr/>
            <p:nvPr/>
          </p:nvSpPr>
          <p:spPr>
            <a:xfrm>
              <a:off x="8096113" y="2459496"/>
              <a:ext cx="57432" cy="82601"/>
            </a:xfrm>
            <a:custGeom>
              <a:avLst/>
              <a:gdLst/>
              <a:ahLst/>
              <a:cxnLst/>
              <a:rect l="l" t="t" r="r" b="b"/>
              <a:pathLst>
                <a:path w="2186" h="3144" extrusionOk="0">
                  <a:moveTo>
                    <a:pt x="1572" y="0"/>
                  </a:moveTo>
                  <a:cubicBezTo>
                    <a:pt x="744" y="0"/>
                    <a:pt x="1" y="666"/>
                    <a:pt x="1" y="1569"/>
                  </a:cubicBezTo>
                  <a:cubicBezTo>
                    <a:pt x="1" y="2473"/>
                    <a:pt x="746" y="3143"/>
                    <a:pt x="1575" y="3143"/>
                  </a:cubicBezTo>
                  <a:cubicBezTo>
                    <a:pt x="1777" y="3143"/>
                    <a:pt x="1983" y="3104"/>
                    <a:pt x="2185" y="3018"/>
                  </a:cubicBezTo>
                  <a:cubicBezTo>
                    <a:pt x="1610" y="2769"/>
                    <a:pt x="1235" y="2200"/>
                    <a:pt x="1235" y="1569"/>
                  </a:cubicBezTo>
                  <a:cubicBezTo>
                    <a:pt x="1235" y="938"/>
                    <a:pt x="1610" y="369"/>
                    <a:pt x="2185" y="126"/>
                  </a:cubicBezTo>
                  <a:cubicBezTo>
                    <a:pt x="1982" y="40"/>
                    <a:pt x="1775" y="0"/>
                    <a:pt x="1572"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2"/>
            <p:cNvSpPr/>
            <p:nvPr/>
          </p:nvSpPr>
          <p:spPr>
            <a:xfrm>
              <a:off x="8254563" y="2401513"/>
              <a:ext cx="38174" cy="26325"/>
            </a:xfrm>
            <a:custGeom>
              <a:avLst/>
              <a:gdLst/>
              <a:ahLst/>
              <a:cxnLst/>
              <a:rect l="l" t="t" r="r" b="b"/>
              <a:pathLst>
                <a:path w="1453" h="1002" extrusionOk="0">
                  <a:moveTo>
                    <a:pt x="343" y="1"/>
                  </a:moveTo>
                  <a:cubicBezTo>
                    <a:pt x="142" y="1"/>
                    <a:pt x="1" y="290"/>
                    <a:pt x="212" y="433"/>
                  </a:cubicBezTo>
                  <a:lnTo>
                    <a:pt x="219" y="433"/>
                  </a:lnTo>
                  <a:cubicBezTo>
                    <a:pt x="469" y="599"/>
                    <a:pt x="725" y="772"/>
                    <a:pt x="989" y="960"/>
                  </a:cubicBezTo>
                  <a:cubicBezTo>
                    <a:pt x="1033" y="989"/>
                    <a:pt x="1078" y="1002"/>
                    <a:pt x="1119" y="1002"/>
                  </a:cubicBezTo>
                  <a:cubicBezTo>
                    <a:pt x="1314" y="1002"/>
                    <a:pt x="1452" y="727"/>
                    <a:pt x="1253" y="578"/>
                  </a:cubicBezTo>
                  <a:cubicBezTo>
                    <a:pt x="996" y="391"/>
                    <a:pt x="732" y="211"/>
                    <a:pt x="476" y="44"/>
                  </a:cubicBezTo>
                  <a:cubicBezTo>
                    <a:pt x="431" y="14"/>
                    <a:pt x="385"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2"/>
            <p:cNvSpPr/>
            <p:nvPr/>
          </p:nvSpPr>
          <p:spPr>
            <a:xfrm>
              <a:off x="8013933" y="2347996"/>
              <a:ext cx="230331" cy="58693"/>
            </a:xfrm>
            <a:custGeom>
              <a:avLst/>
              <a:gdLst/>
              <a:ahLst/>
              <a:cxnLst/>
              <a:rect l="l" t="t" r="r" b="b"/>
              <a:pathLst>
                <a:path w="8767" h="2234" extrusionOk="0">
                  <a:moveTo>
                    <a:pt x="4710" y="0"/>
                  </a:moveTo>
                  <a:cubicBezTo>
                    <a:pt x="3566" y="0"/>
                    <a:pt x="2095" y="590"/>
                    <a:pt x="201" y="1804"/>
                  </a:cubicBezTo>
                  <a:cubicBezTo>
                    <a:pt x="0" y="1929"/>
                    <a:pt x="90" y="2227"/>
                    <a:pt x="326" y="2227"/>
                  </a:cubicBezTo>
                  <a:lnTo>
                    <a:pt x="319" y="2234"/>
                  </a:lnTo>
                  <a:cubicBezTo>
                    <a:pt x="368" y="2234"/>
                    <a:pt x="410" y="2220"/>
                    <a:pt x="444" y="2199"/>
                  </a:cubicBezTo>
                  <a:cubicBezTo>
                    <a:pt x="2268" y="1034"/>
                    <a:pt x="3656" y="472"/>
                    <a:pt x="4703" y="472"/>
                  </a:cubicBezTo>
                  <a:cubicBezTo>
                    <a:pt x="5626" y="472"/>
                    <a:pt x="6798" y="909"/>
                    <a:pt x="8303" y="1790"/>
                  </a:cubicBezTo>
                  <a:cubicBezTo>
                    <a:pt x="8346" y="1815"/>
                    <a:pt x="8389" y="1827"/>
                    <a:pt x="8428" y="1827"/>
                  </a:cubicBezTo>
                  <a:cubicBezTo>
                    <a:pt x="8636" y="1827"/>
                    <a:pt x="8767" y="1521"/>
                    <a:pt x="8546" y="1387"/>
                  </a:cubicBezTo>
                  <a:cubicBezTo>
                    <a:pt x="6964" y="458"/>
                    <a:pt x="5709" y="0"/>
                    <a:pt x="4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2"/>
            <p:cNvSpPr/>
            <p:nvPr/>
          </p:nvSpPr>
          <p:spPr>
            <a:xfrm>
              <a:off x="8147686" y="2462097"/>
              <a:ext cx="33366" cy="28427"/>
            </a:xfrm>
            <a:custGeom>
              <a:avLst/>
              <a:gdLst/>
              <a:ahLst/>
              <a:cxnLst/>
              <a:rect l="l" t="t" r="r" b="b"/>
              <a:pathLst>
                <a:path w="1270" h="1082" extrusionOk="0">
                  <a:moveTo>
                    <a:pt x="546" y="0"/>
                  </a:moveTo>
                  <a:cubicBezTo>
                    <a:pt x="268" y="0"/>
                    <a:pt x="0" y="216"/>
                    <a:pt x="0" y="540"/>
                  </a:cubicBezTo>
                  <a:cubicBezTo>
                    <a:pt x="0" y="839"/>
                    <a:pt x="243" y="1081"/>
                    <a:pt x="541" y="1081"/>
                  </a:cubicBezTo>
                  <a:cubicBezTo>
                    <a:pt x="1027" y="1081"/>
                    <a:pt x="1270" y="499"/>
                    <a:pt x="923" y="159"/>
                  </a:cubicBezTo>
                  <a:cubicBezTo>
                    <a:pt x="813" y="49"/>
                    <a:pt x="678" y="0"/>
                    <a:pt x="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82"/>
          <p:cNvGrpSpPr/>
          <p:nvPr/>
        </p:nvGrpSpPr>
        <p:grpSpPr>
          <a:xfrm>
            <a:off x="1280921" y="2056342"/>
            <a:ext cx="361194" cy="359355"/>
            <a:chOff x="4147908" y="2303017"/>
            <a:chExt cx="361194" cy="359355"/>
          </a:xfrm>
        </p:grpSpPr>
        <p:sp>
          <p:nvSpPr>
            <p:cNvPr id="2273" name="Google Shape;2273;p82"/>
            <p:cNvSpPr/>
            <p:nvPr/>
          </p:nvSpPr>
          <p:spPr>
            <a:xfrm>
              <a:off x="4147908" y="2365861"/>
              <a:ext cx="296511" cy="296511"/>
            </a:xfrm>
            <a:custGeom>
              <a:avLst/>
              <a:gdLst/>
              <a:ahLst/>
              <a:cxnLst/>
              <a:rect l="l" t="t" r="r" b="b"/>
              <a:pathLst>
                <a:path w="11286" h="11286" extrusionOk="0">
                  <a:moveTo>
                    <a:pt x="5639" y="0"/>
                  </a:moveTo>
                  <a:cubicBezTo>
                    <a:pt x="2525" y="0"/>
                    <a:pt x="0" y="2525"/>
                    <a:pt x="0" y="5646"/>
                  </a:cubicBezTo>
                  <a:cubicBezTo>
                    <a:pt x="0" y="8760"/>
                    <a:pt x="2525" y="11285"/>
                    <a:pt x="5639" y="11285"/>
                  </a:cubicBezTo>
                  <a:cubicBezTo>
                    <a:pt x="8761" y="11285"/>
                    <a:pt x="11285" y="8760"/>
                    <a:pt x="11285" y="5646"/>
                  </a:cubicBezTo>
                  <a:cubicBezTo>
                    <a:pt x="11285" y="2525"/>
                    <a:pt x="8761" y="0"/>
                    <a:pt x="5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2"/>
            <p:cNvSpPr/>
            <p:nvPr/>
          </p:nvSpPr>
          <p:spPr>
            <a:xfrm>
              <a:off x="4296059" y="2508179"/>
              <a:ext cx="148361" cy="11875"/>
            </a:xfrm>
            <a:custGeom>
              <a:avLst/>
              <a:gdLst/>
              <a:ahLst/>
              <a:cxnLst/>
              <a:rect l="l" t="t" r="r" b="b"/>
              <a:pathLst>
                <a:path w="5647" h="452" extrusionOk="0">
                  <a:moveTo>
                    <a:pt x="0" y="0"/>
                  </a:moveTo>
                  <a:lnTo>
                    <a:pt x="0" y="451"/>
                  </a:lnTo>
                  <a:lnTo>
                    <a:pt x="5639" y="451"/>
                  </a:lnTo>
                  <a:cubicBezTo>
                    <a:pt x="5639" y="375"/>
                    <a:pt x="5646" y="305"/>
                    <a:pt x="5646" y="229"/>
                  </a:cubicBezTo>
                  <a:cubicBezTo>
                    <a:pt x="5646" y="153"/>
                    <a:pt x="5646" y="76"/>
                    <a:pt x="5639"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2"/>
            <p:cNvSpPr/>
            <p:nvPr/>
          </p:nvSpPr>
          <p:spPr>
            <a:xfrm>
              <a:off x="4420695" y="2303017"/>
              <a:ext cx="88407" cy="86542"/>
            </a:xfrm>
            <a:custGeom>
              <a:avLst/>
              <a:gdLst/>
              <a:ahLst/>
              <a:cxnLst/>
              <a:rect l="l" t="t" r="r" b="b"/>
              <a:pathLst>
                <a:path w="3365" h="3294" extrusionOk="0">
                  <a:moveTo>
                    <a:pt x="2029" y="0"/>
                  </a:moveTo>
                  <a:cubicBezTo>
                    <a:pt x="1974" y="0"/>
                    <a:pt x="1918" y="21"/>
                    <a:pt x="1873" y="68"/>
                  </a:cubicBezTo>
                  <a:lnTo>
                    <a:pt x="202" y="1740"/>
                  </a:lnTo>
                  <a:cubicBezTo>
                    <a:pt x="70" y="1865"/>
                    <a:pt x="1" y="2038"/>
                    <a:pt x="1" y="2219"/>
                  </a:cubicBezTo>
                  <a:lnTo>
                    <a:pt x="1" y="3294"/>
                  </a:lnTo>
                  <a:lnTo>
                    <a:pt x="1069" y="3294"/>
                  </a:lnTo>
                  <a:cubicBezTo>
                    <a:pt x="1249" y="3294"/>
                    <a:pt x="1423" y="3224"/>
                    <a:pt x="1547" y="3099"/>
                  </a:cubicBezTo>
                  <a:lnTo>
                    <a:pt x="3226" y="1421"/>
                  </a:lnTo>
                  <a:cubicBezTo>
                    <a:pt x="3365" y="1282"/>
                    <a:pt x="3268" y="1039"/>
                    <a:pt x="3066" y="1039"/>
                  </a:cubicBezTo>
                  <a:lnTo>
                    <a:pt x="2255" y="1039"/>
                  </a:lnTo>
                  <a:lnTo>
                    <a:pt x="2255" y="228"/>
                  </a:lnTo>
                  <a:cubicBezTo>
                    <a:pt x="2255" y="92"/>
                    <a:pt x="2144" y="0"/>
                    <a:pt x="20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2"/>
            <p:cNvSpPr/>
            <p:nvPr/>
          </p:nvSpPr>
          <p:spPr>
            <a:xfrm>
              <a:off x="4420695" y="2303017"/>
              <a:ext cx="59376" cy="86542"/>
            </a:xfrm>
            <a:custGeom>
              <a:avLst/>
              <a:gdLst/>
              <a:ahLst/>
              <a:cxnLst/>
              <a:rect l="l" t="t" r="r" b="b"/>
              <a:pathLst>
                <a:path w="2260" h="3294" extrusionOk="0">
                  <a:moveTo>
                    <a:pt x="2031" y="0"/>
                  </a:moveTo>
                  <a:cubicBezTo>
                    <a:pt x="1975" y="0"/>
                    <a:pt x="1918" y="21"/>
                    <a:pt x="1873" y="68"/>
                  </a:cubicBezTo>
                  <a:lnTo>
                    <a:pt x="202" y="1740"/>
                  </a:lnTo>
                  <a:cubicBezTo>
                    <a:pt x="70" y="1865"/>
                    <a:pt x="1" y="2038"/>
                    <a:pt x="1" y="2219"/>
                  </a:cubicBezTo>
                  <a:lnTo>
                    <a:pt x="1" y="3294"/>
                  </a:lnTo>
                  <a:lnTo>
                    <a:pt x="2255" y="1039"/>
                  </a:lnTo>
                  <a:lnTo>
                    <a:pt x="2255" y="228"/>
                  </a:lnTo>
                  <a:cubicBezTo>
                    <a:pt x="2260" y="92"/>
                    <a:pt x="2147" y="0"/>
                    <a:pt x="2031"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2"/>
            <p:cNvSpPr/>
            <p:nvPr/>
          </p:nvSpPr>
          <p:spPr>
            <a:xfrm>
              <a:off x="4183429" y="2401382"/>
              <a:ext cx="225444" cy="225444"/>
            </a:xfrm>
            <a:custGeom>
              <a:avLst/>
              <a:gdLst/>
              <a:ahLst/>
              <a:cxnLst/>
              <a:rect l="l" t="t" r="r" b="b"/>
              <a:pathLst>
                <a:path w="8581" h="8581" extrusionOk="0">
                  <a:moveTo>
                    <a:pt x="4287" y="1"/>
                  </a:moveTo>
                  <a:cubicBezTo>
                    <a:pt x="1922" y="1"/>
                    <a:pt x="1" y="1922"/>
                    <a:pt x="1" y="4294"/>
                  </a:cubicBezTo>
                  <a:cubicBezTo>
                    <a:pt x="1" y="6659"/>
                    <a:pt x="1922" y="8581"/>
                    <a:pt x="4287" y="8581"/>
                  </a:cubicBezTo>
                  <a:cubicBezTo>
                    <a:pt x="6659" y="8581"/>
                    <a:pt x="8581" y="6659"/>
                    <a:pt x="8581" y="4294"/>
                  </a:cubicBezTo>
                  <a:cubicBezTo>
                    <a:pt x="8581" y="1922"/>
                    <a:pt x="6659" y="1"/>
                    <a:pt x="42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2"/>
            <p:cNvSpPr/>
            <p:nvPr/>
          </p:nvSpPr>
          <p:spPr>
            <a:xfrm>
              <a:off x="4296059" y="2508179"/>
              <a:ext cx="112814" cy="11875"/>
            </a:xfrm>
            <a:custGeom>
              <a:avLst/>
              <a:gdLst/>
              <a:ahLst/>
              <a:cxnLst/>
              <a:rect l="l" t="t" r="r" b="b"/>
              <a:pathLst>
                <a:path w="4294" h="452" extrusionOk="0">
                  <a:moveTo>
                    <a:pt x="0" y="0"/>
                  </a:moveTo>
                  <a:lnTo>
                    <a:pt x="0" y="451"/>
                  </a:lnTo>
                  <a:lnTo>
                    <a:pt x="4280" y="451"/>
                  </a:lnTo>
                  <a:cubicBezTo>
                    <a:pt x="4280" y="375"/>
                    <a:pt x="4294" y="305"/>
                    <a:pt x="4294" y="229"/>
                  </a:cubicBezTo>
                  <a:cubicBezTo>
                    <a:pt x="4294" y="153"/>
                    <a:pt x="4287" y="76"/>
                    <a:pt x="4280" y="0"/>
                  </a:cubicBezTo>
                  <a:close/>
                </a:path>
              </a:pathLst>
            </a:custGeom>
            <a:solidFill>
              <a:srgbClr val="E3E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2"/>
            <p:cNvSpPr/>
            <p:nvPr/>
          </p:nvSpPr>
          <p:spPr>
            <a:xfrm>
              <a:off x="4213143" y="2431096"/>
              <a:ext cx="166042" cy="166042"/>
            </a:xfrm>
            <a:custGeom>
              <a:avLst/>
              <a:gdLst/>
              <a:ahLst/>
              <a:cxnLst/>
              <a:rect l="l" t="t" r="r" b="b"/>
              <a:pathLst>
                <a:path w="6320" h="6320" extrusionOk="0">
                  <a:moveTo>
                    <a:pt x="3156" y="0"/>
                  </a:moveTo>
                  <a:cubicBezTo>
                    <a:pt x="1415" y="0"/>
                    <a:pt x="0" y="1415"/>
                    <a:pt x="0" y="3163"/>
                  </a:cubicBezTo>
                  <a:cubicBezTo>
                    <a:pt x="0" y="4904"/>
                    <a:pt x="1415" y="6319"/>
                    <a:pt x="3156" y="6319"/>
                  </a:cubicBezTo>
                  <a:cubicBezTo>
                    <a:pt x="4904" y="6319"/>
                    <a:pt x="6319" y="4904"/>
                    <a:pt x="6319" y="3163"/>
                  </a:cubicBezTo>
                  <a:cubicBezTo>
                    <a:pt x="6319" y="1415"/>
                    <a:pt x="4904" y="0"/>
                    <a:pt x="3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2"/>
            <p:cNvSpPr/>
            <p:nvPr/>
          </p:nvSpPr>
          <p:spPr>
            <a:xfrm>
              <a:off x="4296059" y="2508179"/>
              <a:ext cx="83126" cy="11875"/>
            </a:xfrm>
            <a:custGeom>
              <a:avLst/>
              <a:gdLst/>
              <a:ahLst/>
              <a:cxnLst/>
              <a:rect l="l" t="t" r="r" b="b"/>
              <a:pathLst>
                <a:path w="3164" h="452" extrusionOk="0">
                  <a:moveTo>
                    <a:pt x="0" y="0"/>
                  </a:moveTo>
                  <a:lnTo>
                    <a:pt x="0" y="451"/>
                  </a:lnTo>
                  <a:lnTo>
                    <a:pt x="3149" y="451"/>
                  </a:lnTo>
                  <a:cubicBezTo>
                    <a:pt x="3156" y="375"/>
                    <a:pt x="3163" y="305"/>
                    <a:pt x="3163" y="229"/>
                  </a:cubicBezTo>
                  <a:cubicBezTo>
                    <a:pt x="3163" y="153"/>
                    <a:pt x="3156" y="76"/>
                    <a:pt x="3149"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2"/>
            <p:cNvSpPr/>
            <p:nvPr/>
          </p:nvSpPr>
          <p:spPr>
            <a:xfrm>
              <a:off x="4248663" y="2466616"/>
              <a:ext cx="94975" cy="94975"/>
            </a:xfrm>
            <a:custGeom>
              <a:avLst/>
              <a:gdLst/>
              <a:ahLst/>
              <a:cxnLst/>
              <a:rect l="l" t="t" r="r" b="b"/>
              <a:pathLst>
                <a:path w="3615" h="3615" extrusionOk="0">
                  <a:moveTo>
                    <a:pt x="1804" y="1"/>
                  </a:moveTo>
                  <a:cubicBezTo>
                    <a:pt x="812" y="1"/>
                    <a:pt x="1" y="812"/>
                    <a:pt x="1" y="1811"/>
                  </a:cubicBezTo>
                  <a:cubicBezTo>
                    <a:pt x="1" y="2803"/>
                    <a:pt x="812" y="3614"/>
                    <a:pt x="1804" y="3614"/>
                  </a:cubicBezTo>
                  <a:cubicBezTo>
                    <a:pt x="2803" y="3614"/>
                    <a:pt x="3615" y="2803"/>
                    <a:pt x="3615" y="1811"/>
                  </a:cubicBezTo>
                  <a:cubicBezTo>
                    <a:pt x="3615" y="812"/>
                    <a:pt x="2803" y="1"/>
                    <a:pt x="18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2"/>
            <p:cNvSpPr/>
            <p:nvPr/>
          </p:nvSpPr>
          <p:spPr>
            <a:xfrm>
              <a:off x="4296059" y="2508179"/>
              <a:ext cx="47763" cy="11875"/>
            </a:xfrm>
            <a:custGeom>
              <a:avLst/>
              <a:gdLst/>
              <a:ahLst/>
              <a:cxnLst/>
              <a:rect l="l" t="t" r="r" b="b"/>
              <a:pathLst>
                <a:path w="1818" h="452" extrusionOk="0">
                  <a:moveTo>
                    <a:pt x="0" y="0"/>
                  </a:moveTo>
                  <a:lnTo>
                    <a:pt x="0" y="451"/>
                  </a:lnTo>
                  <a:lnTo>
                    <a:pt x="1797" y="451"/>
                  </a:lnTo>
                  <a:cubicBezTo>
                    <a:pt x="1818" y="305"/>
                    <a:pt x="1818" y="153"/>
                    <a:pt x="1797"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2"/>
            <p:cNvSpPr/>
            <p:nvPr/>
          </p:nvSpPr>
          <p:spPr>
            <a:xfrm>
              <a:off x="4278377" y="2496330"/>
              <a:ext cx="35547" cy="35547"/>
            </a:xfrm>
            <a:custGeom>
              <a:avLst/>
              <a:gdLst/>
              <a:ahLst/>
              <a:cxnLst/>
              <a:rect l="l" t="t" r="r" b="b"/>
              <a:pathLst>
                <a:path w="1353" h="1353" extrusionOk="0">
                  <a:moveTo>
                    <a:pt x="673" y="0"/>
                  </a:moveTo>
                  <a:cubicBezTo>
                    <a:pt x="299" y="0"/>
                    <a:pt x="0" y="306"/>
                    <a:pt x="0" y="680"/>
                  </a:cubicBezTo>
                  <a:cubicBezTo>
                    <a:pt x="0" y="1055"/>
                    <a:pt x="299" y="1353"/>
                    <a:pt x="673" y="1353"/>
                  </a:cubicBezTo>
                  <a:cubicBezTo>
                    <a:pt x="1048" y="1353"/>
                    <a:pt x="1353" y="1055"/>
                    <a:pt x="1353" y="680"/>
                  </a:cubicBezTo>
                  <a:cubicBezTo>
                    <a:pt x="1353" y="306"/>
                    <a:pt x="1048" y="0"/>
                    <a:pt x="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2"/>
            <p:cNvSpPr/>
            <p:nvPr/>
          </p:nvSpPr>
          <p:spPr>
            <a:xfrm>
              <a:off x="4296059" y="2508179"/>
              <a:ext cx="18233" cy="11875"/>
            </a:xfrm>
            <a:custGeom>
              <a:avLst/>
              <a:gdLst/>
              <a:ahLst/>
              <a:cxnLst/>
              <a:rect l="l" t="t" r="r" b="b"/>
              <a:pathLst>
                <a:path w="694" h="452" extrusionOk="0">
                  <a:moveTo>
                    <a:pt x="0" y="0"/>
                  </a:moveTo>
                  <a:lnTo>
                    <a:pt x="0" y="451"/>
                  </a:lnTo>
                  <a:lnTo>
                    <a:pt x="638" y="451"/>
                  </a:lnTo>
                  <a:cubicBezTo>
                    <a:pt x="694" y="305"/>
                    <a:pt x="694" y="146"/>
                    <a:pt x="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2"/>
            <p:cNvSpPr/>
            <p:nvPr/>
          </p:nvSpPr>
          <p:spPr>
            <a:xfrm>
              <a:off x="4287678" y="2480094"/>
              <a:ext cx="42483" cy="40013"/>
            </a:xfrm>
            <a:custGeom>
              <a:avLst/>
              <a:gdLst/>
              <a:ahLst/>
              <a:cxnLst/>
              <a:rect l="l" t="t" r="r" b="b"/>
              <a:pathLst>
                <a:path w="1617" h="1523" extrusionOk="0">
                  <a:moveTo>
                    <a:pt x="1297" y="1"/>
                  </a:moveTo>
                  <a:lnTo>
                    <a:pt x="160" y="1132"/>
                  </a:lnTo>
                  <a:cubicBezTo>
                    <a:pt x="0" y="1296"/>
                    <a:pt x="150" y="1522"/>
                    <a:pt x="323" y="1522"/>
                  </a:cubicBezTo>
                  <a:cubicBezTo>
                    <a:pt x="375" y="1522"/>
                    <a:pt x="430" y="1501"/>
                    <a:pt x="479" y="1451"/>
                  </a:cubicBezTo>
                  <a:lnTo>
                    <a:pt x="1616" y="320"/>
                  </a:lnTo>
                  <a:lnTo>
                    <a:pt x="12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2"/>
            <p:cNvSpPr/>
            <p:nvPr/>
          </p:nvSpPr>
          <p:spPr>
            <a:xfrm>
              <a:off x="4314817" y="2315313"/>
              <a:ext cx="182568" cy="178128"/>
            </a:xfrm>
            <a:custGeom>
              <a:avLst/>
              <a:gdLst/>
              <a:ahLst/>
              <a:cxnLst/>
              <a:rect l="l" t="t" r="r" b="b"/>
              <a:pathLst>
                <a:path w="6949" h="6780" extrusionOk="0">
                  <a:moveTo>
                    <a:pt x="6625" y="1"/>
                  </a:moveTo>
                  <a:cubicBezTo>
                    <a:pt x="6572" y="1"/>
                    <a:pt x="6516" y="22"/>
                    <a:pt x="6465" y="72"/>
                  </a:cubicBezTo>
                  <a:lnTo>
                    <a:pt x="146" y="6391"/>
                  </a:lnTo>
                  <a:cubicBezTo>
                    <a:pt x="1" y="6537"/>
                    <a:pt x="105" y="6779"/>
                    <a:pt x="306" y="6779"/>
                  </a:cubicBezTo>
                  <a:cubicBezTo>
                    <a:pt x="368" y="6772"/>
                    <a:pt x="424" y="6752"/>
                    <a:pt x="465" y="6710"/>
                  </a:cubicBezTo>
                  <a:lnTo>
                    <a:pt x="6784" y="391"/>
                  </a:lnTo>
                  <a:cubicBezTo>
                    <a:pt x="6949" y="226"/>
                    <a:pt x="6800" y="1"/>
                    <a:pt x="66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90"/>
        <p:cNvGrpSpPr/>
        <p:nvPr/>
      </p:nvGrpSpPr>
      <p:grpSpPr>
        <a:xfrm>
          <a:off x="0" y="0"/>
          <a:ext cx="0" cy="0"/>
          <a:chOff x="0" y="0"/>
          <a:chExt cx="0" cy="0"/>
        </a:xfrm>
      </p:grpSpPr>
      <p:sp>
        <p:nvSpPr>
          <p:cNvPr id="2291" name="Google Shape;2291;p83"/>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​​Schlussfolgerungen</a:t>
            </a:r>
            <a:endParaRPr/>
          </a:p>
        </p:txBody>
      </p:sp>
      <p:sp>
        <p:nvSpPr>
          <p:cNvPr id="2292" name="Google Shape;2292;p83"/>
          <p:cNvSpPr txBox="1">
            <a:spLocks noGrp="1"/>
          </p:cNvSpPr>
          <p:nvPr>
            <p:ph type="subTitle" idx="1"/>
          </p:nvPr>
        </p:nvSpPr>
        <p:spPr>
          <a:xfrm>
            <a:off x="5778875" y="2604246"/>
            <a:ext cx="2554500" cy="594600"/>
          </a:xfrm>
          <a:prstGeom prst="rect">
            <a:avLst/>
          </a:prstGeom>
        </p:spPr>
        <p:txBody>
          <a:bodyPr spcFirstLastPara="1" wrap="square" lIns="36000" tIns="91425" rIns="91425" bIns="91425" anchor="t" anchorCtr="0">
            <a:noAutofit/>
          </a:bodyPr>
          <a:lstStyle/>
          <a:p>
            <a:pPr marL="0" lvl="0" indent="0" algn="l" rtl="0">
              <a:spcBef>
                <a:spcPts val="0"/>
              </a:spcBef>
              <a:spcAft>
                <a:spcPts val="0"/>
              </a:spcAft>
              <a:buNone/>
            </a:pPr>
            <a:r>
              <a:rPr lang="en"/>
              <a:t>Jupiter ist der</a:t>
            </a:r>
            <a:endParaRPr/>
          </a:p>
          <a:p>
            <a:pPr marL="0" lvl="0" indent="0" algn="l" rtl="0">
              <a:spcBef>
                <a:spcPts val="0"/>
              </a:spcBef>
              <a:spcAft>
                <a:spcPts val="0"/>
              </a:spcAft>
              <a:buNone/>
            </a:pPr>
            <a:r>
              <a:rPr lang="en"/>
              <a:t>größte Planet</a:t>
            </a:r>
            <a:endParaRPr/>
          </a:p>
        </p:txBody>
      </p:sp>
      <p:sp>
        <p:nvSpPr>
          <p:cNvPr id="2293" name="Google Shape;2293;p83"/>
          <p:cNvSpPr txBox="1">
            <a:spLocks noGrp="1"/>
          </p:cNvSpPr>
          <p:nvPr>
            <p:ph type="subTitle" idx="2"/>
          </p:nvPr>
        </p:nvSpPr>
        <p:spPr>
          <a:xfrm>
            <a:off x="5778875" y="2227975"/>
            <a:ext cx="2554500" cy="432000"/>
          </a:xfrm>
          <a:prstGeom prst="rect">
            <a:avLst/>
          </a:prstGeom>
        </p:spPr>
        <p:txBody>
          <a:bodyPr spcFirstLastPara="1" wrap="square" lIns="91425" tIns="0" rIns="91425" bIns="0" anchor="b" anchorCtr="0">
            <a:noAutofit/>
          </a:bodyPr>
          <a:lstStyle/>
          <a:p>
            <a:pPr marL="0" lvl="0" indent="0" algn="l" rtl="0">
              <a:spcBef>
                <a:spcPts val="0"/>
              </a:spcBef>
              <a:spcAft>
                <a:spcPts val="1200"/>
              </a:spcAft>
              <a:buNone/>
            </a:pPr>
            <a:r>
              <a:rPr lang="en"/>
              <a:t>Wichtige Werke</a:t>
            </a:r>
            <a:endParaRPr/>
          </a:p>
        </p:txBody>
      </p:sp>
      <p:sp>
        <p:nvSpPr>
          <p:cNvPr id="2294" name="Google Shape;2294;p83"/>
          <p:cNvSpPr txBox="1">
            <a:spLocks noGrp="1"/>
          </p:cNvSpPr>
          <p:nvPr>
            <p:ph type="subTitle" idx="3"/>
          </p:nvPr>
        </p:nvSpPr>
        <p:spPr>
          <a:xfrm>
            <a:off x="5778875" y="3928046"/>
            <a:ext cx="2554500" cy="594600"/>
          </a:xfrm>
          <a:prstGeom prst="rect">
            <a:avLst/>
          </a:prstGeom>
        </p:spPr>
        <p:txBody>
          <a:bodyPr spcFirstLastPara="1" wrap="square" lIns="36000" tIns="91425" rIns="91425" bIns="91425" anchor="t" anchorCtr="0">
            <a:noAutofit/>
          </a:bodyPr>
          <a:lstStyle/>
          <a:p>
            <a:pPr marL="0" lvl="0" indent="0" algn="l" rtl="0">
              <a:spcBef>
                <a:spcPts val="0"/>
              </a:spcBef>
              <a:spcAft>
                <a:spcPts val="1200"/>
              </a:spcAft>
              <a:buNone/>
            </a:pPr>
            <a:r>
              <a:rPr lang="en"/>
              <a:t>Der Saturn ist der Planet mit Ringen</a:t>
            </a:r>
            <a:endParaRPr/>
          </a:p>
        </p:txBody>
      </p:sp>
      <p:sp>
        <p:nvSpPr>
          <p:cNvPr id="2295" name="Google Shape;2295;p83"/>
          <p:cNvSpPr txBox="1">
            <a:spLocks noGrp="1"/>
          </p:cNvSpPr>
          <p:nvPr>
            <p:ph type="subTitle" idx="4"/>
          </p:nvPr>
        </p:nvSpPr>
        <p:spPr>
          <a:xfrm>
            <a:off x="5778875" y="3551775"/>
            <a:ext cx="2554500" cy="432000"/>
          </a:xfrm>
          <a:prstGeom prst="rect">
            <a:avLst/>
          </a:prstGeom>
        </p:spPr>
        <p:txBody>
          <a:bodyPr spcFirstLastPara="1" wrap="square" lIns="91425" tIns="0" rIns="91425" bIns="0" anchor="b" anchorCtr="0">
            <a:noAutofit/>
          </a:bodyPr>
          <a:lstStyle/>
          <a:p>
            <a:pPr marL="0" lvl="0" indent="0" algn="l" rtl="0">
              <a:spcBef>
                <a:spcPts val="0"/>
              </a:spcBef>
              <a:spcAft>
                <a:spcPts val="1200"/>
              </a:spcAft>
              <a:buNone/>
            </a:pPr>
            <a:r>
              <a:rPr lang="en"/>
              <a:t>Deutsche Autoren</a:t>
            </a:r>
            <a:endParaRPr/>
          </a:p>
        </p:txBody>
      </p:sp>
      <p:sp>
        <p:nvSpPr>
          <p:cNvPr id="2296" name="Google Shape;2296;p83"/>
          <p:cNvSpPr txBox="1">
            <a:spLocks noGrp="1"/>
          </p:cNvSpPr>
          <p:nvPr>
            <p:ph type="subTitle" idx="5"/>
          </p:nvPr>
        </p:nvSpPr>
        <p:spPr>
          <a:xfrm>
            <a:off x="810625" y="1942346"/>
            <a:ext cx="2554500" cy="594600"/>
          </a:xfrm>
          <a:prstGeom prst="rect">
            <a:avLst/>
          </a:prstGeom>
        </p:spPr>
        <p:txBody>
          <a:bodyPr spcFirstLastPara="1" wrap="square" lIns="36000" tIns="91425" rIns="91425" bIns="91425" anchor="t" anchorCtr="0">
            <a:noAutofit/>
          </a:bodyPr>
          <a:lstStyle/>
          <a:p>
            <a:pPr marL="0" lvl="0" indent="0" algn="r" rtl="0">
              <a:spcBef>
                <a:spcPts val="0"/>
              </a:spcBef>
              <a:spcAft>
                <a:spcPts val="1200"/>
              </a:spcAft>
              <a:buNone/>
            </a:pPr>
            <a:r>
              <a:rPr lang="en"/>
              <a:t>Die Venus ist fast so groß wie die Erde</a:t>
            </a:r>
            <a:endParaRPr/>
          </a:p>
        </p:txBody>
      </p:sp>
      <p:sp>
        <p:nvSpPr>
          <p:cNvPr id="2297" name="Google Shape;2297;p83"/>
          <p:cNvSpPr txBox="1">
            <a:spLocks noGrp="1"/>
          </p:cNvSpPr>
          <p:nvPr>
            <p:ph type="subTitle" idx="6"/>
          </p:nvPr>
        </p:nvSpPr>
        <p:spPr>
          <a:xfrm>
            <a:off x="810625" y="1566075"/>
            <a:ext cx="2554500" cy="432000"/>
          </a:xfrm>
          <a:prstGeom prst="rect">
            <a:avLst/>
          </a:prstGeom>
        </p:spPr>
        <p:txBody>
          <a:bodyPr spcFirstLastPara="1" wrap="square" lIns="91425" tIns="0" rIns="91425" bIns="0" anchor="b" anchorCtr="0">
            <a:noAutofit/>
          </a:bodyPr>
          <a:lstStyle/>
          <a:p>
            <a:pPr marL="0" lvl="0" indent="0" algn="r" rtl="0">
              <a:spcBef>
                <a:spcPts val="0"/>
              </a:spcBef>
              <a:spcAft>
                <a:spcPts val="1200"/>
              </a:spcAft>
              <a:buNone/>
            </a:pPr>
            <a:r>
              <a:rPr lang="en"/>
              <a:t>Autoren</a:t>
            </a:r>
            <a:endParaRPr/>
          </a:p>
        </p:txBody>
      </p:sp>
      <p:sp>
        <p:nvSpPr>
          <p:cNvPr id="2298" name="Google Shape;2298;p83"/>
          <p:cNvSpPr txBox="1">
            <a:spLocks noGrp="1"/>
          </p:cNvSpPr>
          <p:nvPr>
            <p:ph type="subTitle" idx="7"/>
          </p:nvPr>
        </p:nvSpPr>
        <p:spPr>
          <a:xfrm>
            <a:off x="810625" y="3266146"/>
            <a:ext cx="2554500" cy="594600"/>
          </a:xfrm>
          <a:prstGeom prst="rect">
            <a:avLst/>
          </a:prstGeom>
        </p:spPr>
        <p:txBody>
          <a:bodyPr spcFirstLastPara="1" wrap="square" lIns="36000" tIns="91425" rIns="91425" bIns="91425" anchor="t" anchorCtr="0">
            <a:noAutofit/>
          </a:bodyPr>
          <a:lstStyle/>
          <a:p>
            <a:pPr marL="0" lvl="0" indent="0" algn="r" rtl="0">
              <a:spcBef>
                <a:spcPts val="0"/>
              </a:spcBef>
              <a:spcAft>
                <a:spcPts val="1200"/>
              </a:spcAft>
              <a:buNone/>
            </a:pPr>
            <a:r>
              <a:rPr lang="en"/>
              <a:t>Obwohl er rot ist, ist der Mars sehr kalt</a:t>
            </a:r>
            <a:endParaRPr/>
          </a:p>
        </p:txBody>
      </p:sp>
      <p:sp>
        <p:nvSpPr>
          <p:cNvPr id="2299" name="Google Shape;2299;p83"/>
          <p:cNvSpPr txBox="1">
            <a:spLocks noGrp="1"/>
          </p:cNvSpPr>
          <p:nvPr>
            <p:ph type="subTitle" idx="8"/>
          </p:nvPr>
        </p:nvSpPr>
        <p:spPr>
          <a:xfrm>
            <a:off x="810625" y="2889875"/>
            <a:ext cx="2554500" cy="432000"/>
          </a:xfrm>
          <a:prstGeom prst="rect">
            <a:avLst/>
          </a:prstGeom>
        </p:spPr>
        <p:txBody>
          <a:bodyPr spcFirstLastPara="1" wrap="square" lIns="91425" tIns="0" rIns="91425" bIns="0" anchor="b" anchorCtr="0">
            <a:noAutofit/>
          </a:bodyPr>
          <a:lstStyle/>
          <a:p>
            <a:pPr marL="0" lvl="0" indent="0" algn="r" rtl="0">
              <a:spcBef>
                <a:spcPts val="0"/>
              </a:spcBef>
              <a:spcAft>
                <a:spcPts val="1200"/>
              </a:spcAft>
              <a:buNone/>
            </a:pPr>
            <a:r>
              <a:rPr lang="en"/>
              <a:t>Historische Meilensteine</a:t>
            </a:r>
            <a:endParaRPr/>
          </a:p>
        </p:txBody>
      </p:sp>
      <p:sp>
        <p:nvSpPr>
          <p:cNvPr id="2300" name="Google Shape;2300;p83"/>
          <p:cNvSpPr/>
          <p:nvPr/>
        </p:nvSpPr>
        <p:spPr>
          <a:xfrm flipH="1">
            <a:off x="3608800" y="1725644"/>
            <a:ext cx="585300" cy="586200"/>
          </a:xfrm>
          <a:prstGeom prst="roundRect">
            <a:avLst>
              <a:gd name="adj" fmla="val 464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sp>
        <p:nvSpPr>
          <p:cNvPr id="2301" name="Google Shape;2301;p83"/>
          <p:cNvSpPr/>
          <p:nvPr/>
        </p:nvSpPr>
        <p:spPr>
          <a:xfrm flipH="1">
            <a:off x="3608800" y="3049444"/>
            <a:ext cx="585300" cy="586200"/>
          </a:xfrm>
          <a:prstGeom prst="roundRect">
            <a:avLst>
              <a:gd name="adj" fmla="val 464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sp>
        <p:nvSpPr>
          <p:cNvPr id="2302" name="Google Shape;2302;p83"/>
          <p:cNvSpPr/>
          <p:nvPr/>
        </p:nvSpPr>
        <p:spPr>
          <a:xfrm flipH="1">
            <a:off x="4949900" y="2387544"/>
            <a:ext cx="585300" cy="586200"/>
          </a:xfrm>
          <a:prstGeom prst="roundRect">
            <a:avLst>
              <a:gd name="adj" fmla="val 4646"/>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sp>
        <p:nvSpPr>
          <p:cNvPr id="2303" name="Google Shape;2303;p83"/>
          <p:cNvSpPr/>
          <p:nvPr/>
        </p:nvSpPr>
        <p:spPr>
          <a:xfrm flipH="1">
            <a:off x="4949900" y="3711344"/>
            <a:ext cx="585300" cy="586200"/>
          </a:xfrm>
          <a:prstGeom prst="roundRect">
            <a:avLst>
              <a:gd name="adj" fmla="val 4646"/>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grpSp>
        <p:nvGrpSpPr>
          <p:cNvPr id="2304" name="Google Shape;2304;p83"/>
          <p:cNvGrpSpPr/>
          <p:nvPr/>
        </p:nvGrpSpPr>
        <p:grpSpPr>
          <a:xfrm>
            <a:off x="3739164" y="1797360"/>
            <a:ext cx="324594" cy="442778"/>
            <a:chOff x="1802175" y="1752300"/>
            <a:chExt cx="287150" cy="391700"/>
          </a:xfrm>
        </p:grpSpPr>
        <p:sp>
          <p:nvSpPr>
            <p:cNvPr id="2305" name="Google Shape;2305;p83"/>
            <p:cNvSpPr/>
            <p:nvPr/>
          </p:nvSpPr>
          <p:spPr>
            <a:xfrm>
              <a:off x="1859275" y="1936150"/>
              <a:ext cx="12000" cy="25400"/>
            </a:xfrm>
            <a:custGeom>
              <a:avLst/>
              <a:gdLst/>
              <a:ahLst/>
              <a:cxnLst/>
              <a:rect l="l" t="t" r="r" b="b"/>
              <a:pathLst>
                <a:path w="480" h="1016" extrusionOk="0">
                  <a:moveTo>
                    <a:pt x="239" y="1"/>
                  </a:moveTo>
                  <a:cubicBezTo>
                    <a:pt x="109" y="1"/>
                    <a:pt x="1" y="108"/>
                    <a:pt x="1" y="241"/>
                  </a:cubicBezTo>
                  <a:lnTo>
                    <a:pt x="1" y="777"/>
                  </a:lnTo>
                  <a:cubicBezTo>
                    <a:pt x="1" y="909"/>
                    <a:pt x="107" y="1015"/>
                    <a:pt x="239" y="1015"/>
                  </a:cubicBezTo>
                  <a:cubicBezTo>
                    <a:pt x="372" y="1015"/>
                    <a:pt x="479" y="909"/>
                    <a:pt x="479" y="777"/>
                  </a:cubicBezTo>
                  <a:lnTo>
                    <a:pt x="479" y="241"/>
                  </a:lnTo>
                  <a:cubicBezTo>
                    <a:pt x="479" y="109"/>
                    <a:pt x="371" y="1"/>
                    <a:pt x="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3"/>
            <p:cNvSpPr/>
            <p:nvPr/>
          </p:nvSpPr>
          <p:spPr>
            <a:xfrm>
              <a:off x="1847250" y="1936125"/>
              <a:ext cx="27050" cy="12050"/>
            </a:xfrm>
            <a:custGeom>
              <a:avLst/>
              <a:gdLst/>
              <a:ahLst/>
              <a:cxnLst/>
              <a:rect l="l" t="t" r="r" b="b"/>
              <a:pathLst>
                <a:path w="1082" h="482" extrusionOk="0">
                  <a:moveTo>
                    <a:pt x="240" y="1"/>
                  </a:moveTo>
                  <a:cubicBezTo>
                    <a:pt x="108" y="1"/>
                    <a:pt x="0" y="108"/>
                    <a:pt x="0" y="240"/>
                  </a:cubicBezTo>
                  <a:cubicBezTo>
                    <a:pt x="0" y="372"/>
                    <a:pt x="107" y="480"/>
                    <a:pt x="240" y="480"/>
                  </a:cubicBezTo>
                  <a:lnTo>
                    <a:pt x="843" y="481"/>
                  </a:lnTo>
                  <a:cubicBezTo>
                    <a:pt x="973" y="481"/>
                    <a:pt x="1081" y="375"/>
                    <a:pt x="1081" y="243"/>
                  </a:cubicBezTo>
                  <a:cubicBezTo>
                    <a:pt x="1081" y="110"/>
                    <a:pt x="975" y="2"/>
                    <a:pt x="843" y="2"/>
                  </a:cubicBezTo>
                  <a:lnTo>
                    <a:pt x="240" y="1"/>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3"/>
            <p:cNvSpPr/>
            <p:nvPr/>
          </p:nvSpPr>
          <p:spPr>
            <a:xfrm>
              <a:off x="1902950" y="2043400"/>
              <a:ext cx="68175" cy="100600"/>
            </a:xfrm>
            <a:custGeom>
              <a:avLst/>
              <a:gdLst/>
              <a:ahLst/>
              <a:cxnLst/>
              <a:rect l="l" t="t" r="r" b="b"/>
              <a:pathLst>
                <a:path w="2727" h="4024" extrusionOk="0">
                  <a:moveTo>
                    <a:pt x="2726" y="0"/>
                  </a:moveTo>
                  <a:lnTo>
                    <a:pt x="234" y="975"/>
                  </a:lnTo>
                  <a:lnTo>
                    <a:pt x="1" y="4023"/>
                  </a:lnTo>
                  <a:lnTo>
                    <a:pt x="1373" y="2359"/>
                  </a:lnTo>
                  <a:lnTo>
                    <a:pt x="27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3"/>
            <p:cNvSpPr/>
            <p:nvPr/>
          </p:nvSpPr>
          <p:spPr>
            <a:xfrm>
              <a:off x="1935375" y="2035525"/>
              <a:ext cx="103925" cy="107625"/>
            </a:xfrm>
            <a:custGeom>
              <a:avLst/>
              <a:gdLst/>
              <a:ahLst/>
              <a:cxnLst/>
              <a:rect l="l" t="t" r="r" b="b"/>
              <a:pathLst>
                <a:path w="4157" h="4305" extrusionOk="0">
                  <a:moveTo>
                    <a:pt x="3037" y="0"/>
                  </a:moveTo>
                  <a:lnTo>
                    <a:pt x="0" y="1290"/>
                  </a:lnTo>
                  <a:lnTo>
                    <a:pt x="167" y="4304"/>
                  </a:lnTo>
                  <a:lnTo>
                    <a:pt x="4157" y="1777"/>
                  </a:lnTo>
                  <a:lnTo>
                    <a:pt x="30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3"/>
            <p:cNvSpPr/>
            <p:nvPr/>
          </p:nvSpPr>
          <p:spPr>
            <a:xfrm>
              <a:off x="1982825" y="2035525"/>
              <a:ext cx="56475" cy="66925"/>
            </a:xfrm>
            <a:custGeom>
              <a:avLst/>
              <a:gdLst/>
              <a:ahLst/>
              <a:cxnLst/>
              <a:rect l="l" t="t" r="r" b="b"/>
              <a:pathLst>
                <a:path w="2259" h="2677" extrusionOk="0">
                  <a:moveTo>
                    <a:pt x="1139" y="0"/>
                  </a:moveTo>
                  <a:lnTo>
                    <a:pt x="0" y="574"/>
                  </a:lnTo>
                  <a:lnTo>
                    <a:pt x="839" y="2677"/>
                  </a:lnTo>
                  <a:lnTo>
                    <a:pt x="2259" y="1777"/>
                  </a:lnTo>
                  <a:lnTo>
                    <a:pt x="11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3"/>
            <p:cNvSpPr/>
            <p:nvPr/>
          </p:nvSpPr>
          <p:spPr>
            <a:xfrm>
              <a:off x="1864300" y="1868400"/>
              <a:ext cx="148575" cy="199375"/>
            </a:xfrm>
            <a:custGeom>
              <a:avLst/>
              <a:gdLst/>
              <a:ahLst/>
              <a:cxnLst/>
              <a:rect l="l" t="t" r="r" b="b"/>
              <a:pathLst>
                <a:path w="5943" h="7975" extrusionOk="0">
                  <a:moveTo>
                    <a:pt x="5942" y="1"/>
                  </a:moveTo>
                  <a:lnTo>
                    <a:pt x="4571" y="358"/>
                  </a:lnTo>
                  <a:lnTo>
                    <a:pt x="57" y="1526"/>
                  </a:lnTo>
                  <a:lnTo>
                    <a:pt x="43" y="2336"/>
                  </a:lnTo>
                  <a:lnTo>
                    <a:pt x="0" y="5278"/>
                  </a:lnTo>
                  <a:lnTo>
                    <a:pt x="849" y="5278"/>
                  </a:lnTo>
                  <a:lnTo>
                    <a:pt x="849" y="7975"/>
                  </a:lnTo>
                  <a:lnTo>
                    <a:pt x="4191" y="7975"/>
                  </a:lnTo>
                  <a:cubicBezTo>
                    <a:pt x="5158" y="7975"/>
                    <a:pt x="5942" y="7191"/>
                    <a:pt x="5942" y="6225"/>
                  </a:cubicBez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3"/>
            <p:cNvSpPr/>
            <p:nvPr/>
          </p:nvSpPr>
          <p:spPr>
            <a:xfrm>
              <a:off x="1865400" y="1877325"/>
              <a:ext cx="147475" cy="190450"/>
            </a:xfrm>
            <a:custGeom>
              <a:avLst/>
              <a:gdLst/>
              <a:ahLst/>
              <a:cxnLst/>
              <a:rect l="l" t="t" r="r" b="b"/>
              <a:pathLst>
                <a:path w="5899" h="7618" extrusionOk="0">
                  <a:moveTo>
                    <a:pt x="4528" y="1"/>
                  </a:moveTo>
                  <a:lnTo>
                    <a:pt x="14" y="1169"/>
                  </a:lnTo>
                  <a:lnTo>
                    <a:pt x="0" y="1979"/>
                  </a:lnTo>
                  <a:lnTo>
                    <a:pt x="3622" y="1979"/>
                  </a:lnTo>
                  <a:cubicBezTo>
                    <a:pt x="3622" y="1979"/>
                    <a:pt x="5438" y="5801"/>
                    <a:pt x="3622" y="7618"/>
                  </a:cubicBezTo>
                  <a:lnTo>
                    <a:pt x="4147" y="7618"/>
                  </a:lnTo>
                  <a:cubicBezTo>
                    <a:pt x="5114" y="7618"/>
                    <a:pt x="5898" y="6834"/>
                    <a:pt x="5898" y="5868"/>
                  </a:cubicBezTo>
                  <a:lnTo>
                    <a:pt x="5898" y="238"/>
                  </a:lnTo>
                  <a:lnTo>
                    <a:pt x="45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3"/>
            <p:cNvSpPr/>
            <p:nvPr/>
          </p:nvSpPr>
          <p:spPr>
            <a:xfrm>
              <a:off x="1847050" y="1752300"/>
              <a:ext cx="185500" cy="116125"/>
            </a:xfrm>
            <a:custGeom>
              <a:avLst/>
              <a:gdLst/>
              <a:ahLst/>
              <a:cxnLst/>
              <a:rect l="l" t="t" r="r" b="b"/>
              <a:pathLst>
                <a:path w="7420" h="4645" extrusionOk="0">
                  <a:moveTo>
                    <a:pt x="5708" y="0"/>
                  </a:moveTo>
                  <a:lnTo>
                    <a:pt x="1" y="4161"/>
                  </a:lnTo>
                  <a:lnTo>
                    <a:pt x="3748" y="4645"/>
                  </a:lnTo>
                  <a:lnTo>
                    <a:pt x="7419" y="3462"/>
                  </a:lnTo>
                  <a:lnTo>
                    <a:pt x="57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3"/>
            <p:cNvSpPr/>
            <p:nvPr/>
          </p:nvSpPr>
          <p:spPr>
            <a:xfrm>
              <a:off x="1973525" y="1752300"/>
              <a:ext cx="59050" cy="110550"/>
            </a:xfrm>
            <a:custGeom>
              <a:avLst/>
              <a:gdLst/>
              <a:ahLst/>
              <a:cxnLst/>
              <a:rect l="l" t="t" r="r" b="b"/>
              <a:pathLst>
                <a:path w="2362" h="4422" extrusionOk="0">
                  <a:moveTo>
                    <a:pt x="649" y="0"/>
                  </a:moveTo>
                  <a:lnTo>
                    <a:pt x="1" y="4422"/>
                  </a:lnTo>
                  <a:lnTo>
                    <a:pt x="1" y="4422"/>
                  </a:lnTo>
                  <a:lnTo>
                    <a:pt x="2361" y="3462"/>
                  </a:lnTo>
                  <a:lnTo>
                    <a:pt x="6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3"/>
            <p:cNvSpPr/>
            <p:nvPr/>
          </p:nvSpPr>
          <p:spPr>
            <a:xfrm>
              <a:off x="1951750" y="1906475"/>
              <a:ext cx="106125" cy="91975"/>
            </a:xfrm>
            <a:custGeom>
              <a:avLst/>
              <a:gdLst/>
              <a:ahLst/>
              <a:cxnLst/>
              <a:rect l="l" t="t" r="r" b="b"/>
              <a:pathLst>
                <a:path w="4245" h="3679" extrusionOk="0">
                  <a:moveTo>
                    <a:pt x="0" y="1"/>
                  </a:moveTo>
                  <a:lnTo>
                    <a:pt x="0" y="2772"/>
                  </a:lnTo>
                  <a:cubicBezTo>
                    <a:pt x="0" y="3272"/>
                    <a:pt x="407" y="3679"/>
                    <a:pt x="907" y="3679"/>
                  </a:cubicBezTo>
                  <a:lnTo>
                    <a:pt x="3424" y="3679"/>
                  </a:lnTo>
                  <a:cubicBezTo>
                    <a:pt x="3876" y="3679"/>
                    <a:pt x="4245" y="3311"/>
                    <a:pt x="4245" y="2859"/>
                  </a:cubicBezTo>
                  <a:cubicBezTo>
                    <a:pt x="4245" y="2406"/>
                    <a:pt x="3876" y="2038"/>
                    <a:pt x="3424" y="2038"/>
                  </a:cubicBezTo>
                  <a:lnTo>
                    <a:pt x="3168" y="2038"/>
                  </a:lnTo>
                  <a:lnTo>
                    <a:pt x="3168" y="1"/>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3"/>
            <p:cNvSpPr/>
            <p:nvPr/>
          </p:nvSpPr>
          <p:spPr>
            <a:xfrm>
              <a:off x="2004550" y="1906475"/>
              <a:ext cx="53275" cy="91975"/>
            </a:xfrm>
            <a:custGeom>
              <a:avLst/>
              <a:gdLst/>
              <a:ahLst/>
              <a:cxnLst/>
              <a:rect l="l" t="t" r="r" b="b"/>
              <a:pathLst>
                <a:path w="2131" h="3679" extrusionOk="0">
                  <a:moveTo>
                    <a:pt x="1" y="1"/>
                  </a:moveTo>
                  <a:lnTo>
                    <a:pt x="1" y="2038"/>
                  </a:lnTo>
                  <a:lnTo>
                    <a:pt x="256" y="2038"/>
                  </a:lnTo>
                  <a:cubicBezTo>
                    <a:pt x="709" y="2038"/>
                    <a:pt x="1076" y="2406"/>
                    <a:pt x="1076" y="2859"/>
                  </a:cubicBezTo>
                  <a:cubicBezTo>
                    <a:pt x="1076" y="3311"/>
                    <a:pt x="709" y="3679"/>
                    <a:pt x="256" y="3679"/>
                  </a:cubicBezTo>
                  <a:lnTo>
                    <a:pt x="1311" y="3679"/>
                  </a:lnTo>
                  <a:cubicBezTo>
                    <a:pt x="1763" y="3679"/>
                    <a:pt x="2131" y="3311"/>
                    <a:pt x="2131" y="2859"/>
                  </a:cubicBezTo>
                  <a:cubicBezTo>
                    <a:pt x="2131" y="2406"/>
                    <a:pt x="1764" y="2038"/>
                    <a:pt x="1311" y="2038"/>
                  </a:cubicBezTo>
                  <a:lnTo>
                    <a:pt x="1055" y="2038"/>
                  </a:lnTo>
                  <a:lnTo>
                    <a:pt x="1055" y="1"/>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3"/>
            <p:cNvSpPr/>
            <p:nvPr/>
          </p:nvSpPr>
          <p:spPr>
            <a:xfrm>
              <a:off x="1951725" y="1906475"/>
              <a:ext cx="79250" cy="20325"/>
            </a:xfrm>
            <a:custGeom>
              <a:avLst/>
              <a:gdLst/>
              <a:ahLst/>
              <a:cxnLst/>
              <a:rect l="l" t="t" r="r" b="b"/>
              <a:pathLst>
                <a:path w="3170" h="813" extrusionOk="0">
                  <a:moveTo>
                    <a:pt x="0" y="1"/>
                  </a:moveTo>
                  <a:lnTo>
                    <a:pt x="0" y="812"/>
                  </a:lnTo>
                  <a:lnTo>
                    <a:pt x="3169" y="812"/>
                  </a:lnTo>
                  <a:lnTo>
                    <a:pt x="3169" y="1"/>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3"/>
            <p:cNvSpPr/>
            <p:nvPr/>
          </p:nvSpPr>
          <p:spPr>
            <a:xfrm>
              <a:off x="1851825" y="2011125"/>
              <a:ext cx="67425" cy="28300"/>
            </a:xfrm>
            <a:custGeom>
              <a:avLst/>
              <a:gdLst/>
              <a:ahLst/>
              <a:cxnLst/>
              <a:rect l="l" t="t" r="r" b="b"/>
              <a:pathLst>
                <a:path w="2697" h="1132" extrusionOk="0">
                  <a:moveTo>
                    <a:pt x="1348" y="0"/>
                  </a:moveTo>
                  <a:cubicBezTo>
                    <a:pt x="1305" y="0"/>
                    <a:pt x="1262" y="12"/>
                    <a:pt x="1225" y="35"/>
                  </a:cubicBezTo>
                  <a:lnTo>
                    <a:pt x="149" y="686"/>
                  </a:lnTo>
                  <a:cubicBezTo>
                    <a:pt x="36" y="755"/>
                    <a:pt x="0" y="902"/>
                    <a:pt x="68" y="1016"/>
                  </a:cubicBezTo>
                  <a:cubicBezTo>
                    <a:pt x="113" y="1090"/>
                    <a:pt x="192" y="1131"/>
                    <a:pt x="274" y="1131"/>
                  </a:cubicBezTo>
                  <a:cubicBezTo>
                    <a:pt x="316" y="1131"/>
                    <a:pt x="359" y="1120"/>
                    <a:pt x="397" y="1097"/>
                  </a:cubicBezTo>
                  <a:lnTo>
                    <a:pt x="1348" y="520"/>
                  </a:lnTo>
                  <a:lnTo>
                    <a:pt x="2298" y="1097"/>
                  </a:lnTo>
                  <a:cubicBezTo>
                    <a:pt x="2338" y="1121"/>
                    <a:pt x="2380" y="1132"/>
                    <a:pt x="2423" y="1132"/>
                  </a:cubicBezTo>
                  <a:cubicBezTo>
                    <a:pt x="2502" y="1132"/>
                    <a:pt x="2583" y="1091"/>
                    <a:pt x="2629" y="1016"/>
                  </a:cubicBezTo>
                  <a:cubicBezTo>
                    <a:pt x="2697" y="902"/>
                    <a:pt x="2661" y="755"/>
                    <a:pt x="2548" y="686"/>
                  </a:cubicBezTo>
                  <a:lnTo>
                    <a:pt x="1473" y="35"/>
                  </a:lnTo>
                  <a:cubicBezTo>
                    <a:pt x="1435" y="12"/>
                    <a:pt x="1391" y="0"/>
                    <a:pt x="1348"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3"/>
            <p:cNvSpPr/>
            <p:nvPr/>
          </p:nvSpPr>
          <p:spPr>
            <a:xfrm>
              <a:off x="1991775" y="1813000"/>
              <a:ext cx="44125" cy="42950"/>
            </a:xfrm>
            <a:custGeom>
              <a:avLst/>
              <a:gdLst/>
              <a:ahLst/>
              <a:cxnLst/>
              <a:rect l="l" t="t" r="r" b="b"/>
              <a:pathLst>
                <a:path w="1765" h="1718" extrusionOk="0">
                  <a:moveTo>
                    <a:pt x="1501" y="0"/>
                  </a:moveTo>
                  <a:cubicBezTo>
                    <a:pt x="1440" y="0"/>
                    <a:pt x="1379" y="24"/>
                    <a:pt x="1332" y="71"/>
                  </a:cubicBezTo>
                  <a:lnTo>
                    <a:pt x="94" y="1308"/>
                  </a:lnTo>
                  <a:cubicBezTo>
                    <a:pt x="0" y="1402"/>
                    <a:pt x="0" y="1553"/>
                    <a:pt x="94" y="1648"/>
                  </a:cubicBezTo>
                  <a:cubicBezTo>
                    <a:pt x="141" y="1695"/>
                    <a:pt x="202" y="1718"/>
                    <a:pt x="264" y="1718"/>
                  </a:cubicBezTo>
                  <a:cubicBezTo>
                    <a:pt x="326" y="1718"/>
                    <a:pt x="387" y="1695"/>
                    <a:pt x="434" y="1648"/>
                  </a:cubicBezTo>
                  <a:lnTo>
                    <a:pt x="1671" y="410"/>
                  </a:lnTo>
                  <a:cubicBezTo>
                    <a:pt x="1765" y="316"/>
                    <a:pt x="1765" y="164"/>
                    <a:pt x="1671" y="71"/>
                  </a:cubicBezTo>
                  <a:cubicBezTo>
                    <a:pt x="1624" y="24"/>
                    <a:pt x="1562" y="0"/>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3"/>
            <p:cNvSpPr/>
            <p:nvPr/>
          </p:nvSpPr>
          <p:spPr>
            <a:xfrm>
              <a:off x="2018000" y="1759525"/>
              <a:ext cx="71325" cy="70825"/>
            </a:xfrm>
            <a:custGeom>
              <a:avLst/>
              <a:gdLst/>
              <a:ahLst/>
              <a:cxnLst/>
              <a:rect l="l" t="t" r="r" b="b"/>
              <a:pathLst>
                <a:path w="2853" h="2833" extrusionOk="0">
                  <a:moveTo>
                    <a:pt x="2644" y="0"/>
                  </a:moveTo>
                  <a:cubicBezTo>
                    <a:pt x="2615" y="0"/>
                    <a:pt x="2584" y="8"/>
                    <a:pt x="2555" y="23"/>
                  </a:cubicBezTo>
                  <a:lnTo>
                    <a:pt x="954" y="878"/>
                  </a:lnTo>
                  <a:cubicBezTo>
                    <a:pt x="367" y="1192"/>
                    <a:pt x="1" y="1803"/>
                    <a:pt x="1" y="2468"/>
                  </a:cubicBezTo>
                  <a:lnTo>
                    <a:pt x="1" y="2832"/>
                  </a:lnTo>
                  <a:lnTo>
                    <a:pt x="365" y="2832"/>
                  </a:lnTo>
                  <a:cubicBezTo>
                    <a:pt x="1030" y="2832"/>
                    <a:pt x="1641" y="2466"/>
                    <a:pt x="1955" y="1879"/>
                  </a:cubicBezTo>
                  <a:lnTo>
                    <a:pt x="2810" y="277"/>
                  </a:lnTo>
                  <a:cubicBezTo>
                    <a:pt x="2853" y="196"/>
                    <a:pt x="2830" y="110"/>
                    <a:pt x="2778" y="57"/>
                  </a:cubicBezTo>
                  <a:cubicBezTo>
                    <a:pt x="2743" y="22"/>
                    <a:pt x="2695" y="0"/>
                    <a:pt x="2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3"/>
            <p:cNvSpPr/>
            <p:nvPr/>
          </p:nvSpPr>
          <p:spPr>
            <a:xfrm>
              <a:off x="1904425" y="1936150"/>
              <a:ext cx="12000" cy="25400"/>
            </a:xfrm>
            <a:custGeom>
              <a:avLst/>
              <a:gdLst/>
              <a:ahLst/>
              <a:cxnLst/>
              <a:rect l="l" t="t" r="r" b="b"/>
              <a:pathLst>
                <a:path w="480" h="1016" extrusionOk="0">
                  <a:moveTo>
                    <a:pt x="239" y="1"/>
                  </a:moveTo>
                  <a:cubicBezTo>
                    <a:pt x="106" y="1"/>
                    <a:pt x="0" y="108"/>
                    <a:pt x="0" y="241"/>
                  </a:cubicBezTo>
                  <a:lnTo>
                    <a:pt x="0" y="777"/>
                  </a:lnTo>
                  <a:cubicBezTo>
                    <a:pt x="0" y="909"/>
                    <a:pt x="106" y="1015"/>
                    <a:pt x="239" y="1015"/>
                  </a:cubicBezTo>
                  <a:cubicBezTo>
                    <a:pt x="372" y="1015"/>
                    <a:pt x="480" y="909"/>
                    <a:pt x="479" y="777"/>
                  </a:cubicBezTo>
                  <a:lnTo>
                    <a:pt x="479" y="241"/>
                  </a:lnTo>
                  <a:cubicBezTo>
                    <a:pt x="479" y="109"/>
                    <a:pt x="372" y="1"/>
                    <a:pt x="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3"/>
            <p:cNvSpPr/>
            <p:nvPr/>
          </p:nvSpPr>
          <p:spPr>
            <a:xfrm>
              <a:off x="1802175" y="1836825"/>
              <a:ext cx="261150" cy="69725"/>
            </a:xfrm>
            <a:custGeom>
              <a:avLst/>
              <a:gdLst/>
              <a:ahLst/>
              <a:cxnLst/>
              <a:rect l="l" t="t" r="r" b="b"/>
              <a:pathLst>
                <a:path w="10446" h="2789" extrusionOk="0">
                  <a:moveTo>
                    <a:pt x="10099" y="0"/>
                  </a:moveTo>
                  <a:cubicBezTo>
                    <a:pt x="10089" y="0"/>
                    <a:pt x="10080" y="0"/>
                    <a:pt x="10070" y="1"/>
                  </a:cubicBezTo>
                  <a:lnTo>
                    <a:pt x="366" y="916"/>
                  </a:lnTo>
                  <a:cubicBezTo>
                    <a:pt x="110" y="939"/>
                    <a:pt x="0" y="1252"/>
                    <a:pt x="186" y="1431"/>
                  </a:cubicBezTo>
                  <a:lnTo>
                    <a:pt x="1597" y="2789"/>
                  </a:lnTo>
                  <a:lnTo>
                    <a:pt x="9639" y="2789"/>
                  </a:lnTo>
                  <a:lnTo>
                    <a:pt x="10385" y="389"/>
                  </a:lnTo>
                  <a:cubicBezTo>
                    <a:pt x="10446" y="195"/>
                    <a:pt x="10298" y="0"/>
                    <a:pt x="10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3"/>
            <p:cNvSpPr/>
            <p:nvPr/>
          </p:nvSpPr>
          <p:spPr>
            <a:xfrm>
              <a:off x="1988000" y="1836825"/>
              <a:ext cx="75325" cy="69725"/>
            </a:xfrm>
            <a:custGeom>
              <a:avLst/>
              <a:gdLst/>
              <a:ahLst/>
              <a:cxnLst/>
              <a:rect l="l" t="t" r="r" b="b"/>
              <a:pathLst>
                <a:path w="3013" h="2789" extrusionOk="0">
                  <a:moveTo>
                    <a:pt x="2666" y="0"/>
                  </a:moveTo>
                  <a:cubicBezTo>
                    <a:pt x="2656" y="0"/>
                    <a:pt x="2647" y="0"/>
                    <a:pt x="2637" y="1"/>
                  </a:cubicBezTo>
                  <a:lnTo>
                    <a:pt x="0" y="249"/>
                  </a:lnTo>
                  <a:lnTo>
                    <a:pt x="252" y="2789"/>
                  </a:lnTo>
                  <a:lnTo>
                    <a:pt x="2206" y="2789"/>
                  </a:lnTo>
                  <a:lnTo>
                    <a:pt x="2952" y="389"/>
                  </a:lnTo>
                  <a:cubicBezTo>
                    <a:pt x="3013" y="195"/>
                    <a:pt x="2865" y="0"/>
                    <a:pt x="26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3"/>
            <p:cNvSpPr/>
            <p:nvPr/>
          </p:nvSpPr>
          <p:spPr>
            <a:xfrm>
              <a:off x="2018000" y="1760900"/>
              <a:ext cx="71325" cy="69450"/>
            </a:xfrm>
            <a:custGeom>
              <a:avLst/>
              <a:gdLst/>
              <a:ahLst/>
              <a:cxnLst/>
              <a:rect l="l" t="t" r="r" b="b"/>
              <a:pathLst>
                <a:path w="2853" h="2778" extrusionOk="0">
                  <a:moveTo>
                    <a:pt x="2778" y="0"/>
                  </a:moveTo>
                  <a:lnTo>
                    <a:pt x="1" y="2777"/>
                  </a:lnTo>
                  <a:lnTo>
                    <a:pt x="365" y="2777"/>
                  </a:lnTo>
                  <a:cubicBezTo>
                    <a:pt x="1030" y="2777"/>
                    <a:pt x="1641" y="2411"/>
                    <a:pt x="1955" y="1824"/>
                  </a:cubicBezTo>
                  <a:lnTo>
                    <a:pt x="2810" y="222"/>
                  </a:lnTo>
                  <a:cubicBezTo>
                    <a:pt x="2853" y="141"/>
                    <a:pt x="2830" y="55"/>
                    <a:pt x="2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3"/>
            <p:cNvSpPr/>
            <p:nvPr/>
          </p:nvSpPr>
          <p:spPr>
            <a:xfrm>
              <a:off x="1887100" y="1936125"/>
              <a:ext cx="39550" cy="12050"/>
            </a:xfrm>
            <a:custGeom>
              <a:avLst/>
              <a:gdLst/>
              <a:ahLst/>
              <a:cxnLst/>
              <a:rect l="l" t="t" r="r" b="b"/>
              <a:pathLst>
                <a:path w="1582" h="482" extrusionOk="0">
                  <a:moveTo>
                    <a:pt x="241" y="1"/>
                  </a:moveTo>
                  <a:cubicBezTo>
                    <a:pt x="109" y="1"/>
                    <a:pt x="1" y="108"/>
                    <a:pt x="1" y="240"/>
                  </a:cubicBezTo>
                  <a:cubicBezTo>
                    <a:pt x="1" y="372"/>
                    <a:pt x="108" y="480"/>
                    <a:pt x="241" y="480"/>
                  </a:cubicBezTo>
                  <a:lnTo>
                    <a:pt x="1343" y="481"/>
                  </a:lnTo>
                  <a:cubicBezTo>
                    <a:pt x="1475" y="481"/>
                    <a:pt x="1581" y="375"/>
                    <a:pt x="1581" y="243"/>
                  </a:cubicBezTo>
                  <a:cubicBezTo>
                    <a:pt x="1581" y="110"/>
                    <a:pt x="1475" y="2"/>
                    <a:pt x="1343" y="2"/>
                  </a:cubicBezTo>
                  <a:lnTo>
                    <a:pt x="241" y="1"/>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3"/>
            <p:cNvSpPr/>
            <p:nvPr/>
          </p:nvSpPr>
          <p:spPr>
            <a:xfrm>
              <a:off x="1866450" y="2055925"/>
              <a:ext cx="32425" cy="25700"/>
            </a:xfrm>
            <a:custGeom>
              <a:avLst/>
              <a:gdLst/>
              <a:ahLst/>
              <a:cxnLst/>
              <a:rect l="l" t="t" r="r" b="b"/>
              <a:pathLst>
                <a:path w="1297" h="1028" extrusionOk="0">
                  <a:moveTo>
                    <a:pt x="1030" y="1"/>
                  </a:moveTo>
                  <a:cubicBezTo>
                    <a:pt x="924" y="1"/>
                    <a:pt x="827" y="71"/>
                    <a:pt x="798" y="179"/>
                  </a:cubicBezTo>
                  <a:cubicBezTo>
                    <a:pt x="795" y="195"/>
                    <a:pt x="698" y="549"/>
                    <a:pt x="278" y="549"/>
                  </a:cubicBezTo>
                  <a:cubicBezTo>
                    <a:pt x="270" y="549"/>
                    <a:pt x="261" y="549"/>
                    <a:pt x="253" y="549"/>
                  </a:cubicBezTo>
                  <a:lnTo>
                    <a:pt x="246" y="549"/>
                  </a:lnTo>
                  <a:cubicBezTo>
                    <a:pt x="117" y="549"/>
                    <a:pt x="10" y="651"/>
                    <a:pt x="7" y="780"/>
                  </a:cubicBezTo>
                  <a:cubicBezTo>
                    <a:pt x="1" y="913"/>
                    <a:pt x="106" y="1023"/>
                    <a:pt x="238" y="1027"/>
                  </a:cubicBezTo>
                  <a:lnTo>
                    <a:pt x="277" y="1027"/>
                  </a:lnTo>
                  <a:cubicBezTo>
                    <a:pt x="903" y="1027"/>
                    <a:pt x="1195" y="555"/>
                    <a:pt x="1263" y="302"/>
                  </a:cubicBezTo>
                  <a:cubicBezTo>
                    <a:pt x="1296" y="173"/>
                    <a:pt x="1221" y="42"/>
                    <a:pt x="1092" y="9"/>
                  </a:cubicBezTo>
                  <a:cubicBezTo>
                    <a:pt x="1072" y="3"/>
                    <a:pt x="1051" y="1"/>
                    <a:pt x="1030"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2326;p83"/>
          <p:cNvGrpSpPr/>
          <p:nvPr/>
        </p:nvGrpSpPr>
        <p:grpSpPr>
          <a:xfrm>
            <a:off x="5021158" y="2469514"/>
            <a:ext cx="442778" cy="422261"/>
            <a:chOff x="2283200" y="3006550"/>
            <a:chExt cx="391700" cy="373550"/>
          </a:xfrm>
        </p:grpSpPr>
        <p:sp>
          <p:nvSpPr>
            <p:cNvPr id="2327" name="Google Shape;2327;p83"/>
            <p:cNvSpPr/>
            <p:nvPr/>
          </p:nvSpPr>
          <p:spPr>
            <a:xfrm>
              <a:off x="2283200" y="3006550"/>
              <a:ext cx="112950" cy="373550"/>
            </a:xfrm>
            <a:custGeom>
              <a:avLst/>
              <a:gdLst/>
              <a:ahLst/>
              <a:cxnLst/>
              <a:rect l="l" t="t" r="r" b="b"/>
              <a:pathLst>
                <a:path w="4518" h="14942" extrusionOk="0">
                  <a:moveTo>
                    <a:pt x="757" y="1"/>
                  </a:moveTo>
                  <a:cubicBezTo>
                    <a:pt x="339" y="1"/>
                    <a:pt x="1" y="338"/>
                    <a:pt x="1" y="757"/>
                  </a:cubicBezTo>
                  <a:lnTo>
                    <a:pt x="1" y="14185"/>
                  </a:lnTo>
                  <a:cubicBezTo>
                    <a:pt x="1" y="14603"/>
                    <a:pt x="339" y="14941"/>
                    <a:pt x="757" y="14941"/>
                  </a:cubicBezTo>
                  <a:lnTo>
                    <a:pt x="3761" y="14941"/>
                  </a:lnTo>
                  <a:cubicBezTo>
                    <a:pt x="4179" y="14941"/>
                    <a:pt x="4517" y="14603"/>
                    <a:pt x="4517" y="14185"/>
                  </a:cubicBezTo>
                  <a:lnTo>
                    <a:pt x="4517" y="757"/>
                  </a:lnTo>
                  <a:cubicBezTo>
                    <a:pt x="4517" y="339"/>
                    <a:pt x="4179" y="1"/>
                    <a:pt x="3761"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3"/>
            <p:cNvSpPr/>
            <p:nvPr/>
          </p:nvSpPr>
          <p:spPr>
            <a:xfrm>
              <a:off x="2283200" y="3006550"/>
              <a:ext cx="36650" cy="373550"/>
            </a:xfrm>
            <a:custGeom>
              <a:avLst/>
              <a:gdLst/>
              <a:ahLst/>
              <a:cxnLst/>
              <a:rect l="l" t="t" r="r" b="b"/>
              <a:pathLst>
                <a:path w="1466" h="14942" extrusionOk="0">
                  <a:moveTo>
                    <a:pt x="757" y="1"/>
                  </a:moveTo>
                  <a:cubicBezTo>
                    <a:pt x="339" y="1"/>
                    <a:pt x="1" y="339"/>
                    <a:pt x="1" y="757"/>
                  </a:cubicBezTo>
                  <a:lnTo>
                    <a:pt x="1" y="14185"/>
                  </a:lnTo>
                  <a:cubicBezTo>
                    <a:pt x="1" y="14603"/>
                    <a:pt x="339" y="14941"/>
                    <a:pt x="757" y="14941"/>
                  </a:cubicBezTo>
                  <a:lnTo>
                    <a:pt x="1466" y="14941"/>
                  </a:lnTo>
                  <a:cubicBezTo>
                    <a:pt x="1047" y="14940"/>
                    <a:pt x="710" y="14602"/>
                    <a:pt x="710" y="14185"/>
                  </a:cubicBezTo>
                  <a:lnTo>
                    <a:pt x="710" y="757"/>
                  </a:lnTo>
                  <a:cubicBezTo>
                    <a:pt x="710" y="339"/>
                    <a:pt x="1047"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3"/>
            <p:cNvSpPr/>
            <p:nvPr/>
          </p:nvSpPr>
          <p:spPr>
            <a:xfrm>
              <a:off x="2283200" y="3042700"/>
              <a:ext cx="112950" cy="12000"/>
            </a:xfrm>
            <a:custGeom>
              <a:avLst/>
              <a:gdLst/>
              <a:ahLst/>
              <a:cxnLst/>
              <a:rect l="l" t="t" r="r" b="b"/>
              <a:pathLst>
                <a:path w="4518" h="480" extrusionOk="0">
                  <a:moveTo>
                    <a:pt x="1" y="0"/>
                  </a:moveTo>
                  <a:lnTo>
                    <a:pt x="1" y="480"/>
                  </a:lnTo>
                  <a:lnTo>
                    <a:pt x="4517" y="480"/>
                  </a:lnTo>
                  <a:lnTo>
                    <a:pt x="4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3"/>
            <p:cNvSpPr/>
            <p:nvPr/>
          </p:nvSpPr>
          <p:spPr>
            <a:xfrm>
              <a:off x="2283200" y="3331950"/>
              <a:ext cx="112950" cy="12000"/>
            </a:xfrm>
            <a:custGeom>
              <a:avLst/>
              <a:gdLst/>
              <a:ahLst/>
              <a:cxnLst/>
              <a:rect l="l" t="t" r="r" b="b"/>
              <a:pathLst>
                <a:path w="4518" h="480" extrusionOk="0">
                  <a:moveTo>
                    <a:pt x="1" y="0"/>
                  </a:moveTo>
                  <a:lnTo>
                    <a:pt x="1" y="480"/>
                  </a:lnTo>
                  <a:lnTo>
                    <a:pt x="4517" y="480"/>
                  </a:lnTo>
                  <a:lnTo>
                    <a:pt x="4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3"/>
            <p:cNvSpPr/>
            <p:nvPr/>
          </p:nvSpPr>
          <p:spPr>
            <a:xfrm>
              <a:off x="2304200" y="3136450"/>
              <a:ext cx="70950" cy="12000"/>
            </a:xfrm>
            <a:custGeom>
              <a:avLst/>
              <a:gdLst/>
              <a:ahLst/>
              <a:cxnLst/>
              <a:rect l="l" t="t" r="r" b="b"/>
              <a:pathLst>
                <a:path w="2838" h="480" extrusionOk="0">
                  <a:moveTo>
                    <a:pt x="240" y="1"/>
                  </a:moveTo>
                  <a:cubicBezTo>
                    <a:pt x="108" y="1"/>
                    <a:pt x="0" y="108"/>
                    <a:pt x="0" y="239"/>
                  </a:cubicBezTo>
                  <a:cubicBezTo>
                    <a:pt x="0" y="372"/>
                    <a:pt x="107" y="479"/>
                    <a:pt x="240" y="479"/>
                  </a:cubicBezTo>
                  <a:lnTo>
                    <a:pt x="2598" y="479"/>
                  </a:lnTo>
                  <a:cubicBezTo>
                    <a:pt x="2731" y="479"/>
                    <a:pt x="2838" y="372"/>
                    <a:pt x="2838" y="239"/>
                  </a:cubicBezTo>
                  <a:cubicBezTo>
                    <a:pt x="2838" y="109"/>
                    <a:pt x="2731" y="1"/>
                    <a:pt x="2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3"/>
            <p:cNvSpPr/>
            <p:nvPr/>
          </p:nvSpPr>
          <p:spPr>
            <a:xfrm>
              <a:off x="2304200" y="3218250"/>
              <a:ext cx="70950" cy="12000"/>
            </a:xfrm>
            <a:custGeom>
              <a:avLst/>
              <a:gdLst/>
              <a:ahLst/>
              <a:cxnLst/>
              <a:rect l="l" t="t" r="r" b="b"/>
              <a:pathLst>
                <a:path w="2838" h="480" extrusionOk="0">
                  <a:moveTo>
                    <a:pt x="240" y="1"/>
                  </a:moveTo>
                  <a:cubicBezTo>
                    <a:pt x="108" y="1"/>
                    <a:pt x="0" y="109"/>
                    <a:pt x="0" y="239"/>
                  </a:cubicBezTo>
                  <a:cubicBezTo>
                    <a:pt x="0" y="371"/>
                    <a:pt x="107" y="479"/>
                    <a:pt x="240" y="479"/>
                  </a:cubicBezTo>
                  <a:lnTo>
                    <a:pt x="2598" y="479"/>
                  </a:lnTo>
                  <a:cubicBezTo>
                    <a:pt x="2731" y="479"/>
                    <a:pt x="2838" y="371"/>
                    <a:pt x="2838" y="239"/>
                  </a:cubicBezTo>
                  <a:cubicBezTo>
                    <a:pt x="2838" y="109"/>
                    <a:pt x="2731" y="1"/>
                    <a:pt x="2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3"/>
            <p:cNvSpPr/>
            <p:nvPr/>
          </p:nvSpPr>
          <p:spPr>
            <a:xfrm>
              <a:off x="2333675" y="3152975"/>
              <a:ext cx="12025" cy="60725"/>
            </a:xfrm>
            <a:custGeom>
              <a:avLst/>
              <a:gdLst/>
              <a:ahLst/>
              <a:cxnLst/>
              <a:rect l="l" t="t" r="r" b="b"/>
              <a:pathLst>
                <a:path w="481" h="2429" extrusionOk="0">
                  <a:moveTo>
                    <a:pt x="240" y="0"/>
                  </a:moveTo>
                  <a:cubicBezTo>
                    <a:pt x="107" y="0"/>
                    <a:pt x="0" y="107"/>
                    <a:pt x="0" y="240"/>
                  </a:cubicBezTo>
                  <a:lnTo>
                    <a:pt x="0" y="2190"/>
                  </a:lnTo>
                  <a:cubicBezTo>
                    <a:pt x="0" y="2323"/>
                    <a:pt x="107" y="2428"/>
                    <a:pt x="240" y="2428"/>
                  </a:cubicBezTo>
                  <a:cubicBezTo>
                    <a:pt x="373" y="2428"/>
                    <a:pt x="481" y="2323"/>
                    <a:pt x="479" y="2190"/>
                  </a:cubicBezTo>
                  <a:lnTo>
                    <a:pt x="479" y="240"/>
                  </a:lnTo>
                  <a:cubicBezTo>
                    <a:pt x="479" y="108"/>
                    <a:pt x="373"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3"/>
            <p:cNvSpPr/>
            <p:nvPr/>
          </p:nvSpPr>
          <p:spPr>
            <a:xfrm>
              <a:off x="2422600" y="3006550"/>
              <a:ext cx="112925" cy="373550"/>
            </a:xfrm>
            <a:custGeom>
              <a:avLst/>
              <a:gdLst/>
              <a:ahLst/>
              <a:cxnLst/>
              <a:rect l="l" t="t" r="r" b="b"/>
              <a:pathLst>
                <a:path w="4517" h="14942" extrusionOk="0">
                  <a:moveTo>
                    <a:pt x="756" y="1"/>
                  </a:moveTo>
                  <a:cubicBezTo>
                    <a:pt x="338" y="1"/>
                    <a:pt x="0" y="338"/>
                    <a:pt x="0" y="757"/>
                  </a:cubicBezTo>
                  <a:lnTo>
                    <a:pt x="0" y="14185"/>
                  </a:lnTo>
                  <a:cubicBezTo>
                    <a:pt x="0" y="14603"/>
                    <a:pt x="338" y="14941"/>
                    <a:pt x="756" y="14941"/>
                  </a:cubicBezTo>
                  <a:lnTo>
                    <a:pt x="3761" y="14941"/>
                  </a:lnTo>
                  <a:cubicBezTo>
                    <a:pt x="4178" y="14941"/>
                    <a:pt x="4517" y="14603"/>
                    <a:pt x="4517" y="14185"/>
                  </a:cubicBezTo>
                  <a:lnTo>
                    <a:pt x="4517" y="757"/>
                  </a:lnTo>
                  <a:cubicBezTo>
                    <a:pt x="4517" y="339"/>
                    <a:pt x="4177" y="1"/>
                    <a:pt x="37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3"/>
            <p:cNvSpPr/>
            <p:nvPr/>
          </p:nvSpPr>
          <p:spPr>
            <a:xfrm>
              <a:off x="2422600" y="3006550"/>
              <a:ext cx="36625" cy="373550"/>
            </a:xfrm>
            <a:custGeom>
              <a:avLst/>
              <a:gdLst/>
              <a:ahLst/>
              <a:cxnLst/>
              <a:rect l="l" t="t" r="r" b="b"/>
              <a:pathLst>
                <a:path w="1465" h="14942" extrusionOk="0">
                  <a:moveTo>
                    <a:pt x="756" y="1"/>
                  </a:moveTo>
                  <a:cubicBezTo>
                    <a:pt x="338" y="1"/>
                    <a:pt x="0" y="339"/>
                    <a:pt x="0" y="757"/>
                  </a:cubicBezTo>
                  <a:lnTo>
                    <a:pt x="0" y="14185"/>
                  </a:lnTo>
                  <a:cubicBezTo>
                    <a:pt x="0" y="14603"/>
                    <a:pt x="338" y="14941"/>
                    <a:pt x="756" y="14941"/>
                  </a:cubicBezTo>
                  <a:lnTo>
                    <a:pt x="1464" y="14941"/>
                  </a:lnTo>
                  <a:cubicBezTo>
                    <a:pt x="1047" y="14940"/>
                    <a:pt x="708" y="14602"/>
                    <a:pt x="708" y="14185"/>
                  </a:cubicBezTo>
                  <a:lnTo>
                    <a:pt x="708" y="757"/>
                  </a:lnTo>
                  <a:cubicBezTo>
                    <a:pt x="708" y="339"/>
                    <a:pt x="1047" y="1"/>
                    <a:pt x="1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3"/>
            <p:cNvSpPr/>
            <p:nvPr/>
          </p:nvSpPr>
          <p:spPr>
            <a:xfrm>
              <a:off x="2422600" y="3042700"/>
              <a:ext cx="112925" cy="12000"/>
            </a:xfrm>
            <a:custGeom>
              <a:avLst/>
              <a:gdLst/>
              <a:ahLst/>
              <a:cxnLst/>
              <a:rect l="l" t="t" r="r" b="b"/>
              <a:pathLst>
                <a:path w="4517" h="480" extrusionOk="0">
                  <a:moveTo>
                    <a:pt x="0" y="0"/>
                  </a:moveTo>
                  <a:lnTo>
                    <a:pt x="0" y="480"/>
                  </a:lnTo>
                  <a:lnTo>
                    <a:pt x="4517" y="480"/>
                  </a:lnTo>
                  <a:lnTo>
                    <a:pt x="4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3"/>
            <p:cNvSpPr/>
            <p:nvPr/>
          </p:nvSpPr>
          <p:spPr>
            <a:xfrm>
              <a:off x="2422600" y="3331950"/>
              <a:ext cx="112925" cy="12000"/>
            </a:xfrm>
            <a:custGeom>
              <a:avLst/>
              <a:gdLst/>
              <a:ahLst/>
              <a:cxnLst/>
              <a:rect l="l" t="t" r="r" b="b"/>
              <a:pathLst>
                <a:path w="4517" h="480" extrusionOk="0">
                  <a:moveTo>
                    <a:pt x="0" y="0"/>
                  </a:moveTo>
                  <a:lnTo>
                    <a:pt x="0" y="480"/>
                  </a:lnTo>
                  <a:lnTo>
                    <a:pt x="4517" y="480"/>
                  </a:lnTo>
                  <a:lnTo>
                    <a:pt x="4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3"/>
            <p:cNvSpPr/>
            <p:nvPr/>
          </p:nvSpPr>
          <p:spPr>
            <a:xfrm>
              <a:off x="2443575" y="3136450"/>
              <a:ext cx="70950" cy="12000"/>
            </a:xfrm>
            <a:custGeom>
              <a:avLst/>
              <a:gdLst/>
              <a:ahLst/>
              <a:cxnLst/>
              <a:rect l="l" t="t" r="r" b="b"/>
              <a:pathLst>
                <a:path w="2838" h="480" extrusionOk="0">
                  <a:moveTo>
                    <a:pt x="239" y="1"/>
                  </a:moveTo>
                  <a:cubicBezTo>
                    <a:pt x="108" y="1"/>
                    <a:pt x="1" y="108"/>
                    <a:pt x="1" y="239"/>
                  </a:cubicBezTo>
                  <a:cubicBezTo>
                    <a:pt x="1" y="372"/>
                    <a:pt x="108" y="479"/>
                    <a:pt x="239" y="479"/>
                  </a:cubicBezTo>
                  <a:lnTo>
                    <a:pt x="2599" y="479"/>
                  </a:lnTo>
                  <a:cubicBezTo>
                    <a:pt x="2730" y="479"/>
                    <a:pt x="2837" y="372"/>
                    <a:pt x="2837" y="239"/>
                  </a:cubicBezTo>
                  <a:cubicBezTo>
                    <a:pt x="2837" y="109"/>
                    <a:pt x="2731" y="1"/>
                    <a:pt x="2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3"/>
            <p:cNvSpPr/>
            <p:nvPr/>
          </p:nvSpPr>
          <p:spPr>
            <a:xfrm>
              <a:off x="2443575" y="3218250"/>
              <a:ext cx="70950" cy="12000"/>
            </a:xfrm>
            <a:custGeom>
              <a:avLst/>
              <a:gdLst/>
              <a:ahLst/>
              <a:cxnLst/>
              <a:rect l="l" t="t" r="r" b="b"/>
              <a:pathLst>
                <a:path w="2838" h="480" extrusionOk="0">
                  <a:moveTo>
                    <a:pt x="239" y="1"/>
                  </a:moveTo>
                  <a:cubicBezTo>
                    <a:pt x="108" y="1"/>
                    <a:pt x="1" y="109"/>
                    <a:pt x="1" y="239"/>
                  </a:cubicBezTo>
                  <a:cubicBezTo>
                    <a:pt x="1" y="371"/>
                    <a:pt x="108" y="479"/>
                    <a:pt x="239" y="479"/>
                  </a:cubicBezTo>
                  <a:lnTo>
                    <a:pt x="2599" y="479"/>
                  </a:lnTo>
                  <a:cubicBezTo>
                    <a:pt x="2730" y="479"/>
                    <a:pt x="2837" y="371"/>
                    <a:pt x="2837" y="239"/>
                  </a:cubicBezTo>
                  <a:cubicBezTo>
                    <a:pt x="2837" y="109"/>
                    <a:pt x="2731" y="1"/>
                    <a:pt x="2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3"/>
            <p:cNvSpPr/>
            <p:nvPr/>
          </p:nvSpPr>
          <p:spPr>
            <a:xfrm>
              <a:off x="2483450" y="3152975"/>
              <a:ext cx="11975" cy="60725"/>
            </a:xfrm>
            <a:custGeom>
              <a:avLst/>
              <a:gdLst/>
              <a:ahLst/>
              <a:cxnLst/>
              <a:rect l="l" t="t" r="r" b="b"/>
              <a:pathLst>
                <a:path w="479" h="2429" extrusionOk="0">
                  <a:moveTo>
                    <a:pt x="239" y="0"/>
                  </a:moveTo>
                  <a:cubicBezTo>
                    <a:pt x="107" y="0"/>
                    <a:pt x="0" y="107"/>
                    <a:pt x="0" y="240"/>
                  </a:cubicBezTo>
                  <a:lnTo>
                    <a:pt x="0" y="2190"/>
                  </a:lnTo>
                  <a:cubicBezTo>
                    <a:pt x="0" y="2323"/>
                    <a:pt x="106" y="2428"/>
                    <a:pt x="239" y="2428"/>
                  </a:cubicBezTo>
                  <a:cubicBezTo>
                    <a:pt x="372" y="2428"/>
                    <a:pt x="479" y="2323"/>
                    <a:pt x="479" y="2190"/>
                  </a:cubicBezTo>
                  <a:lnTo>
                    <a:pt x="479" y="240"/>
                  </a:lnTo>
                  <a:cubicBezTo>
                    <a:pt x="479" y="108"/>
                    <a:pt x="372"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3"/>
            <p:cNvSpPr/>
            <p:nvPr/>
          </p:nvSpPr>
          <p:spPr>
            <a:xfrm>
              <a:off x="2465050" y="3152975"/>
              <a:ext cx="12025" cy="60725"/>
            </a:xfrm>
            <a:custGeom>
              <a:avLst/>
              <a:gdLst/>
              <a:ahLst/>
              <a:cxnLst/>
              <a:rect l="l" t="t" r="r" b="b"/>
              <a:pathLst>
                <a:path w="481" h="2429" extrusionOk="0">
                  <a:moveTo>
                    <a:pt x="240" y="0"/>
                  </a:moveTo>
                  <a:cubicBezTo>
                    <a:pt x="108" y="0"/>
                    <a:pt x="1" y="107"/>
                    <a:pt x="1" y="240"/>
                  </a:cubicBezTo>
                  <a:lnTo>
                    <a:pt x="1" y="2190"/>
                  </a:lnTo>
                  <a:cubicBezTo>
                    <a:pt x="1" y="2323"/>
                    <a:pt x="108" y="2428"/>
                    <a:pt x="240" y="2428"/>
                  </a:cubicBezTo>
                  <a:cubicBezTo>
                    <a:pt x="372" y="2428"/>
                    <a:pt x="480" y="2323"/>
                    <a:pt x="479" y="2190"/>
                  </a:cubicBezTo>
                  <a:lnTo>
                    <a:pt x="479" y="240"/>
                  </a:lnTo>
                  <a:cubicBezTo>
                    <a:pt x="479" y="108"/>
                    <a:pt x="372"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3"/>
            <p:cNvSpPr/>
            <p:nvPr/>
          </p:nvSpPr>
          <p:spPr>
            <a:xfrm>
              <a:off x="2561925" y="3006550"/>
              <a:ext cx="112950" cy="373550"/>
            </a:xfrm>
            <a:custGeom>
              <a:avLst/>
              <a:gdLst/>
              <a:ahLst/>
              <a:cxnLst/>
              <a:rect l="l" t="t" r="r" b="b"/>
              <a:pathLst>
                <a:path w="4518" h="14942" extrusionOk="0">
                  <a:moveTo>
                    <a:pt x="757" y="1"/>
                  </a:moveTo>
                  <a:cubicBezTo>
                    <a:pt x="339" y="1"/>
                    <a:pt x="1" y="338"/>
                    <a:pt x="1" y="757"/>
                  </a:cubicBezTo>
                  <a:lnTo>
                    <a:pt x="1" y="14185"/>
                  </a:lnTo>
                  <a:cubicBezTo>
                    <a:pt x="1" y="14603"/>
                    <a:pt x="339" y="14941"/>
                    <a:pt x="757" y="14941"/>
                  </a:cubicBezTo>
                  <a:lnTo>
                    <a:pt x="3761" y="14941"/>
                  </a:lnTo>
                  <a:cubicBezTo>
                    <a:pt x="4179" y="14941"/>
                    <a:pt x="4517" y="14603"/>
                    <a:pt x="4517" y="14185"/>
                  </a:cubicBezTo>
                  <a:lnTo>
                    <a:pt x="4517" y="757"/>
                  </a:lnTo>
                  <a:cubicBezTo>
                    <a:pt x="4517" y="339"/>
                    <a:pt x="4179" y="1"/>
                    <a:pt x="3762"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3"/>
            <p:cNvSpPr/>
            <p:nvPr/>
          </p:nvSpPr>
          <p:spPr>
            <a:xfrm>
              <a:off x="2561925" y="3006550"/>
              <a:ext cx="36675" cy="373550"/>
            </a:xfrm>
            <a:custGeom>
              <a:avLst/>
              <a:gdLst/>
              <a:ahLst/>
              <a:cxnLst/>
              <a:rect l="l" t="t" r="r" b="b"/>
              <a:pathLst>
                <a:path w="1467" h="14942" extrusionOk="0">
                  <a:moveTo>
                    <a:pt x="757" y="1"/>
                  </a:moveTo>
                  <a:cubicBezTo>
                    <a:pt x="339" y="1"/>
                    <a:pt x="1" y="339"/>
                    <a:pt x="1" y="757"/>
                  </a:cubicBezTo>
                  <a:lnTo>
                    <a:pt x="1" y="14185"/>
                  </a:lnTo>
                  <a:cubicBezTo>
                    <a:pt x="1" y="14603"/>
                    <a:pt x="339" y="14941"/>
                    <a:pt x="757" y="14941"/>
                  </a:cubicBezTo>
                  <a:lnTo>
                    <a:pt x="1466" y="14941"/>
                  </a:lnTo>
                  <a:cubicBezTo>
                    <a:pt x="1049" y="14940"/>
                    <a:pt x="711" y="14602"/>
                    <a:pt x="711" y="14185"/>
                  </a:cubicBezTo>
                  <a:lnTo>
                    <a:pt x="711" y="757"/>
                  </a:lnTo>
                  <a:cubicBezTo>
                    <a:pt x="711" y="339"/>
                    <a:pt x="1049" y="1"/>
                    <a:pt x="1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3"/>
            <p:cNvSpPr/>
            <p:nvPr/>
          </p:nvSpPr>
          <p:spPr>
            <a:xfrm>
              <a:off x="2561950" y="3042700"/>
              <a:ext cx="112950" cy="12000"/>
            </a:xfrm>
            <a:custGeom>
              <a:avLst/>
              <a:gdLst/>
              <a:ahLst/>
              <a:cxnLst/>
              <a:rect l="l" t="t" r="r" b="b"/>
              <a:pathLst>
                <a:path w="4518" h="480" extrusionOk="0">
                  <a:moveTo>
                    <a:pt x="1" y="0"/>
                  </a:moveTo>
                  <a:lnTo>
                    <a:pt x="1" y="480"/>
                  </a:lnTo>
                  <a:lnTo>
                    <a:pt x="4517" y="480"/>
                  </a:lnTo>
                  <a:lnTo>
                    <a:pt x="4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3"/>
            <p:cNvSpPr/>
            <p:nvPr/>
          </p:nvSpPr>
          <p:spPr>
            <a:xfrm>
              <a:off x="2561950" y="3331950"/>
              <a:ext cx="112950" cy="12000"/>
            </a:xfrm>
            <a:custGeom>
              <a:avLst/>
              <a:gdLst/>
              <a:ahLst/>
              <a:cxnLst/>
              <a:rect l="l" t="t" r="r" b="b"/>
              <a:pathLst>
                <a:path w="4518" h="480" extrusionOk="0">
                  <a:moveTo>
                    <a:pt x="1" y="0"/>
                  </a:moveTo>
                  <a:lnTo>
                    <a:pt x="1" y="480"/>
                  </a:lnTo>
                  <a:lnTo>
                    <a:pt x="4517" y="480"/>
                  </a:lnTo>
                  <a:lnTo>
                    <a:pt x="4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3"/>
            <p:cNvSpPr/>
            <p:nvPr/>
          </p:nvSpPr>
          <p:spPr>
            <a:xfrm>
              <a:off x="2582925" y="3136450"/>
              <a:ext cx="70975" cy="12000"/>
            </a:xfrm>
            <a:custGeom>
              <a:avLst/>
              <a:gdLst/>
              <a:ahLst/>
              <a:cxnLst/>
              <a:rect l="l" t="t" r="r" b="b"/>
              <a:pathLst>
                <a:path w="2839" h="480" extrusionOk="0">
                  <a:moveTo>
                    <a:pt x="240" y="1"/>
                  </a:moveTo>
                  <a:cubicBezTo>
                    <a:pt x="108" y="1"/>
                    <a:pt x="0" y="108"/>
                    <a:pt x="0" y="239"/>
                  </a:cubicBezTo>
                  <a:cubicBezTo>
                    <a:pt x="0" y="372"/>
                    <a:pt x="107" y="479"/>
                    <a:pt x="240" y="479"/>
                  </a:cubicBezTo>
                  <a:lnTo>
                    <a:pt x="2598" y="479"/>
                  </a:lnTo>
                  <a:cubicBezTo>
                    <a:pt x="2731" y="479"/>
                    <a:pt x="2839" y="372"/>
                    <a:pt x="2838" y="239"/>
                  </a:cubicBezTo>
                  <a:cubicBezTo>
                    <a:pt x="2838" y="109"/>
                    <a:pt x="2731" y="1"/>
                    <a:pt x="2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3"/>
            <p:cNvSpPr/>
            <p:nvPr/>
          </p:nvSpPr>
          <p:spPr>
            <a:xfrm>
              <a:off x="2582925" y="3218250"/>
              <a:ext cx="70950" cy="12000"/>
            </a:xfrm>
            <a:custGeom>
              <a:avLst/>
              <a:gdLst/>
              <a:ahLst/>
              <a:cxnLst/>
              <a:rect l="l" t="t" r="r" b="b"/>
              <a:pathLst>
                <a:path w="2838" h="480" extrusionOk="0">
                  <a:moveTo>
                    <a:pt x="240" y="1"/>
                  </a:moveTo>
                  <a:cubicBezTo>
                    <a:pt x="108" y="1"/>
                    <a:pt x="0" y="109"/>
                    <a:pt x="0" y="239"/>
                  </a:cubicBezTo>
                  <a:cubicBezTo>
                    <a:pt x="0" y="371"/>
                    <a:pt x="107" y="479"/>
                    <a:pt x="240" y="479"/>
                  </a:cubicBezTo>
                  <a:lnTo>
                    <a:pt x="2598" y="479"/>
                  </a:lnTo>
                  <a:cubicBezTo>
                    <a:pt x="2731" y="479"/>
                    <a:pt x="2838" y="371"/>
                    <a:pt x="2838" y="239"/>
                  </a:cubicBezTo>
                  <a:cubicBezTo>
                    <a:pt x="2838" y="109"/>
                    <a:pt x="2731" y="1"/>
                    <a:pt x="2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3"/>
            <p:cNvSpPr/>
            <p:nvPr/>
          </p:nvSpPr>
          <p:spPr>
            <a:xfrm>
              <a:off x="2594050" y="3152975"/>
              <a:ext cx="12000" cy="60725"/>
            </a:xfrm>
            <a:custGeom>
              <a:avLst/>
              <a:gdLst/>
              <a:ahLst/>
              <a:cxnLst/>
              <a:rect l="l" t="t" r="r" b="b"/>
              <a:pathLst>
                <a:path w="480" h="2429" extrusionOk="0">
                  <a:moveTo>
                    <a:pt x="239" y="0"/>
                  </a:moveTo>
                  <a:cubicBezTo>
                    <a:pt x="109" y="0"/>
                    <a:pt x="1" y="107"/>
                    <a:pt x="1" y="240"/>
                  </a:cubicBezTo>
                  <a:lnTo>
                    <a:pt x="1" y="2190"/>
                  </a:lnTo>
                  <a:cubicBezTo>
                    <a:pt x="1" y="2323"/>
                    <a:pt x="107" y="2428"/>
                    <a:pt x="239" y="2428"/>
                  </a:cubicBezTo>
                  <a:cubicBezTo>
                    <a:pt x="372" y="2428"/>
                    <a:pt x="479" y="2323"/>
                    <a:pt x="479" y="2190"/>
                  </a:cubicBezTo>
                  <a:lnTo>
                    <a:pt x="479" y="240"/>
                  </a:lnTo>
                  <a:cubicBezTo>
                    <a:pt x="479" y="108"/>
                    <a:pt x="372" y="0"/>
                    <a:pt x="239"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3"/>
            <p:cNvSpPr/>
            <p:nvPr/>
          </p:nvSpPr>
          <p:spPr>
            <a:xfrm>
              <a:off x="2630775" y="3152975"/>
              <a:ext cx="12050" cy="60725"/>
            </a:xfrm>
            <a:custGeom>
              <a:avLst/>
              <a:gdLst/>
              <a:ahLst/>
              <a:cxnLst/>
              <a:rect l="l" t="t" r="r" b="b"/>
              <a:pathLst>
                <a:path w="482" h="2429" extrusionOk="0">
                  <a:moveTo>
                    <a:pt x="241" y="0"/>
                  </a:moveTo>
                  <a:cubicBezTo>
                    <a:pt x="108" y="0"/>
                    <a:pt x="1" y="107"/>
                    <a:pt x="1" y="240"/>
                  </a:cubicBezTo>
                  <a:lnTo>
                    <a:pt x="1" y="2190"/>
                  </a:lnTo>
                  <a:cubicBezTo>
                    <a:pt x="1" y="2323"/>
                    <a:pt x="108" y="2428"/>
                    <a:pt x="241" y="2428"/>
                  </a:cubicBezTo>
                  <a:cubicBezTo>
                    <a:pt x="373" y="2428"/>
                    <a:pt x="481" y="2323"/>
                    <a:pt x="480" y="2190"/>
                  </a:cubicBezTo>
                  <a:lnTo>
                    <a:pt x="480" y="240"/>
                  </a:lnTo>
                  <a:cubicBezTo>
                    <a:pt x="480" y="108"/>
                    <a:pt x="373"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83"/>
            <p:cNvSpPr/>
            <p:nvPr/>
          </p:nvSpPr>
          <p:spPr>
            <a:xfrm>
              <a:off x="2612425" y="3152975"/>
              <a:ext cx="12000" cy="60725"/>
            </a:xfrm>
            <a:custGeom>
              <a:avLst/>
              <a:gdLst/>
              <a:ahLst/>
              <a:cxnLst/>
              <a:rect l="l" t="t" r="r" b="b"/>
              <a:pathLst>
                <a:path w="480" h="2429" extrusionOk="0">
                  <a:moveTo>
                    <a:pt x="239" y="0"/>
                  </a:moveTo>
                  <a:cubicBezTo>
                    <a:pt x="107" y="0"/>
                    <a:pt x="0" y="107"/>
                    <a:pt x="0" y="240"/>
                  </a:cubicBezTo>
                  <a:lnTo>
                    <a:pt x="0" y="2190"/>
                  </a:lnTo>
                  <a:cubicBezTo>
                    <a:pt x="0" y="2323"/>
                    <a:pt x="106" y="2428"/>
                    <a:pt x="239" y="2428"/>
                  </a:cubicBezTo>
                  <a:cubicBezTo>
                    <a:pt x="372" y="2428"/>
                    <a:pt x="480" y="2323"/>
                    <a:pt x="479" y="2190"/>
                  </a:cubicBezTo>
                  <a:lnTo>
                    <a:pt x="479" y="240"/>
                  </a:lnTo>
                  <a:cubicBezTo>
                    <a:pt x="479" y="108"/>
                    <a:pt x="372"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1" name="Google Shape;2351;p83"/>
          <p:cNvGrpSpPr/>
          <p:nvPr/>
        </p:nvGrpSpPr>
        <p:grpSpPr>
          <a:xfrm>
            <a:off x="5107873" y="3783087"/>
            <a:ext cx="269346" cy="442721"/>
            <a:chOff x="1297150" y="4224900"/>
            <a:chExt cx="238275" cy="391650"/>
          </a:xfrm>
        </p:grpSpPr>
        <p:sp>
          <p:nvSpPr>
            <p:cNvPr id="2352" name="Google Shape;2352;p83"/>
            <p:cNvSpPr/>
            <p:nvPr/>
          </p:nvSpPr>
          <p:spPr>
            <a:xfrm>
              <a:off x="1416400" y="4224900"/>
              <a:ext cx="11850" cy="44550"/>
            </a:xfrm>
            <a:custGeom>
              <a:avLst/>
              <a:gdLst/>
              <a:ahLst/>
              <a:cxnLst/>
              <a:rect l="l" t="t" r="r" b="b"/>
              <a:pathLst>
                <a:path w="474" h="1782" extrusionOk="0">
                  <a:moveTo>
                    <a:pt x="237" y="0"/>
                  </a:moveTo>
                  <a:cubicBezTo>
                    <a:pt x="106" y="0"/>
                    <a:pt x="0" y="107"/>
                    <a:pt x="0" y="237"/>
                  </a:cubicBezTo>
                  <a:lnTo>
                    <a:pt x="0" y="1544"/>
                  </a:lnTo>
                  <a:cubicBezTo>
                    <a:pt x="0" y="1676"/>
                    <a:pt x="105" y="1781"/>
                    <a:pt x="237" y="1781"/>
                  </a:cubicBezTo>
                  <a:cubicBezTo>
                    <a:pt x="367" y="1781"/>
                    <a:pt x="474" y="1674"/>
                    <a:pt x="474" y="1544"/>
                  </a:cubicBezTo>
                  <a:lnTo>
                    <a:pt x="474" y="237"/>
                  </a:lnTo>
                  <a:cubicBezTo>
                    <a:pt x="474" y="105"/>
                    <a:pt x="367"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3"/>
            <p:cNvSpPr/>
            <p:nvPr/>
          </p:nvSpPr>
          <p:spPr>
            <a:xfrm>
              <a:off x="1404250" y="4513850"/>
              <a:ext cx="110200" cy="102700"/>
            </a:xfrm>
            <a:custGeom>
              <a:avLst/>
              <a:gdLst/>
              <a:ahLst/>
              <a:cxnLst/>
              <a:rect l="l" t="t" r="r" b="b"/>
              <a:pathLst>
                <a:path w="4408" h="4108" extrusionOk="0">
                  <a:moveTo>
                    <a:pt x="1" y="1"/>
                  </a:moveTo>
                  <a:lnTo>
                    <a:pt x="1" y="4108"/>
                  </a:lnTo>
                  <a:lnTo>
                    <a:pt x="4407" y="4108"/>
                  </a:lnTo>
                  <a:lnTo>
                    <a:pt x="44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3"/>
            <p:cNvSpPr/>
            <p:nvPr/>
          </p:nvSpPr>
          <p:spPr>
            <a:xfrm>
              <a:off x="1404250" y="4513850"/>
              <a:ext cx="41725" cy="102700"/>
            </a:xfrm>
            <a:custGeom>
              <a:avLst/>
              <a:gdLst/>
              <a:ahLst/>
              <a:cxnLst/>
              <a:rect l="l" t="t" r="r" b="b"/>
              <a:pathLst>
                <a:path w="1669" h="4108" extrusionOk="0">
                  <a:moveTo>
                    <a:pt x="1" y="1"/>
                  </a:moveTo>
                  <a:lnTo>
                    <a:pt x="1" y="4108"/>
                  </a:lnTo>
                  <a:lnTo>
                    <a:pt x="1668" y="4108"/>
                  </a:lnTo>
                  <a:lnTo>
                    <a:pt x="16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3"/>
            <p:cNvSpPr/>
            <p:nvPr/>
          </p:nvSpPr>
          <p:spPr>
            <a:xfrm>
              <a:off x="1429800" y="4230525"/>
              <a:ext cx="105625" cy="83525"/>
            </a:xfrm>
            <a:custGeom>
              <a:avLst/>
              <a:gdLst/>
              <a:ahLst/>
              <a:cxnLst/>
              <a:rect l="l" t="t" r="r" b="b"/>
              <a:pathLst>
                <a:path w="4225" h="3341" extrusionOk="0">
                  <a:moveTo>
                    <a:pt x="3093" y="0"/>
                  </a:moveTo>
                  <a:cubicBezTo>
                    <a:pt x="2925" y="0"/>
                    <a:pt x="2756" y="43"/>
                    <a:pt x="2600" y="132"/>
                  </a:cubicBezTo>
                  <a:cubicBezTo>
                    <a:pt x="2455" y="216"/>
                    <a:pt x="2341" y="328"/>
                    <a:pt x="2258" y="459"/>
                  </a:cubicBezTo>
                  <a:cubicBezTo>
                    <a:pt x="2236" y="492"/>
                    <a:pt x="2216" y="528"/>
                    <a:pt x="2198" y="564"/>
                  </a:cubicBezTo>
                  <a:cubicBezTo>
                    <a:pt x="1952" y="364"/>
                    <a:pt x="1645" y="256"/>
                    <a:pt x="1332" y="256"/>
                  </a:cubicBezTo>
                  <a:cubicBezTo>
                    <a:pt x="1101" y="256"/>
                    <a:pt x="868" y="315"/>
                    <a:pt x="654" y="438"/>
                  </a:cubicBezTo>
                  <a:cubicBezTo>
                    <a:pt x="308" y="636"/>
                    <a:pt x="82" y="963"/>
                    <a:pt x="0" y="1324"/>
                  </a:cubicBezTo>
                  <a:lnTo>
                    <a:pt x="1467" y="2301"/>
                  </a:lnTo>
                  <a:lnTo>
                    <a:pt x="3025" y="3340"/>
                  </a:lnTo>
                  <a:cubicBezTo>
                    <a:pt x="3347" y="3033"/>
                    <a:pt x="3431" y="2535"/>
                    <a:pt x="3199" y="2131"/>
                  </a:cubicBezTo>
                  <a:cubicBezTo>
                    <a:pt x="3168" y="2080"/>
                    <a:pt x="3135" y="2032"/>
                    <a:pt x="3097" y="1987"/>
                  </a:cubicBezTo>
                  <a:cubicBezTo>
                    <a:pt x="3264" y="1986"/>
                    <a:pt x="3431" y="1945"/>
                    <a:pt x="3585" y="1855"/>
                  </a:cubicBezTo>
                  <a:cubicBezTo>
                    <a:pt x="4061" y="1585"/>
                    <a:pt x="4225" y="978"/>
                    <a:pt x="3954" y="499"/>
                  </a:cubicBezTo>
                  <a:cubicBezTo>
                    <a:pt x="3771" y="180"/>
                    <a:pt x="3437" y="0"/>
                    <a:pt x="3093" y="0"/>
                  </a:cubicBezTo>
                  <a:close/>
                </a:path>
              </a:pathLst>
            </a:custGeom>
            <a:solidFill>
              <a:srgbClr val="CAC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3"/>
            <p:cNvSpPr/>
            <p:nvPr/>
          </p:nvSpPr>
          <p:spPr>
            <a:xfrm>
              <a:off x="1429800" y="4236975"/>
              <a:ext cx="59675" cy="51150"/>
            </a:xfrm>
            <a:custGeom>
              <a:avLst/>
              <a:gdLst/>
              <a:ahLst/>
              <a:cxnLst/>
              <a:rect l="l" t="t" r="r" b="b"/>
              <a:pathLst>
                <a:path w="2387" h="2046" extrusionOk="0">
                  <a:moveTo>
                    <a:pt x="1333" y="1"/>
                  </a:moveTo>
                  <a:cubicBezTo>
                    <a:pt x="1102" y="1"/>
                    <a:pt x="868" y="59"/>
                    <a:pt x="654" y="182"/>
                  </a:cubicBezTo>
                  <a:cubicBezTo>
                    <a:pt x="308" y="381"/>
                    <a:pt x="82" y="707"/>
                    <a:pt x="0" y="1068"/>
                  </a:cubicBezTo>
                  <a:lnTo>
                    <a:pt x="1467" y="2045"/>
                  </a:lnTo>
                  <a:cubicBezTo>
                    <a:pt x="2001" y="1872"/>
                    <a:pt x="2386" y="1370"/>
                    <a:pt x="2386" y="778"/>
                  </a:cubicBezTo>
                  <a:cubicBezTo>
                    <a:pt x="2386" y="573"/>
                    <a:pt x="2340" y="377"/>
                    <a:pt x="2258" y="203"/>
                  </a:cubicBezTo>
                  <a:cubicBezTo>
                    <a:pt x="2236" y="237"/>
                    <a:pt x="2216" y="273"/>
                    <a:pt x="2199" y="309"/>
                  </a:cubicBezTo>
                  <a:cubicBezTo>
                    <a:pt x="1953" y="108"/>
                    <a:pt x="1646" y="1"/>
                    <a:pt x="1333"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3"/>
            <p:cNvSpPr/>
            <p:nvPr/>
          </p:nvSpPr>
          <p:spPr>
            <a:xfrm>
              <a:off x="1297150" y="4263500"/>
              <a:ext cx="217300" cy="298775"/>
            </a:xfrm>
            <a:custGeom>
              <a:avLst/>
              <a:gdLst/>
              <a:ahLst/>
              <a:cxnLst/>
              <a:rect l="l" t="t" r="r" b="b"/>
              <a:pathLst>
                <a:path w="8692" h="11951" extrusionOk="0">
                  <a:moveTo>
                    <a:pt x="5007" y="0"/>
                  </a:moveTo>
                  <a:cubicBezTo>
                    <a:pt x="3024" y="0"/>
                    <a:pt x="1417" y="1609"/>
                    <a:pt x="1417" y="3590"/>
                  </a:cubicBezTo>
                  <a:lnTo>
                    <a:pt x="1417" y="8266"/>
                  </a:lnTo>
                  <a:lnTo>
                    <a:pt x="0" y="8266"/>
                  </a:lnTo>
                  <a:lnTo>
                    <a:pt x="0" y="9023"/>
                  </a:lnTo>
                  <a:cubicBezTo>
                    <a:pt x="0" y="10640"/>
                    <a:pt x="1311" y="11951"/>
                    <a:pt x="2929" y="11951"/>
                  </a:cubicBezTo>
                  <a:lnTo>
                    <a:pt x="8690" y="11951"/>
                  </a:lnTo>
                  <a:lnTo>
                    <a:pt x="8690" y="3591"/>
                  </a:lnTo>
                  <a:cubicBezTo>
                    <a:pt x="8691" y="1609"/>
                    <a:pt x="7084" y="0"/>
                    <a:pt x="5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3"/>
            <p:cNvSpPr/>
            <p:nvPr/>
          </p:nvSpPr>
          <p:spPr>
            <a:xfrm>
              <a:off x="1402250" y="4263500"/>
              <a:ext cx="112200" cy="298750"/>
            </a:xfrm>
            <a:custGeom>
              <a:avLst/>
              <a:gdLst/>
              <a:ahLst/>
              <a:cxnLst/>
              <a:rect l="l" t="t" r="r" b="b"/>
              <a:pathLst>
                <a:path w="4488" h="11950" extrusionOk="0">
                  <a:moveTo>
                    <a:pt x="803" y="0"/>
                  </a:moveTo>
                  <a:cubicBezTo>
                    <a:pt x="526" y="0"/>
                    <a:pt x="258" y="31"/>
                    <a:pt x="0" y="91"/>
                  </a:cubicBezTo>
                  <a:cubicBezTo>
                    <a:pt x="1596" y="456"/>
                    <a:pt x="2788" y="1883"/>
                    <a:pt x="2788" y="3590"/>
                  </a:cubicBezTo>
                  <a:lnTo>
                    <a:pt x="2788" y="11950"/>
                  </a:lnTo>
                  <a:lnTo>
                    <a:pt x="4487" y="11950"/>
                  </a:lnTo>
                  <a:lnTo>
                    <a:pt x="4487" y="3590"/>
                  </a:lnTo>
                  <a:cubicBezTo>
                    <a:pt x="4487" y="1609"/>
                    <a:pt x="2880" y="0"/>
                    <a:pt x="8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3"/>
            <p:cNvSpPr/>
            <p:nvPr/>
          </p:nvSpPr>
          <p:spPr>
            <a:xfrm>
              <a:off x="1297150" y="4353250"/>
              <a:ext cx="184225" cy="209000"/>
            </a:xfrm>
            <a:custGeom>
              <a:avLst/>
              <a:gdLst/>
              <a:ahLst/>
              <a:cxnLst/>
              <a:rect l="l" t="t" r="r" b="b"/>
              <a:pathLst>
                <a:path w="7369" h="8360" extrusionOk="0">
                  <a:moveTo>
                    <a:pt x="2685" y="0"/>
                  </a:moveTo>
                  <a:cubicBezTo>
                    <a:pt x="1985" y="0"/>
                    <a:pt x="1417" y="567"/>
                    <a:pt x="1417" y="1267"/>
                  </a:cubicBezTo>
                  <a:lnTo>
                    <a:pt x="1417" y="4675"/>
                  </a:lnTo>
                  <a:lnTo>
                    <a:pt x="0" y="4675"/>
                  </a:lnTo>
                  <a:lnTo>
                    <a:pt x="0" y="5432"/>
                  </a:lnTo>
                  <a:cubicBezTo>
                    <a:pt x="0" y="7049"/>
                    <a:pt x="1311" y="8360"/>
                    <a:pt x="2929" y="8360"/>
                  </a:cubicBezTo>
                  <a:lnTo>
                    <a:pt x="7368" y="8360"/>
                  </a:lnTo>
                  <a:cubicBezTo>
                    <a:pt x="5751" y="8360"/>
                    <a:pt x="4440" y="7049"/>
                    <a:pt x="4440" y="5432"/>
                  </a:cubicBezTo>
                  <a:lnTo>
                    <a:pt x="4440" y="4675"/>
                  </a:lnTo>
                  <a:lnTo>
                    <a:pt x="5857" y="4675"/>
                  </a:lnTo>
                  <a:lnTo>
                    <a:pt x="5857" y="1267"/>
                  </a:lnTo>
                  <a:cubicBezTo>
                    <a:pt x="5857" y="567"/>
                    <a:pt x="5290" y="0"/>
                    <a:pt x="4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3"/>
            <p:cNvSpPr/>
            <p:nvPr/>
          </p:nvSpPr>
          <p:spPr>
            <a:xfrm>
              <a:off x="1344750" y="4417000"/>
              <a:ext cx="24850" cy="11875"/>
            </a:xfrm>
            <a:custGeom>
              <a:avLst/>
              <a:gdLst/>
              <a:ahLst/>
              <a:cxnLst/>
              <a:rect l="l" t="t" r="r" b="b"/>
              <a:pathLst>
                <a:path w="994" h="475" extrusionOk="0">
                  <a:moveTo>
                    <a:pt x="238" y="1"/>
                  </a:moveTo>
                  <a:cubicBezTo>
                    <a:pt x="107" y="1"/>
                    <a:pt x="1" y="107"/>
                    <a:pt x="1" y="237"/>
                  </a:cubicBezTo>
                  <a:cubicBezTo>
                    <a:pt x="1" y="368"/>
                    <a:pt x="108" y="474"/>
                    <a:pt x="238" y="474"/>
                  </a:cubicBezTo>
                  <a:lnTo>
                    <a:pt x="757" y="474"/>
                  </a:lnTo>
                  <a:cubicBezTo>
                    <a:pt x="889" y="474"/>
                    <a:pt x="994" y="367"/>
                    <a:pt x="994" y="237"/>
                  </a:cubicBezTo>
                  <a:cubicBezTo>
                    <a:pt x="994" y="106"/>
                    <a:pt x="889" y="1"/>
                    <a:pt x="757"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3"/>
            <p:cNvSpPr/>
            <p:nvPr/>
          </p:nvSpPr>
          <p:spPr>
            <a:xfrm>
              <a:off x="1359750" y="4353275"/>
              <a:ext cx="121625" cy="209000"/>
            </a:xfrm>
            <a:custGeom>
              <a:avLst/>
              <a:gdLst/>
              <a:ahLst/>
              <a:cxnLst/>
              <a:rect l="l" t="t" r="r" b="b"/>
              <a:pathLst>
                <a:path w="4865" h="8360" extrusionOk="0">
                  <a:moveTo>
                    <a:pt x="182" y="0"/>
                  </a:moveTo>
                  <a:cubicBezTo>
                    <a:pt x="120" y="0"/>
                    <a:pt x="59" y="4"/>
                    <a:pt x="1" y="14"/>
                  </a:cubicBezTo>
                  <a:lnTo>
                    <a:pt x="1" y="5338"/>
                  </a:lnTo>
                  <a:lnTo>
                    <a:pt x="772" y="5338"/>
                  </a:lnTo>
                  <a:lnTo>
                    <a:pt x="772" y="7352"/>
                  </a:lnTo>
                  <a:cubicBezTo>
                    <a:pt x="772" y="7908"/>
                    <a:pt x="1223" y="8360"/>
                    <a:pt x="1781" y="8360"/>
                  </a:cubicBezTo>
                  <a:lnTo>
                    <a:pt x="4864" y="8360"/>
                  </a:lnTo>
                  <a:cubicBezTo>
                    <a:pt x="3248" y="8360"/>
                    <a:pt x="1936" y="7048"/>
                    <a:pt x="1936" y="5432"/>
                  </a:cubicBezTo>
                  <a:lnTo>
                    <a:pt x="1936" y="4675"/>
                  </a:lnTo>
                  <a:lnTo>
                    <a:pt x="3355" y="4675"/>
                  </a:lnTo>
                  <a:lnTo>
                    <a:pt x="3355" y="1267"/>
                  </a:lnTo>
                  <a:cubicBezTo>
                    <a:pt x="3355" y="567"/>
                    <a:pt x="2786" y="0"/>
                    <a:pt x="2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3"/>
            <p:cNvSpPr/>
            <p:nvPr/>
          </p:nvSpPr>
          <p:spPr>
            <a:xfrm>
              <a:off x="1359750" y="4353275"/>
              <a:ext cx="83825" cy="116900"/>
            </a:xfrm>
            <a:custGeom>
              <a:avLst/>
              <a:gdLst/>
              <a:ahLst/>
              <a:cxnLst/>
              <a:rect l="l" t="t" r="r" b="b"/>
              <a:pathLst>
                <a:path w="3353" h="4676" extrusionOk="0">
                  <a:moveTo>
                    <a:pt x="2088" y="0"/>
                  </a:moveTo>
                  <a:cubicBezTo>
                    <a:pt x="2088" y="0"/>
                    <a:pt x="2087" y="0"/>
                    <a:pt x="2086" y="0"/>
                  </a:cubicBezTo>
                  <a:lnTo>
                    <a:pt x="181" y="0"/>
                  </a:lnTo>
                  <a:cubicBezTo>
                    <a:pt x="120" y="0"/>
                    <a:pt x="59" y="4"/>
                    <a:pt x="1" y="14"/>
                  </a:cubicBezTo>
                  <a:lnTo>
                    <a:pt x="1" y="797"/>
                  </a:lnTo>
                  <a:lnTo>
                    <a:pt x="1408" y="797"/>
                  </a:lnTo>
                  <a:cubicBezTo>
                    <a:pt x="2110" y="797"/>
                    <a:pt x="2677" y="1364"/>
                    <a:pt x="2677" y="2063"/>
                  </a:cubicBezTo>
                  <a:lnTo>
                    <a:pt x="2677" y="4675"/>
                  </a:lnTo>
                  <a:lnTo>
                    <a:pt x="3353" y="4675"/>
                  </a:lnTo>
                  <a:lnTo>
                    <a:pt x="3353" y="1267"/>
                  </a:lnTo>
                  <a:cubicBezTo>
                    <a:pt x="3353" y="567"/>
                    <a:pt x="2787" y="0"/>
                    <a:pt x="2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3"/>
            <p:cNvSpPr/>
            <p:nvPr/>
          </p:nvSpPr>
          <p:spPr>
            <a:xfrm>
              <a:off x="1394775" y="4417000"/>
              <a:ext cx="11850" cy="24850"/>
            </a:xfrm>
            <a:custGeom>
              <a:avLst/>
              <a:gdLst/>
              <a:ahLst/>
              <a:cxnLst/>
              <a:rect l="l" t="t" r="r" b="b"/>
              <a:pathLst>
                <a:path w="474" h="994" extrusionOk="0">
                  <a:moveTo>
                    <a:pt x="237" y="1"/>
                  </a:moveTo>
                  <a:cubicBezTo>
                    <a:pt x="105" y="1"/>
                    <a:pt x="0" y="107"/>
                    <a:pt x="0" y="237"/>
                  </a:cubicBezTo>
                  <a:lnTo>
                    <a:pt x="0" y="757"/>
                  </a:lnTo>
                  <a:cubicBezTo>
                    <a:pt x="0" y="888"/>
                    <a:pt x="107" y="994"/>
                    <a:pt x="237" y="994"/>
                  </a:cubicBezTo>
                  <a:cubicBezTo>
                    <a:pt x="366" y="994"/>
                    <a:pt x="473" y="887"/>
                    <a:pt x="473" y="757"/>
                  </a:cubicBezTo>
                  <a:lnTo>
                    <a:pt x="473" y="237"/>
                  </a:lnTo>
                  <a:cubicBezTo>
                    <a:pt x="473" y="106"/>
                    <a:pt x="366"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3"/>
            <p:cNvSpPr/>
            <p:nvPr/>
          </p:nvSpPr>
          <p:spPr>
            <a:xfrm>
              <a:off x="1373900" y="4417000"/>
              <a:ext cx="44900" cy="11875"/>
            </a:xfrm>
            <a:custGeom>
              <a:avLst/>
              <a:gdLst/>
              <a:ahLst/>
              <a:cxnLst/>
              <a:rect l="l" t="t" r="r" b="b"/>
              <a:pathLst>
                <a:path w="1796" h="475" extrusionOk="0">
                  <a:moveTo>
                    <a:pt x="237" y="1"/>
                  </a:moveTo>
                  <a:cubicBezTo>
                    <a:pt x="106" y="1"/>
                    <a:pt x="1" y="107"/>
                    <a:pt x="1" y="237"/>
                  </a:cubicBezTo>
                  <a:cubicBezTo>
                    <a:pt x="1" y="368"/>
                    <a:pt x="107" y="474"/>
                    <a:pt x="237" y="474"/>
                  </a:cubicBezTo>
                  <a:lnTo>
                    <a:pt x="1559" y="474"/>
                  </a:lnTo>
                  <a:cubicBezTo>
                    <a:pt x="1690" y="474"/>
                    <a:pt x="1796" y="367"/>
                    <a:pt x="1796" y="237"/>
                  </a:cubicBezTo>
                  <a:cubicBezTo>
                    <a:pt x="1796" y="106"/>
                    <a:pt x="1689" y="1"/>
                    <a:pt x="1559"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3"/>
            <p:cNvSpPr/>
            <p:nvPr/>
          </p:nvSpPr>
          <p:spPr>
            <a:xfrm>
              <a:off x="1351925" y="4322925"/>
              <a:ext cx="143200" cy="11850"/>
            </a:xfrm>
            <a:custGeom>
              <a:avLst/>
              <a:gdLst/>
              <a:ahLst/>
              <a:cxnLst/>
              <a:rect l="l" t="t" r="r" b="b"/>
              <a:pathLst>
                <a:path w="5728" h="474" extrusionOk="0">
                  <a:moveTo>
                    <a:pt x="238" y="0"/>
                  </a:moveTo>
                  <a:cubicBezTo>
                    <a:pt x="106" y="0"/>
                    <a:pt x="1" y="107"/>
                    <a:pt x="1" y="237"/>
                  </a:cubicBezTo>
                  <a:cubicBezTo>
                    <a:pt x="1" y="368"/>
                    <a:pt x="106" y="473"/>
                    <a:pt x="238" y="473"/>
                  </a:cubicBezTo>
                  <a:cubicBezTo>
                    <a:pt x="368" y="473"/>
                    <a:pt x="474" y="366"/>
                    <a:pt x="474" y="237"/>
                  </a:cubicBezTo>
                  <a:cubicBezTo>
                    <a:pt x="474" y="106"/>
                    <a:pt x="368" y="0"/>
                    <a:pt x="238" y="0"/>
                  </a:cubicBezTo>
                  <a:close/>
                  <a:moveTo>
                    <a:pt x="1113" y="0"/>
                  </a:moveTo>
                  <a:cubicBezTo>
                    <a:pt x="982" y="0"/>
                    <a:pt x="877" y="107"/>
                    <a:pt x="877" y="237"/>
                  </a:cubicBezTo>
                  <a:cubicBezTo>
                    <a:pt x="877" y="368"/>
                    <a:pt x="982" y="473"/>
                    <a:pt x="1113" y="473"/>
                  </a:cubicBezTo>
                  <a:cubicBezTo>
                    <a:pt x="1244" y="473"/>
                    <a:pt x="1350" y="366"/>
                    <a:pt x="1350" y="237"/>
                  </a:cubicBezTo>
                  <a:cubicBezTo>
                    <a:pt x="1350" y="106"/>
                    <a:pt x="1243" y="0"/>
                    <a:pt x="1113" y="0"/>
                  </a:cubicBezTo>
                  <a:close/>
                  <a:moveTo>
                    <a:pt x="1988" y="0"/>
                  </a:moveTo>
                  <a:cubicBezTo>
                    <a:pt x="1857" y="0"/>
                    <a:pt x="1751" y="107"/>
                    <a:pt x="1751" y="237"/>
                  </a:cubicBezTo>
                  <a:cubicBezTo>
                    <a:pt x="1751" y="368"/>
                    <a:pt x="1858" y="473"/>
                    <a:pt x="1988" y="473"/>
                  </a:cubicBezTo>
                  <a:cubicBezTo>
                    <a:pt x="2118" y="473"/>
                    <a:pt x="2224" y="366"/>
                    <a:pt x="2224" y="237"/>
                  </a:cubicBezTo>
                  <a:cubicBezTo>
                    <a:pt x="2224" y="106"/>
                    <a:pt x="2117" y="0"/>
                    <a:pt x="1988" y="0"/>
                  </a:cubicBezTo>
                  <a:close/>
                  <a:moveTo>
                    <a:pt x="2863" y="0"/>
                  </a:moveTo>
                  <a:cubicBezTo>
                    <a:pt x="2733" y="0"/>
                    <a:pt x="2627" y="107"/>
                    <a:pt x="2627" y="237"/>
                  </a:cubicBezTo>
                  <a:cubicBezTo>
                    <a:pt x="2627" y="368"/>
                    <a:pt x="2733" y="473"/>
                    <a:pt x="2863" y="473"/>
                  </a:cubicBezTo>
                  <a:cubicBezTo>
                    <a:pt x="2995" y="473"/>
                    <a:pt x="3100" y="366"/>
                    <a:pt x="3100" y="237"/>
                  </a:cubicBezTo>
                  <a:cubicBezTo>
                    <a:pt x="3100" y="106"/>
                    <a:pt x="2995" y="0"/>
                    <a:pt x="2863" y="0"/>
                  </a:cubicBezTo>
                  <a:close/>
                  <a:moveTo>
                    <a:pt x="3740" y="0"/>
                  </a:moveTo>
                  <a:cubicBezTo>
                    <a:pt x="3608" y="0"/>
                    <a:pt x="3503" y="107"/>
                    <a:pt x="3503" y="237"/>
                  </a:cubicBezTo>
                  <a:cubicBezTo>
                    <a:pt x="3503" y="368"/>
                    <a:pt x="3608" y="473"/>
                    <a:pt x="3740" y="473"/>
                  </a:cubicBezTo>
                  <a:cubicBezTo>
                    <a:pt x="3871" y="473"/>
                    <a:pt x="3977" y="366"/>
                    <a:pt x="3977" y="237"/>
                  </a:cubicBezTo>
                  <a:cubicBezTo>
                    <a:pt x="3977" y="106"/>
                    <a:pt x="3870" y="0"/>
                    <a:pt x="3740" y="0"/>
                  </a:cubicBezTo>
                  <a:close/>
                  <a:moveTo>
                    <a:pt x="4615" y="0"/>
                  </a:moveTo>
                  <a:cubicBezTo>
                    <a:pt x="4484" y="0"/>
                    <a:pt x="4379" y="107"/>
                    <a:pt x="4379" y="237"/>
                  </a:cubicBezTo>
                  <a:cubicBezTo>
                    <a:pt x="4379" y="368"/>
                    <a:pt x="4484" y="473"/>
                    <a:pt x="4615" y="473"/>
                  </a:cubicBezTo>
                  <a:cubicBezTo>
                    <a:pt x="4746" y="473"/>
                    <a:pt x="4852" y="366"/>
                    <a:pt x="4852" y="237"/>
                  </a:cubicBezTo>
                  <a:cubicBezTo>
                    <a:pt x="4852" y="106"/>
                    <a:pt x="4745" y="0"/>
                    <a:pt x="4615" y="0"/>
                  </a:cubicBezTo>
                  <a:close/>
                  <a:moveTo>
                    <a:pt x="5491" y="0"/>
                  </a:moveTo>
                  <a:cubicBezTo>
                    <a:pt x="5360" y="0"/>
                    <a:pt x="5254" y="107"/>
                    <a:pt x="5254" y="237"/>
                  </a:cubicBezTo>
                  <a:cubicBezTo>
                    <a:pt x="5254" y="368"/>
                    <a:pt x="5360" y="473"/>
                    <a:pt x="5491" y="473"/>
                  </a:cubicBezTo>
                  <a:cubicBezTo>
                    <a:pt x="5622" y="473"/>
                    <a:pt x="5728" y="366"/>
                    <a:pt x="5728" y="237"/>
                  </a:cubicBezTo>
                  <a:cubicBezTo>
                    <a:pt x="5728" y="106"/>
                    <a:pt x="5621" y="0"/>
                    <a:pt x="5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3"/>
            <p:cNvSpPr/>
            <p:nvPr/>
          </p:nvSpPr>
          <p:spPr>
            <a:xfrm>
              <a:off x="1379000" y="4504400"/>
              <a:ext cx="17350" cy="11850"/>
            </a:xfrm>
            <a:custGeom>
              <a:avLst/>
              <a:gdLst/>
              <a:ahLst/>
              <a:cxnLst/>
              <a:rect l="l" t="t" r="r" b="b"/>
              <a:pathLst>
                <a:path w="694" h="474" extrusionOk="0">
                  <a:moveTo>
                    <a:pt x="459" y="1"/>
                  </a:moveTo>
                  <a:cubicBezTo>
                    <a:pt x="458" y="1"/>
                    <a:pt x="458" y="1"/>
                    <a:pt x="457" y="1"/>
                  </a:cubicBezTo>
                  <a:lnTo>
                    <a:pt x="0" y="1"/>
                  </a:lnTo>
                  <a:lnTo>
                    <a:pt x="0" y="473"/>
                  </a:lnTo>
                  <a:lnTo>
                    <a:pt x="457" y="473"/>
                  </a:lnTo>
                  <a:cubicBezTo>
                    <a:pt x="588" y="473"/>
                    <a:pt x="694" y="366"/>
                    <a:pt x="694" y="237"/>
                  </a:cubicBezTo>
                  <a:cubicBezTo>
                    <a:pt x="694" y="107"/>
                    <a:pt x="589" y="1"/>
                    <a:pt x="459"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3"/>
            <p:cNvSpPr/>
            <p:nvPr/>
          </p:nvSpPr>
          <p:spPr>
            <a:xfrm>
              <a:off x="1377450" y="4283575"/>
              <a:ext cx="30725" cy="30725"/>
            </a:xfrm>
            <a:custGeom>
              <a:avLst/>
              <a:gdLst/>
              <a:ahLst/>
              <a:cxnLst/>
              <a:rect l="l" t="t" r="r" b="b"/>
              <a:pathLst>
                <a:path w="1229" h="1229" extrusionOk="0">
                  <a:moveTo>
                    <a:pt x="617" y="1"/>
                  </a:moveTo>
                  <a:cubicBezTo>
                    <a:pt x="616" y="1"/>
                    <a:pt x="615" y="1"/>
                    <a:pt x="615" y="1"/>
                  </a:cubicBezTo>
                  <a:cubicBezTo>
                    <a:pt x="276" y="1"/>
                    <a:pt x="1" y="276"/>
                    <a:pt x="1" y="615"/>
                  </a:cubicBezTo>
                  <a:cubicBezTo>
                    <a:pt x="1" y="953"/>
                    <a:pt x="275" y="1228"/>
                    <a:pt x="615" y="1228"/>
                  </a:cubicBezTo>
                  <a:cubicBezTo>
                    <a:pt x="952" y="1228"/>
                    <a:pt x="1228" y="955"/>
                    <a:pt x="1228" y="615"/>
                  </a:cubicBezTo>
                  <a:cubicBezTo>
                    <a:pt x="1228" y="276"/>
                    <a:pt x="955" y="1"/>
                    <a:pt x="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8" name="Google Shape;2368;p83"/>
          <p:cNvGrpSpPr/>
          <p:nvPr/>
        </p:nvGrpSpPr>
        <p:grpSpPr>
          <a:xfrm>
            <a:off x="3680097" y="3150231"/>
            <a:ext cx="442721" cy="384647"/>
            <a:chOff x="1751025" y="3637050"/>
            <a:chExt cx="391650" cy="340275"/>
          </a:xfrm>
        </p:grpSpPr>
        <p:sp>
          <p:nvSpPr>
            <p:cNvPr id="2369" name="Google Shape;2369;p83"/>
            <p:cNvSpPr/>
            <p:nvPr/>
          </p:nvSpPr>
          <p:spPr>
            <a:xfrm>
              <a:off x="1751025" y="3756100"/>
              <a:ext cx="313025" cy="221225"/>
            </a:xfrm>
            <a:custGeom>
              <a:avLst/>
              <a:gdLst/>
              <a:ahLst/>
              <a:cxnLst/>
              <a:rect l="l" t="t" r="r" b="b"/>
              <a:pathLst>
                <a:path w="12521" h="8849" extrusionOk="0">
                  <a:moveTo>
                    <a:pt x="2787" y="1"/>
                  </a:moveTo>
                  <a:lnTo>
                    <a:pt x="1936" y="3461"/>
                  </a:lnTo>
                  <a:cubicBezTo>
                    <a:pt x="1936" y="3262"/>
                    <a:pt x="1912" y="3188"/>
                    <a:pt x="1863" y="3188"/>
                  </a:cubicBezTo>
                  <a:cubicBezTo>
                    <a:pt x="1782" y="3188"/>
                    <a:pt x="1635" y="3383"/>
                    <a:pt x="1417" y="3552"/>
                  </a:cubicBezTo>
                  <a:cubicBezTo>
                    <a:pt x="1254" y="3680"/>
                    <a:pt x="1050" y="3792"/>
                    <a:pt x="804" y="3792"/>
                  </a:cubicBezTo>
                  <a:cubicBezTo>
                    <a:pt x="33" y="3792"/>
                    <a:pt x="0" y="7454"/>
                    <a:pt x="0" y="7454"/>
                  </a:cubicBezTo>
                  <a:cubicBezTo>
                    <a:pt x="0" y="8223"/>
                    <a:pt x="624" y="8848"/>
                    <a:pt x="1393" y="8848"/>
                  </a:cubicBezTo>
                  <a:lnTo>
                    <a:pt x="12521" y="8848"/>
                  </a:lnTo>
                  <a:lnTo>
                    <a:pt x="125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3"/>
            <p:cNvSpPr/>
            <p:nvPr/>
          </p:nvSpPr>
          <p:spPr>
            <a:xfrm>
              <a:off x="1751050" y="3844875"/>
              <a:ext cx="35400" cy="132375"/>
            </a:xfrm>
            <a:custGeom>
              <a:avLst/>
              <a:gdLst/>
              <a:ahLst/>
              <a:cxnLst/>
              <a:rect l="l" t="t" r="r" b="b"/>
              <a:pathLst>
                <a:path w="1416" h="5295" extrusionOk="0">
                  <a:moveTo>
                    <a:pt x="1416" y="0"/>
                  </a:moveTo>
                  <a:cubicBezTo>
                    <a:pt x="1252" y="128"/>
                    <a:pt x="1050" y="240"/>
                    <a:pt x="807" y="240"/>
                  </a:cubicBezTo>
                  <a:cubicBezTo>
                    <a:pt x="806" y="240"/>
                    <a:pt x="805" y="240"/>
                    <a:pt x="804" y="240"/>
                  </a:cubicBezTo>
                  <a:cubicBezTo>
                    <a:pt x="34" y="240"/>
                    <a:pt x="0" y="3901"/>
                    <a:pt x="0" y="3901"/>
                  </a:cubicBezTo>
                  <a:cubicBezTo>
                    <a:pt x="0" y="4671"/>
                    <a:pt x="624" y="5295"/>
                    <a:pt x="1393" y="5295"/>
                  </a:cubicBezTo>
                  <a:lnTo>
                    <a:pt x="1416" y="5295"/>
                  </a:lnTo>
                  <a:lnTo>
                    <a:pt x="14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3"/>
            <p:cNvSpPr/>
            <p:nvPr/>
          </p:nvSpPr>
          <p:spPr>
            <a:xfrm>
              <a:off x="1751075" y="3686400"/>
              <a:ext cx="69675" cy="256050"/>
            </a:xfrm>
            <a:custGeom>
              <a:avLst/>
              <a:gdLst/>
              <a:ahLst/>
              <a:cxnLst/>
              <a:rect l="l" t="t" r="r" b="b"/>
              <a:pathLst>
                <a:path w="2787" h="10242" extrusionOk="0">
                  <a:moveTo>
                    <a:pt x="1393" y="0"/>
                  </a:moveTo>
                  <a:cubicBezTo>
                    <a:pt x="625" y="0"/>
                    <a:pt x="0" y="625"/>
                    <a:pt x="0" y="1394"/>
                  </a:cubicBezTo>
                  <a:lnTo>
                    <a:pt x="0" y="10242"/>
                  </a:lnTo>
                  <a:cubicBezTo>
                    <a:pt x="0" y="9472"/>
                    <a:pt x="625" y="8849"/>
                    <a:pt x="1393" y="8849"/>
                  </a:cubicBezTo>
                  <a:lnTo>
                    <a:pt x="1417" y="8849"/>
                  </a:lnTo>
                  <a:cubicBezTo>
                    <a:pt x="2175" y="8861"/>
                    <a:pt x="2786" y="9481"/>
                    <a:pt x="2786" y="10242"/>
                  </a:cubicBezTo>
                  <a:lnTo>
                    <a:pt x="2786" y="1394"/>
                  </a:lnTo>
                  <a:cubicBezTo>
                    <a:pt x="2786" y="633"/>
                    <a:pt x="2174" y="13"/>
                    <a:pt x="14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3"/>
            <p:cNvSpPr/>
            <p:nvPr/>
          </p:nvSpPr>
          <p:spPr>
            <a:xfrm>
              <a:off x="1786475" y="3686425"/>
              <a:ext cx="34275" cy="256025"/>
            </a:xfrm>
            <a:custGeom>
              <a:avLst/>
              <a:gdLst/>
              <a:ahLst/>
              <a:cxnLst/>
              <a:rect l="l" t="t" r="r" b="b"/>
              <a:pathLst>
                <a:path w="1371" h="10241" extrusionOk="0">
                  <a:moveTo>
                    <a:pt x="1" y="0"/>
                  </a:moveTo>
                  <a:lnTo>
                    <a:pt x="1" y="8848"/>
                  </a:lnTo>
                  <a:cubicBezTo>
                    <a:pt x="759" y="8860"/>
                    <a:pt x="1370" y="9480"/>
                    <a:pt x="1370" y="10241"/>
                  </a:cubicBezTo>
                  <a:lnTo>
                    <a:pt x="1370" y="1393"/>
                  </a:lnTo>
                  <a:cubicBezTo>
                    <a:pt x="1370" y="632"/>
                    <a:pt x="758" y="1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3"/>
            <p:cNvSpPr/>
            <p:nvPr/>
          </p:nvSpPr>
          <p:spPr>
            <a:xfrm>
              <a:off x="1850825" y="3782325"/>
              <a:ext cx="43125" cy="42000"/>
            </a:xfrm>
            <a:custGeom>
              <a:avLst/>
              <a:gdLst/>
              <a:ahLst/>
              <a:cxnLst/>
              <a:rect l="l" t="t" r="r" b="b"/>
              <a:pathLst>
                <a:path w="1725" h="1680" extrusionOk="0">
                  <a:moveTo>
                    <a:pt x="260" y="1"/>
                  </a:moveTo>
                  <a:cubicBezTo>
                    <a:pt x="199" y="1"/>
                    <a:pt x="139" y="24"/>
                    <a:pt x="93" y="70"/>
                  </a:cubicBezTo>
                  <a:cubicBezTo>
                    <a:pt x="0" y="163"/>
                    <a:pt x="0" y="312"/>
                    <a:pt x="93" y="404"/>
                  </a:cubicBezTo>
                  <a:lnTo>
                    <a:pt x="1298" y="1610"/>
                  </a:lnTo>
                  <a:cubicBezTo>
                    <a:pt x="1344" y="1657"/>
                    <a:pt x="1405" y="1679"/>
                    <a:pt x="1465" y="1679"/>
                  </a:cubicBezTo>
                  <a:cubicBezTo>
                    <a:pt x="1525" y="1679"/>
                    <a:pt x="1586" y="1657"/>
                    <a:pt x="1632" y="1610"/>
                  </a:cubicBezTo>
                  <a:cubicBezTo>
                    <a:pt x="1725" y="1518"/>
                    <a:pt x="1725" y="1368"/>
                    <a:pt x="1632" y="1276"/>
                  </a:cubicBezTo>
                  <a:lnTo>
                    <a:pt x="427" y="70"/>
                  </a:lnTo>
                  <a:cubicBezTo>
                    <a:pt x="381" y="24"/>
                    <a:pt x="320" y="1"/>
                    <a:pt x="260"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3"/>
            <p:cNvSpPr/>
            <p:nvPr/>
          </p:nvSpPr>
          <p:spPr>
            <a:xfrm>
              <a:off x="1850825" y="3782325"/>
              <a:ext cx="43125" cy="42000"/>
            </a:xfrm>
            <a:custGeom>
              <a:avLst/>
              <a:gdLst/>
              <a:ahLst/>
              <a:cxnLst/>
              <a:rect l="l" t="t" r="r" b="b"/>
              <a:pathLst>
                <a:path w="1725" h="1680" extrusionOk="0">
                  <a:moveTo>
                    <a:pt x="1465" y="1"/>
                  </a:moveTo>
                  <a:cubicBezTo>
                    <a:pt x="1404" y="1"/>
                    <a:pt x="1344" y="24"/>
                    <a:pt x="1298" y="70"/>
                  </a:cubicBezTo>
                  <a:lnTo>
                    <a:pt x="93" y="1276"/>
                  </a:lnTo>
                  <a:cubicBezTo>
                    <a:pt x="0" y="1368"/>
                    <a:pt x="0" y="1518"/>
                    <a:pt x="93" y="1610"/>
                  </a:cubicBezTo>
                  <a:cubicBezTo>
                    <a:pt x="139" y="1657"/>
                    <a:pt x="200" y="1679"/>
                    <a:pt x="259" y="1679"/>
                  </a:cubicBezTo>
                  <a:cubicBezTo>
                    <a:pt x="320" y="1679"/>
                    <a:pt x="381" y="1657"/>
                    <a:pt x="427" y="1610"/>
                  </a:cubicBezTo>
                  <a:lnTo>
                    <a:pt x="1632" y="404"/>
                  </a:lnTo>
                  <a:cubicBezTo>
                    <a:pt x="1725" y="312"/>
                    <a:pt x="1725" y="163"/>
                    <a:pt x="1632" y="70"/>
                  </a:cubicBezTo>
                  <a:cubicBezTo>
                    <a:pt x="1586" y="24"/>
                    <a:pt x="1525" y="1"/>
                    <a:pt x="1465"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3"/>
            <p:cNvSpPr/>
            <p:nvPr/>
          </p:nvSpPr>
          <p:spPr>
            <a:xfrm>
              <a:off x="1888475" y="3797150"/>
              <a:ext cx="137825" cy="155650"/>
            </a:xfrm>
            <a:custGeom>
              <a:avLst/>
              <a:gdLst/>
              <a:ahLst/>
              <a:cxnLst/>
              <a:rect l="l" t="t" r="r" b="b"/>
              <a:pathLst>
                <a:path w="5513" h="6226" extrusionOk="0">
                  <a:moveTo>
                    <a:pt x="2971" y="1"/>
                  </a:moveTo>
                  <a:cubicBezTo>
                    <a:pt x="2841" y="1"/>
                    <a:pt x="2735" y="107"/>
                    <a:pt x="2734" y="236"/>
                  </a:cubicBezTo>
                  <a:cubicBezTo>
                    <a:pt x="2734" y="367"/>
                    <a:pt x="2840" y="473"/>
                    <a:pt x="2970" y="474"/>
                  </a:cubicBezTo>
                  <a:cubicBezTo>
                    <a:pt x="3172" y="475"/>
                    <a:pt x="3367" y="485"/>
                    <a:pt x="3544" y="504"/>
                  </a:cubicBezTo>
                  <a:cubicBezTo>
                    <a:pt x="3552" y="505"/>
                    <a:pt x="3561" y="505"/>
                    <a:pt x="3569" y="505"/>
                  </a:cubicBezTo>
                  <a:cubicBezTo>
                    <a:pt x="3689" y="505"/>
                    <a:pt x="3790" y="415"/>
                    <a:pt x="3804" y="292"/>
                  </a:cubicBezTo>
                  <a:cubicBezTo>
                    <a:pt x="3818" y="163"/>
                    <a:pt x="3723" y="46"/>
                    <a:pt x="3593" y="33"/>
                  </a:cubicBezTo>
                  <a:cubicBezTo>
                    <a:pt x="3401" y="12"/>
                    <a:pt x="3191" y="2"/>
                    <a:pt x="2972" y="1"/>
                  </a:cubicBezTo>
                  <a:close/>
                  <a:moveTo>
                    <a:pt x="2089" y="42"/>
                  </a:moveTo>
                  <a:cubicBezTo>
                    <a:pt x="2081" y="42"/>
                    <a:pt x="2074" y="42"/>
                    <a:pt x="2066" y="43"/>
                  </a:cubicBezTo>
                  <a:cubicBezTo>
                    <a:pt x="1704" y="77"/>
                    <a:pt x="1463" y="119"/>
                    <a:pt x="1453" y="120"/>
                  </a:cubicBezTo>
                  <a:cubicBezTo>
                    <a:pt x="1325" y="144"/>
                    <a:pt x="1240" y="266"/>
                    <a:pt x="1262" y="395"/>
                  </a:cubicBezTo>
                  <a:cubicBezTo>
                    <a:pt x="1282" y="509"/>
                    <a:pt x="1381" y="590"/>
                    <a:pt x="1494" y="590"/>
                  </a:cubicBezTo>
                  <a:cubicBezTo>
                    <a:pt x="1508" y="590"/>
                    <a:pt x="1521" y="588"/>
                    <a:pt x="1535" y="586"/>
                  </a:cubicBezTo>
                  <a:cubicBezTo>
                    <a:pt x="1537" y="586"/>
                    <a:pt x="1770" y="546"/>
                    <a:pt x="2111" y="514"/>
                  </a:cubicBezTo>
                  <a:cubicBezTo>
                    <a:pt x="2240" y="503"/>
                    <a:pt x="2336" y="387"/>
                    <a:pt x="2324" y="257"/>
                  </a:cubicBezTo>
                  <a:cubicBezTo>
                    <a:pt x="2313" y="135"/>
                    <a:pt x="2210" y="42"/>
                    <a:pt x="2089" y="42"/>
                  </a:cubicBezTo>
                  <a:close/>
                  <a:moveTo>
                    <a:pt x="4429" y="219"/>
                  </a:moveTo>
                  <a:cubicBezTo>
                    <a:pt x="4333" y="219"/>
                    <a:pt x="4242" y="277"/>
                    <a:pt x="4206" y="372"/>
                  </a:cubicBezTo>
                  <a:cubicBezTo>
                    <a:pt x="4160" y="495"/>
                    <a:pt x="4222" y="631"/>
                    <a:pt x="4344" y="678"/>
                  </a:cubicBezTo>
                  <a:cubicBezTo>
                    <a:pt x="4525" y="746"/>
                    <a:pt x="4673" y="830"/>
                    <a:pt x="4782" y="931"/>
                  </a:cubicBezTo>
                  <a:cubicBezTo>
                    <a:pt x="4827" y="972"/>
                    <a:pt x="4885" y="993"/>
                    <a:pt x="4941" y="993"/>
                  </a:cubicBezTo>
                  <a:cubicBezTo>
                    <a:pt x="5006" y="993"/>
                    <a:pt x="5069" y="967"/>
                    <a:pt x="5116" y="916"/>
                  </a:cubicBezTo>
                  <a:cubicBezTo>
                    <a:pt x="5203" y="820"/>
                    <a:pt x="5197" y="670"/>
                    <a:pt x="5101" y="582"/>
                  </a:cubicBezTo>
                  <a:cubicBezTo>
                    <a:pt x="4947" y="440"/>
                    <a:pt x="4749" y="325"/>
                    <a:pt x="4512" y="234"/>
                  </a:cubicBezTo>
                  <a:cubicBezTo>
                    <a:pt x="4485" y="224"/>
                    <a:pt x="4456" y="219"/>
                    <a:pt x="4429" y="219"/>
                  </a:cubicBezTo>
                  <a:close/>
                  <a:moveTo>
                    <a:pt x="5274" y="1304"/>
                  </a:moveTo>
                  <a:cubicBezTo>
                    <a:pt x="5145" y="1304"/>
                    <a:pt x="5039" y="1409"/>
                    <a:pt x="5038" y="1539"/>
                  </a:cubicBezTo>
                  <a:cubicBezTo>
                    <a:pt x="5036" y="1663"/>
                    <a:pt x="4980" y="1771"/>
                    <a:pt x="4860" y="1882"/>
                  </a:cubicBezTo>
                  <a:cubicBezTo>
                    <a:pt x="4764" y="1970"/>
                    <a:pt x="4757" y="2119"/>
                    <a:pt x="4844" y="2216"/>
                  </a:cubicBezTo>
                  <a:cubicBezTo>
                    <a:pt x="4891" y="2267"/>
                    <a:pt x="4955" y="2293"/>
                    <a:pt x="5019" y="2293"/>
                  </a:cubicBezTo>
                  <a:cubicBezTo>
                    <a:pt x="5078" y="2293"/>
                    <a:pt x="5135" y="2273"/>
                    <a:pt x="5179" y="2229"/>
                  </a:cubicBezTo>
                  <a:cubicBezTo>
                    <a:pt x="5396" y="2032"/>
                    <a:pt x="5508" y="1800"/>
                    <a:pt x="5511" y="1543"/>
                  </a:cubicBezTo>
                  <a:cubicBezTo>
                    <a:pt x="5512" y="1412"/>
                    <a:pt x="5407" y="1306"/>
                    <a:pt x="5277" y="1304"/>
                  </a:cubicBezTo>
                  <a:close/>
                  <a:moveTo>
                    <a:pt x="4252" y="2242"/>
                  </a:moveTo>
                  <a:cubicBezTo>
                    <a:pt x="4224" y="2242"/>
                    <a:pt x="4196" y="2247"/>
                    <a:pt x="4168" y="2257"/>
                  </a:cubicBezTo>
                  <a:cubicBezTo>
                    <a:pt x="4013" y="2315"/>
                    <a:pt x="3831" y="2373"/>
                    <a:pt x="3615" y="2437"/>
                  </a:cubicBezTo>
                  <a:cubicBezTo>
                    <a:pt x="3490" y="2474"/>
                    <a:pt x="3418" y="2605"/>
                    <a:pt x="3454" y="2730"/>
                  </a:cubicBezTo>
                  <a:cubicBezTo>
                    <a:pt x="3484" y="2833"/>
                    <a:pt x="3578" y="2900"/>
                    <a:pt x="3681" y="2900"/>
                  </a:cubicBezTo>
                  <a:cubicBezTo>
                    <a:pt x="3702" y="2900"/>
                    <a:pt x="3724" y="2897"/>
                    <a:pt x="3749" y="2891"/>
                  </a:cubicBezTo>
                  <a:cubicBezTo>
                    <a:pt x="3977" y="2825"/>
                    <a:pt x="4168" y="2762"/>
                    <a:pt x="4335" y="2700"/>
                  </a:cubicBezTo>
                  <a:cubicBezTo>
                    <a:pt x="4458" y="2653"/>
                    <a:pt x="4519" y="2516"/>
                    <a:pt x="4473" y="2394"/>
                  </a:cubicBezTo>
                  <a:cubicBezTo>
                    <a:pt x="4437" y="2300"/>
                    <a:pt x="4348" y="2242"/>
                    <a:pt x="4252" y="2242"/>
                  </a:cubicBezTo>
                  <a:close/>
                  <a:moveTo>
                    <a:pt x="2828" y="2658"/>
                  </a:moveTo>
                  <a:cubicBezTo>
                    <a:pt x="2808" y="2658"/>
                    <a:pt x="2789" y="2661"/>
                    <a:pt x="2769" y="2666"/>
                  </a:cubicBezTo>
                  <a:cubicBezTo>
                    <a:pt x="2571" y="2717"/>
                    <a:pt x="2378" y="2767"/>
                    <a:pt x="2185" y="2821"/>
                  </a:cubicBezTo>
                  <a:cubicBezTo>
                    <a:pt x="2059" y="2856"/>
                    <a:pt x="1986" y="2986"/>
                    <a:pt x="2020" y="3112"/>
                  </a:cubicBezTo>
                  <a:cubicBezTo>
                    <a:pt x="2050" y="3216"/>
                    <a:pt x="2146" y="3284"/>
                    <a:pt x="2249" y="3284"/>
                  </a:cubicBezTo>
                  <a:cubicBezTo>
                    <a:pt x="2269" y="3284"/>
                    <a:pt x="2291" y="3282"/>
                    <a:pt x="2312" y="3278"/>
                  </a:cubicBezTo>
                  <a:cubicBezTo>
                    <a:pt x="2501" y="3225"/>
                    <a:pt x="2692" y="3175"/>
                    <a:pt x="2887" y="3123"/>
                  </a:cubicBezTo>
                  <a:cubicBezTo>
                    <a:pt x="3015" y="3092"/>
                    <a:pt x="3090" y="2962"/>
                    <a:pt x="3057" y="2835"/>
                  </a:cubicBezTo>
                  <a:cubicBezTo>
                    <a:pt x="3029" y="2728"/>
                    <a:pt x="2933" y="2658"/>
                    <a:pt x="2828" y="2658"/>
                  </a:cubicBezTo>
                  <a:close/>
                  <a:moveTo>
                    <a:pt x="1405" y="3082"/>
                  </a:moveTo>
                  <a:cubicBezTo>
                    <a:pt x="1377" y="3082"/>
                    <a:pt x="1348" y="3087"/>
                    <a:pt x="1320" y="3098"/>
                  </a:cubicBezTo>
                  <a:cubicBezTo>
                    <a:pt x="1096" y="3185"/>
                    <a:pt x="907" y="3274"/>
                    <a:pt x="744" y="3369"/>
                  </a:cubicBezTo>
                  <a:cubicBezTo>
                    <a:pt x="633" y="3435"/>
                    <a:pt x="595" y="3580"/>
                    <a:pt x="661" y="3692"/>
                  </a:cubicBezTo>
                  <a:cubicBezTo>
                    <a:pt x="706" y="3766"/>
                    <a:pt x="784" y="3809"/>
                    <a:pt x="866" y="3809"/>
                  </a:cubicBezTo>
                  <a:cubicBezTo>
                    <a:pt x="906" y="3809"/>
                    <a:pt x="946" y="3798"/>
                    <a:pt x="984" y="3774"/>
                  </a:cubicBezTo>
                  <a:cubicBezTo>
                    <a:pt x="1123" y="3693"/>
                    <a:pt x="1289" y="3615"/>
                    <a:pt x="1490" y="3538"/>
                  </a:cubicBezTo>
                  <a:cubicBezTo>
                    <a:pt x="1612" y="3491"/>
                    <a:pt x="1672" y="3355"/>
                    <a:pt x="1626" y="3232"/>
                  </a:cubicBezTo>
                  <a:cubicBezTo>
                    <a:pt x="1590" y="3140"/>
                    <a:pt x="1501" y="3082"/>
                    <a:pt x="1405" y="3082"/>
                  </a:cubicBezTo>
                  <a:close/>
                  <a:moveTo>
                    <a:pt x="277" y="3964"/>
                  </a:moveTo>
                  <a:cubicBezTo>
                    <a:pt x="179" y="3964"/>
                    <a:pt x="87" y="4026"/>
                    <a:pt x="54" y="4125"/>
                  </a:cubicBezTo>
                  <a:cubicBezTo>
                    <a:pt x="18" y="4233"/>
                    <a:pt x="0" y="4346"/>
                    <a:pt x="0" y="4461"/>
                  </a:cubicBezTo>
                  <a:cubicBezTo>
                    <a:pt x="0" y="4589"/>
                    <a:pt x="22" y="4721"/>
                    <a:pt x="64" y="4857"/>
                  </a:cubicBezTo>
                  <a:cubicBezTo>
                    <a:pt x="96" y="4958"/>
                    <a:pt x="189" y="5022"/>
                    <a:pt x="290" y="5022"/>
                  </a:cubicBezTo>
                  <a:cubicBezTo>
                    <a:pt x="314" y="5022"/>
                    <a:pt x="337" y="5018"/>
                    <a:pt x="361" y="5010"/>
                  </a:cubicBezTo>
                  <a:cubicBezTo>
                    <a:pt x="485" y="4971"/>
                    <a:pt x="554" y="4840"/>
                    <a:pt x="515" y="4714"/>
                  </a:cubicBezTo>
                  <a:cubicBezTo>
                    <a:pt x="486" y="4625"/>
                    <a:pt x="472" y="4539"/>
                    <a:pt x="472" y="4461"/>
                  </a:cubicBezTo>
                  <a:cubicBezTo>
                    <a:pt x="472" y="4395"/>
                    <a:pt x="482" y="4335"/>
                    <a:pt x="501" y="4276"/>
                  </a:cubicBezTo>
                  <a:cubicBezTo>
                    <a:pt x="544" y="4152"/>
                    <a:pt x="477" y="4018"/>
                    <a:pt x="353" y="3976"/>
                  </a:cubicBezTo>
                  <a:cubicBezTo>
                    <a:pt x="328" y="3968"/>
                    <a:pt x="303" y="3964"/>
                    <a:pt x="277" y="3964"/>
                  </a:cubicBezTo>
                  <a:close/>
                  <a:moveTo>
                    <a:pt x="730" y="5308"/>
                  </a:moveTo>
                  <a:cubicBezTo>
                    <a:pt x="678" y="5308"/>
                    <a:pt x="626" y="5324"/>
                    <a:pt x="583" y="5359"/>
                  </a:cubicBezTo>
                  <a:cubicBezTo>
                    <a:pt x="481" y="5439"/>
                    <a:pt x="464" y="5589"/>
                    <a:pt x="546" y="5690"/>
                  </a:cubicBezTo>
                  <a:cubicBezTo>
                    <a:pt x="662" y="5839"/>
                    <a:pt x="803" y="5995"/>
                    <a:pt x="960" y="6154"/>
                  </a:cubicBezTo>
                  <a:cubicBezTo>
                    <a:pt x="1007" y="6203"/>
                    <a:pt x="1068" y="6225"/>
                    <a:pt x="1129" y="6225"/>
                  </a:cubicBezTo>
                  <a:cubicBezTo>
                    <a:pt x="1190" y="6225"/>
                    <a:pt x="1248" y="6203"/>
                    <a:pt x="1295" y="6158"/>
                  </a:cubicBezTo>
                  <a:cubicBezTo>
                    <a:pt x="1389" y="6065"/>
                    <a:pt x="1389" y="5916"/>
                    <a:pt x="1298" y="5823"/>
                  </a:cubicBezTo>
                  <a:cubicBezTo>
                    <a:pt x="1151" y="5674"/>
                    <a:pt x="1022" y="5531"/>
                    <a:pt x="914" y="5396"/>
                  </a:cubicBezTo>
                  <a:cubicBezTo>
                    <a:pt x="868" y="5338"/>
                    <a:pt x="800" y="5308"/>
                    <a:pt x="730" y="53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3"/>
            <p:cNvSpPr/>
            <p:nvPr/>
          </p:nvSpPr>
          <p:spPr>
            <a:xfrm>
              <a:off x="1991200" y="3642975"/>
              <a:ext cx="145575" cy="145575"/>
            </a:xfrm>
            <a:custGeom>
              <a:avLst/>
              <a:gdLst/>
              <a:ahLst/>
              <a:cxnLst/>
              <a:rect l="l" t="t" r="r" b="b"/>
              <a:pathLst>
                <a:path w="5823" h="5823" extrusionOk="0">
                  <a:moveTo>
                    <a:pt x="2911" y="1"/>
                  </a:moveTo>
                  <a:cubicBezTo>
                    <a:pt x="1304" y="1"/>
                    <a:pt x="1" y="1304"/>
                    <a:pt x="1" y="2911"/>
                  </a:cubicBezTo>
                  <a:cubicBezTo>
                    <a:pt x="1" y="4519"/>
                    <a:pt x="1304" y="5822"/>
                    <a:pt x="2911" y="5822"/>
                  </a:cubicBezTo>
                  <a:cubicBezTo>
                    <a:pt x="4520" y="5822"/>
                    <a:pt x="5822" y="4519"/>
                    <a:pt x="5822" y="2911"/>
                  </a:cubicBezTo>
                  <a:cubicBezTo>
                    <a:pt x="5822" y="1304"/>
                    <a:pt x="4520" y="1"/>
                    <a:pt x="29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3"/>
            <p:cNvSpPr/>
            <p:nvPr/>
          </p:nvSpPr>
          <p:spPr>
            <a:xfrm>
              <a:off x="2051575" y="3642975"/>
              <a:ext cx="85200" cy="145575"/>
            </a:xfrm>
            <a:custGeom>
              <a:avLst/>
              <a:gdLst/>
              <a:ahLst/>
              <a:cxnLst/>
              <a:rect l="l" t="t" r="r" b="b"/>
              <a:pathLst>
                <a:path w="3408" h="5823" extrusionOk="0">
                  <a:moveTo>
                    <a:pt x="496" y="1"/>
                  </a:moveTo>
                  <a:cubicBezTo>
                    <a:pt x="327" y="1"/>
                    <a:pt x="162" y="15"/>
                    <a:pt x="1" y="44"/>
                  </a:cubicBezTo>
                  <a:cubicBezTo>
                    <a:pt x="1371" y="278"/>
                    <a:pt x="2414" y="1474"/>
                    <a:pt x="2414" y="2911"/>
                  </a:cubicBezTo>
                  <a:cubicBezTo>
                    <a:pt x="2414" y="4350"/>
                    <a:pt x="1371" y="5544"/>
                    <a:pt x="1" y="5780"/>
                  </a:cubicBezTo>
                  <a:cubicBezTo>
                    <a:pt x="161" y="5807"/>
                    <a:pt x="327" y="5822"/>
                    <a:pt x="496" y="5822"/>
                  </a:cubicBezTo>
                  <a:cubicBezTo>
                    <a:pt x="2105" y="5822"/>
                    <a:pt x="3407" y="4519"/>
                    <a:pt x="3407" y="2911"/>
                  </a:cubicBezTo>
                  <a:cubicBezTo>
                    <a:pt x="3407" y="1304"/>
                    <a:pt x="2105" y="1"/>
                    <a:pt x="4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3"/>
            <p:cNvSpPr/>
            <p:nvPr/>
          </p:nvSpPr>
          <p:spPr>
            <a:xfrm>
              <a:off x="2032450" y="3684175"/>
              <a:ext cx="63125" cy="63125"/>
            </a:xfrm>
            <a:custGeom>
              <a:avLst/>
              <a:gdLst/>
              <a:ahLst/>
              <a:cxnLst/>
              <a:rect l="l" t="t" r="r" b="b"/>
              <a:pathLst>
                <a:path w="2525" h="2525" extrusionOk="0">
                  <a:moveTo>
                    <a:pt x="0" y="1"/>
                  </a:moveTo>
                  <a:lnTo>
                    <a:pt x="726" y="1798"/>
                  </a:lnTo>
                  <a:lnTo>
                    <a:pt x="2525" y="2525"/>
                  </a:lnTo>
                  <a:lnTo>
                    <a:pt x="1799" y="727"/>
                  </a:lnTo>
                  <a:lnTo>
                    <a:pt x="0" y="1"/>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3"/>
            <p:cNvSpPr/>
            <p:nvPr/>
          </p:nvSpPr>
          <p:spPr>
            <a:xfrm>
              <a:off x="2003750" y="3900450"/>
              <a:ext cx="11875" cy="65025"/>
            </a:xfrm>
            <a:custGeom>
              <a:avLst/>
              <a:gdLst/>
              <a:ahLst/>
              <a:cxnLst/>
              <a:rect l="l" t="t" r="r" b="b"/>
              <a:pathLst>
                <a:path w="475" h="2601" extrusionOk="0">
                  <a:moveTo>
                    <a:pt x="237" y="1"/>
                  </a:moveTo>
                  <a:cubicBezTo>
                    <a:pt x="106" y="1"/>
                    <a:pt x="1" y="108"/>
                    <a:pt x="1" y="237"/>
                  </a:cubicBezTo>
                  <a:lnTo>
                    <a:pt x="1" y="2364"/>
                  </a:lnTo>
                  <a:cubicBezTo>
                    <a:pt x="1" y="2495"/>
                    <a:pt x="108" y="2601"/>
                    <a:pt x="237" y="2601"/>
                  </a:cubicBezTo>
                  <a:cubicBezTo>
                    <a:pt x="369" y="2601"/>
                    <a:pt x="474" y="2495"/>
                    <a:pt x="474" y="2364"/>
                  </a:cubicBezTo>
                  <a:lnTo>
                    <a:pt x="474" y="237"/>
                  </a:lnTo>
                  <a:cubicBezTo>
                    <a:pt x="474" y="107"/>
                    <a:pt x="369" y="1"/>
                    <a:pt x="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3"/>
            <p:cNvSpPr/>
            <p:nvPr/>
          </p:nvSpPr>
          <p:spPr>
            <a:xfrm>
              <a:off x="1977225" y="3927025"/>
              <a:ext cx="64975" cy="11850"/>
            </a:xfrm>
            <a:custGeom>
              <a:avLst/>
              <a:gdLst/>
              <a:ahLst/>
              <a:cxnLst/>
              <a:rect l="l" t="t" r="r" b="b"/>
              <a:pathLst>
                <a:path w="2599" h="474" extrusionOk="0">
                  <a:moveTo>
                    <a:pt x="237" y="1"/>
                  </a:moveTo>
                  <a:cubicBezTo>
                    <a:pt x="105" y="1"/>
                    <a:pt x="0" y="106"/>
                    <a:pt x="0" y="237"/>
                  </a:cubicBezTo>
                  <a:cubicBezTo>
                    <a:pt x="0" y="368"/>
                    <a:pt x="106" y="474"/>
                    <a:pt x="237" y="474"/>
                  </a:cubicBezTo>
                  <a:lnTo>
                    <a:pt x="2362" y="474"/>
                  </a:lnTo>
                  <a:cubicBezTo>
                    <a:pt x="2492" y="474"/>
                    <a:pt x="2599" y="368"/>
                    <a:pt x="2599" y="237"/>
                  </a:cubicBezTo>
                  <a:cubicBezTo>
                    <a:pt x="2599" y="106"/>
                    <a:pt x="2492" y="1"/>
                    <a:pt x="2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3"/>
            <p:cNvSpPr/>
            <p:nvPr/>
          </p:nvSpPr>
          <p:spPr>
            <a:xfrm>
              <a:off x="1984475" y="3945850"/>
              <a:ext cx="13125" cy="11825"/>
            </a:xfrm>
            <a:custGeom>
              <a:avLst/>
              <a:gdLst/>
              <a:ahLst/>
              <a:cxnLst/>
              <a:rect l="l" t="t" r="r" b="b"/>
              <a:pathLst>
                <a:path w="525" h="473" extrusionOk="0">
                  <a:moveTo>
                    <a:pt x="253" y="1"/>
                  </a:moveTo>
                  <a:cubicBezTo>
                    <a:pt x="210" y="1"/>
                    <a:pt x="167" y="13"/>
                    <a:pt x="127" y="40"/>
                  </a:cubicBezTo>
                  <a:cubicBezTo>
                    <a:pt x="38" y="97"/>
                    <a:pt x="0" y="210"/>
                    <a:pt x="32" y="308"/>
                  </a:cubicBezTo>
                  <a:cubicBezTo>
                    <a:pt x="63" y="405"/>
                    <a:pt x="156" y="473"/>
                    <a:pt x="257" y="473"/>
                  </a:cubicBezTo>
                  <a:cubicBezTo>
                    <a:pt x="365" y="473"/>
                    <a:pt x="463" y="396"/>
                    <a:pt x="488" y="289"/>
                  </a:cubicBezTo>
                  <a:cubicBezTo>
                    <a:pt x="524" y="132"/>
                    <a:pt x="394" y="1"/>
                    <a:pt x="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3"/>
            <p:cNvSpPr/>
            <p:nvPr/>
          </p:nvSpPr>
          <p:spPr>
            <a:xfrm>
              <a:off x="2022050" y="3908300"/>
              <a:ext cx="13200" cy="11800"/>
            </a:xfrm>
            <a:custGeom>
              <a:avLst/>
              <a:gdLst/>
              <a:ahLst/>
              <a:cxnLst/>
              <a:rect l="l" t="t" r="r" b="b"/>
              <a:pathLst>
                <a:path w="528" h="472" extrusionOk="0">
                  <a:moveTo>
                    <a:pt x="253" y="0"/>
                  </a:moveTo>
                  <a:cubicBezTo>
                    <a:pt x="207" y="0"/>
                    <a:pt x="161" y="14"/>
                    <a:pt x="119" y="45"/>
                  </a:cubicBezTo>
                  <a:cubicBezTo>
                    <a:pt x="35" y="105"/>
                    <a:pt x="0" y="216"/>
                    <a:pt x="34" y="312"/>
                  </a:cubicBezTo>
                  <a:cubicBezTo>
                    <a:pt x="66" y="406"/>
                    <a:pt x="158" y="472"/>
                    <a:pt x="258" y="472"/>
                  </a:cubicBezTo>
                  <a:cubicBezTo>
                    <a:pt x="365" y="472"/>
                    <a:pt x="460" y="397"/>
                    <a:pt x="487" y="294"/>
                  </a:cubicBezTo>
                  <a:cubicBezTo>
                    <a:pt x="528" y="135"/>
                    <a:pt x="395" y="0"/>
                    <a:pt x="2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3"/>
            <p:cNvSpPr/>
            <p:nvPr/>
          </p:nvSpPr>
          <p:spPr>
            <a:xfrm>
              <a:off x="1984500" y="3908275"/>
              <a:ext cx="13075" cy="11825"/>
            </a:xfrm>
            <a:custGeom>
              <a:avLst/>
              <a:gdLst/>
              <a:ahLst/>
              <a:cxnLst/>
              <a:rect l="l" t="t" r="r" b="b"/>
              <a:pathLst>
                <a:path w="523" h="473" extrusionOk="0">
                  <a:moveTo>
                    <a:pt x="251" y="0"/>
                  </a:moveTo>
                  <a:cubicBezTo>
                    <a:pt x="206" y="0"/>
                    <a:pt x="159" y="14"/>
                    <a:pt x="118" y="45"/>
                  </a:cubicBezTo>
                  <a:cubicBezTo>
                    <a:pt x="35" y="103"/>
                    <a:pt x="0" y="211"/>
                    <a:pt x="31" y="308"/>
                  </a:cubicBezTo>
                  <a:cubicBezTo>
                    <a:pt x="62" y="405"/>
                    <a:pt x="155" y="473"/>
                    <a:pt x="256" y="473"/>
                  </a:cubicBezTo>
                  <a:cubicBezTo>
                    <a:pt x="364" y="473"/>
                    <a:pt x="462" y="396"/>
                    <a:pt x="487" y="289"/>
                  </a:cubicBezTo>
                  <a:cubicBezTo>
                    <a:pt x="523" y="131"/>
                    <a:pt x="391" y="0"/>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3"/>
            <p:cNvSpPr/>
            <p:nvPr/>
          </p:nvSpPr>
          <p:spPr>
            <a:xfrm>
              <a:off x="2022050" y="3945900"/>
              <a:ext cx="13200" cy="11775"/>
            </a:xfrm>
            <a:custGeom>
              <a:avLst/>
              <a:gdLst/>
              <a:ahLst/>
              <a:cxnLst/>
              <a:rect l="l" t="t" r="r" b="b"/>
              <a:pathLst>
                <a:path w="528" h="471" extrusionOk="0">
                  <a:moveTo>
                    <a:pt x="253" y="0"/>
                  </a:moveTo>
                  <a:cubicBezTo>
                    <a:pt x="209" y="0"/>
                    <a:pt x="163" y="13"/>
                    <a:pt x="122" y="42"/>
                  </a:cubicBezTo>
                  <a:cubicBezTo>
                    <a:pt x="36" y="102"/>
                    <a:pt x="0" y="214"/>
                    <a:pt x="34" y="312"/>
                  </a:cubicBezTo>
                  <a:cubicBezTo>
                    <a:pt x="67" y="405"/>
                    <a:pt x="158" y="471"/>
                    <a:pt x="258" y="471"/>
                  </a:cubicBezTo>
                  <a:cubicBezTo>
                    <a:pt x="365" y="471"/>
                    <a:pt x="460" y="397"/>
                    <a:pt x="487" y="292"/>
                  </a:cubicBezTo>
                  <a:cubicBezTo>
                    <a:pt x="527" y="133"/>
                    <a:pt x="395" y="0"/>
                    <a:pt x="2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3"/>
            <p:cNvSpPr/>
            <p:nvPr/>
          </p:nvSpPr>
          <p:spPr>
            <a:xfrm>
              <a:off x="1985325" y="3637050"/>
              <a:ext cx="157350" cy="157400"/>
            </a:xfrm>
            <a:custGeom>
              <a:avLst/>
              <a:gdLst/>
              <a:ahLst/>
              <a:cxnLst/>
              <a:rect l="l" t="t" r="r" b="b"/>
              <a:pathLst>
                <a:path w="6294" h="6296" extrusionOk="0">
                  <a:moveTo>
                    <a:pt x="3146" y="474"/>
                  </a:moveTo>
                  <a:cubicBezTo>
                    <a:pt x="4622" y="474"/>
                    <a:pt x="5822" y="1673"/>
                    <a:pt x="5821" y="3148"/>
                  </a:cubicBezTo>
                  <a:cubicBezTo>
                    <a:pt x="5821" y="4623"/>
                    <a:pt x="4621" y="5822"/>
                    <a:pt x="3146" y="5822"/>
                  </a:cubicBezTo>
                  <a:cubicBezTo>
                    <a:pt x="1673" y="5822"/>
                    <a:pt x="473" y="4624"/>
                    <a:pt x="473" y="3148"/>
                  </a:cubicBezTo>
                  <a:cubicBezTo>
                    <a:pt x="473" y="1675"/>
                    <a:pt x="1672" y="474"/>
                    <a:pt x="3146" y="474"/>
                  </a:cubicBezTo>
                  <a:close/>
                  <a:moveTo>
                    <a:pt x="3146" y="1"/>
                  </a:moveTo>
                  <a:cubicBezTo>
                    <a:pt x="1412" y="1"/>
                    <a:pt x="0" y="1414"/>
                    <a:pt x="0" y="3148"/>
                  </a:cubicBezTo>
                  <a:cubicBezTo>
                    <a:pt x="0" y="4883"/>
                    <a:pt x="1412" y="6296"/>
                    <a:pt x="3146" y="6296"/>
                  </a:cubicBezTo>
                  <a:cubicBezTo>
                    <a:pt x="4882" y="6296"/>
                    <a:pt x="6294" y="4883"/>
                    <a:pt x="6294" y="3148"/>
                  </a:cubicBezTo>
                  <a:cubicBezTo>
                    <a:pt x="6294" y="1414"/>
                    <a:pt x="4882" y="1"/>
                    <a:pt x="3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3"/>
            <p:cNvSpPr/>
            <p:nvPr/>
          </p:nvSpPr>
          <p:spPr>
            <a:xfrm>
              <a:off x="2032450" y="3684200"/>
              <a:ext cx="44975" cy="44975"/>
            </a:xfrm>
            <a:custGeom>
              <a:avLst/>
              <a:gdLst/>
              <a:ahLst/>
              <a:cxnLst/>
              <a:rect l="l" t="t" r="r" b="b"/>
              <a:pathLst>
                <a:path w="1799" h="1799" extrusionOk="0">
                  <a:moveTo>
                    <a:pt x="0" y="1"/>
                  </a:moveTo>
                  <a:lnTo>
                    <a:pt x="726" y="1798"/>
                  </a:lnTo>
                  <a:lnTo>
                    <a:pt x="1799" y="72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87" name="Google Shape;2387;p83"/>
          <p:cNvPicPr preferRelativeResize="0"/>
          <p:nvPr/>
        </p:nvPicPr>
        <p:blipFill>
          <a:blip r:embed="rId3">
            <a:alphaModFix/>
          </a:blip>
          <a:stretch>
            <a:fillRect/>
          </a:stretch>
        </p:blipFill>
        <p:spPr>
          <a:xfrm rot="2924148">
            <a:off x="6615875" y="977116"/>
            <a:ext cx="617000" cy="1271018"/>
          </a:xfrm>
          <a:prstGeom prst="rect">
            <a:avLst/>
          </a:prstGeom>
          <a:noFill/>
          <a:ln>
            <a:noFill/>
          </a:ln>
        </p:spPr>
      </p:pic>
      <p:pic>
        <p:nvPicPr>
          <p:cNvPr id="2388" name="Google Shape;2388;p83"/>
          <p:cNvPicPr preferRelativeResize="0"/>
          <p:nvPr/>
        </p:nvPicPr>
        <p:blipFill>
          <a:blip r:embed="rId4">
            <a:alphaModFix/>
          </a:blip>
          <a:stretch>
            <a:fillRect/>
          </a:stretch>
        </p:blipFill>
        <p:spPr>
          <a:xfrm rot="1924141">
            <a:off x="6784394" y="945467"/>
            <a:ext cx="3361467" cy="2011903"/>
          </a:xfrm>
          <a:prstGeom prst="rect">
            <a:avLst/>
          </a:prstGeom>
          <a:noFill/>
          <a:ln>
            <a:noFill/>
          </a:ln>
        </p:spPr>
      </p:pic>
      <p:pic>
        <p:nvPicPr>
          <p:cNvPr id="2389" name="Google Shape;2389;p83"/>
          <p:cNvPicPr preferRelativeResize="0"/>
          <p:nvPr/>
        </p:nvPicPr>
        <p:blipFill>
          <a:blip r:embed="rId5">
            <a:alphaModFix/>
          </a:blip>
          <a:stretch>
            <a:fillRect/>
          </a:stretch>
        </p:blipFill>
        <p:spPr>
          <a:xfrm rot="6602864">
            <a:off x="885882" y="546049"/>
            <a:ext cx="1505204" cy="1505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pic>
        <p:nvPicPr>
          <p:cNvPr id="2394" name="Google Shape;2394;p84"/>
          <p:cNvPicPr preferRelativeResize="0"/>
          <p:nvPr/>
        </p:nvPicPr>
        <p:blipFill>
          <a:blip r:embed="rId3">
            <a:alphaModFix/>
          </a:blip>
          <a:stretch>
            <a:fillRect/>
          </a:stretch>
        </p:blipFill>
        <p:spPr>
          <a:xfrm rot="-1860348">
            <a:off x="7739287" y="2495577"/>
            <a:ext cx="2065117" cy="2063218"/>
          </a:xfrm>
          <a:prstGeom prst="rect">
            <a:avLst/>
          </a:prstGeom>
          <a:noFill/>
          <a:ln>
            <a:noFill/>
          </a:ln>
        </p:spPr>
      </p:pic>
      <p:sp>
        <p:nvSpPr>
          <p:cNvPr id="2395" name="Google Shape;2395;p84"/>
          <p:cNvSpPr/>
          <p:nvPr/>
        </p:nvSpPr>
        <p:spPr>
          <a:xfrm>
            <a:off x="3684900" y="2035613"/>
            <a:ext cx="1774200" cy="177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6" name="Google Shape;2396;p84"/>
          <p:cNvPicPr preferRelativeResize="0"/>
          <p:nvPr/>
        </p:nvPicPr>
        <p:blipFill>
          <a:blip r:embed="rId4">
            <a:alphaModFix/>
          </a:blip>
          <a:stretch>
            <a:fillRect/>
          </a:stretch>
        </p:blipFill>
        <p:spPr>
          <a:xfrm rot="-1631976">
            <a:off x="3768297" y="2119763"/>
            <a:ext cx="1607405" cy="1605920"/>
          </a:xfrm>
          <a:prstGeom prst="rect">
            <a:avLst/>
          </a:prstGeom>
          <a:noFill/>
          <a:ln>
            <a:noFill/>
          </a:ln>
        </p:spPr>
      </p:pic>
      <p:sp>
        <p:nvSpPr>
          <p:cNvPr id="2397" name="Google Shape;2397;p84"/>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Wichtigste Schlussfolgerungen</a:t>
            </a:r>
            <a:endParaRPr/>
          </a:p>
        </p:txBody>
      </p:sp>
      <p:sp>
        <p:nvSpPr>
          <p:cNvPr id="2398" name="Google Shape;2398;p84"/>
          <p:cNvSpPr txBox="1">
            <a:spLocks noGrp="1"/>
          </p:cNvSpPr>
          <p:nvPr>
            <p:ph type="subTitle" idx="4294967295"/>
          </p:nvPr>
        </p:nvSpPr>
        <p:spPr>
          <a:xfrm>
            <a:off x="5876225" y="2069684"/>
            <a:ext cx="2554500" cy="594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Jupiter ist der größte in unserem Sonnensystem!</a:t>
            </a:r>
            <a:endParaRPr/>
          </a:p>
        </p:txBody>
      </p:sp>
      <p:sp>
        <p:nvSpPr>
          <p:cNvPr id="2399" name="Google Shape;2399;p84"/>
          <p:cNvSpPr txBox="1">
            <a:spLocks noGrp="1"/>
          </p:cNvSpPr>
          <p:nvPr>
            <p:ph type="subTitle" idx="4294967295"/>
          </p:nvPr>
        </p:nvSpPr>
        <p:spPr>
          <a:xfrm>
            <a:off x="5876225" y="1607488"/>
            <a:ext cx="2554500" cy="4320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sz="2400">
                <a:latin typeface="Grand Hotel"/>
                <a:ea typeface="Grand Hotel"/>
                <a:cs typeface="Grand Hotel"/>
                <a:sym typeface="Grand Hotel"/>
              </a:rPr>
              <a:t>Nobelpreis</a:t>
            </a:r>
            <a:endParaRPr sz="2400">
              <a:latin typeface="Grand Hotel"/>
              <a:ea typeface="Grand Hotel"/>
              <a:cs typeface="Grand Hotel"/>
              <a:sym typeface="Grand Hotel"/>
            </a:endParaRPr>
          </a:p>
        </p:txBody>
      </p:sp>
      <p:sp>
        <p:nvSpPr>
          <p:cNvPr id="2400" name="Google Shape;2400;p84"/>
          <p:cNvSpPr txBox="1">
            <a:spLocks noGrp="1"/>
          </p:cNvSpPr>
          <p:nvPr>
            <p:ph type="subTitle" idx="4294967295"/>
          </p:nvPr>
        </p:nvSpPr>
        <p:spPr>
          <a:xfrm>
            <a:off x="5876225" y="3634646"/>
            <a:ext cx="2554500" cy="594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Der Saturn ist der Planet mit Ringen</a:t>
            </a:r>
            <a:endParaRPr/>
          </a:p>
        </p:txBody>
      </p:sp>
      <p:sp>
        <p:nvSpPr>
          <p:cNvPr id="2401" name="Google Shape;2401;p84"/>
          <p:cNvSpPr txBox="1">
            <a:spLocks noGrp="1"/>
          </p:cNvSpPr>
          <p:nvPr>
            <p:ph type="subTitle" idx="4294967295"/>
          </p:nvPr>
        </p:nvSpPr>
        <p:spPr>
          <a:xfrm>
            <a:off x="5876225" y="3172450"/>
            <a:ext cx="2554500" cy="4320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sz="2400">
                <a:latin typeface="Grand Hotel"/>
                <a:ea typeface="Grand Hotel"/>
                <a:cs typeface="Grand Hotel"/>
                <a:sym typeface="Grand Hotel"/>
              </a:rPr>
              <a:t>Deutsche Autoren</a:t>
            </a:r>
            <a:endParaRPr sz="2400">
              <a:latin typeface="Grand Hotel"/>
              <a:ea typeface="Grand Hotel"/>
              <a:cs typeface="Grand Hotel"/>
              <a:sym typeface="Grand Hotel"/>
            </a:endParaRPr>
          </a:p>
        </p:txBody>
      </p:sp>
      <p:sp>
        <p:nvSpPr>
          <p:cNvPr id="2402" name="Google Shape;2402;p84"/>
          <p:cNvSpPr txBox="1">
            <a:spLocks noGrp="1"/>
          </p:cNvSpPr>
          <p:nvPr>
            <p:ph type="subTitle" idx="4294967295"/>
          </p:nvPr>
        </p:nvSpPr>
        <p:spPr>
          <a:xfrm>
            <a:off x="713225" y="2852165"/>
            <a:ext cx="2554500" cy="5946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Die Venus ist fast so groß wie die Erde</a:t>
            </a:r>
            <a:endParaRPr/>
          </a:p>
        </p:txBody>
      </p:sp>
      <p:sp>
        <p:nvSpPr>
          <p:cNvPr id="2403" name="Google Shape;2403;p84"/>
          <p:cNvSpPr txBox="1">
            <a:spLocks noGrp="1"/>
          </p:cNvSpPr>
          <p:nvPr>
            <p:ph type="subTitle" idx="4294967295"/>
          </p:nvPr>
        </p:nvSpPr>
        <p:spPr>
          <a:xfrm>
            <a:off x="713225" y="2389969"/>
            <a:ext cx="2554500" cy="432000"/>
          </a:xfrm>
          <a:prstGeom prst="rect">
            <a:avLst/>
          </a:prstGeom>
        </p:spPr>
        <p:txBody>
          <a:bodyPr spcFirstLastPara="1" wrap="square" lIns="91425" tIns="0" rIns="91425" bIns="0" anchor="t" anchorCtr="0">
            <a:noAutofit/>
          </a:bodyPr>
          <a:lstStyle/>
          <a:p>
            <a:pPr marL="0" lvl="0" indent="0" algn="r" rtl="0">
              <a:spcBef>
                <a:spcPts val="0"/>
              </a:spcBef>
              <a:spcAft>
                <a:spcPts val="1200"/>
              </a:spcAft>
              <a:buNone/>
            </a:pPr>
            <a:r>
              <a:rPr lang="en" sz="2400">
                <a:latin typeface="Grand Hotel"/>
                <a:ea typeface="Grand Hotel"/>
                <a:cs typeface="Grand Hotel"/>
                <a:sym typeface="Grand Hotel"/>
              </a:rPr>
              <a:t>Schriftsatz</a:t>
            </a:r>
            <a:endParaRPr sz="2400">
              <a:latin typeface="Grand Hotel"/>
              <a:ea typeface="Grand Hotel"/>
              <a:cs typeface="Grand Hotel"/>
              <a:sym typeface="Grand Hotel"/>
            </a:endParaRPr>
          </a:p>
        </p:txBody>
      </p:sp>
      <p:pic>
        <p:nvPicPr>
          <p:cNvPr id="2404" name="Google Shape;2404;p84"/>
          <p:cNvPicPr preferRelativeResize="0"/>
          <p:nvPr/>
        </p:nvPicPr>
        <p:blipFill>
          <a:blip r:embed="rId5">
            <a:alphaModFix/>
          </a:blip>
          <a:stretch>
            <a:fillRect/>
          </a:stretch>
        </p:blipFill>
        <p:spPr>
          <a:xfrm>
            <a:off x="-447669" y="-713900"/>
            <a:ext cx="2874938" cy="2874949"/>
          </a:xfrm>
          <a:prstGeom prst="rect">
            <a:avLst/>
          </a:prstGeom>
          <a:noFill/>
          <a:ln>
            <a:noFill/>
          </a:ln>
        </p:spPr>
      </p:pic>
      <p:cxnSp>
        <p:nvCxnSpPr>
          <p:cNvPr id="2405" name="Google Shape;2405;p84"/>
          <p:cNvCxnSpPr>
            <a:stCxn id="2399" idx="1"/>
            <a:endCxn id="2396" idx="0"/>
          </p:cNvCxnSpPr>
          <p:nvPr/>
        </p:nvCxnSpPr>
        <p:spPr>
          <a:xfrm flipH="1">
            <a:off x="4204925" y="1823488"/>
            <a:ext cx="1671300" cy="385200"/>
          </a:xfrm>
          <a:prstGeom prst="bentConnector2">
            <a:avLst/>
          </a:prstGeom>
          <a:noFill/>
          <a:ln w="19050" cap="flat" cmpd="sng">
            <a:solidFill>
              <a:schemeClr val="dk1"/>
            </a:solidFill>
            <a:prstDash val="solid"/>
            <a:round/>
            <a:headEnd type="none" w="med" len="med"/>
            <a:tailEnd type="none" w="med" len="med"/>
          </a:ln>
        </p:spPr>
      </p:cxnSp>
      <p:cxnSp>
        <p:nvCxnSpPr>
          <p:cNvPr id="2406" name="Google Shape;2406;p84"/>
          <p:cNvCxnSpPr>
            <a:stCxn id="2401" idx="1"/>
            <a:endCxn id="2396" idx="2"/>
          </p:cNvCxnSpPr>
          <p:nvPr/>
        </p:nvCxnSpPr>
        <p:spPr>
          <a:xfrm flipH="1">
            <a:off x="4939025" y="3388450"/>
            <a:ext cx="937200" cy="248400"/>
          </a:xfrm>
          <a:prstGeom prst="bentConnector4">
            <a:avLst>
              <a:gd name="adj1" fmla="val 11864"/>
              <a:gd name="adj2" fmla="val 343774"/>
            </a:avLst>
          </a:prstGeom>
          <a:noFill/>
          <a:ln w="19050" cap="flat" cmpd="sng">
            <a:solidFill>
              <a:schemeClr val="dk1"/>
            </a:solidFill>
            <a:prstDash val="solid"/>
            <a:round/>
            <a:headEnd type="none" w="med" len="med"/>
            <a:tailEnd type="none" w="med" len="med"/>
          </a:ln>
        </p:spPr>
      </p:cxnSp>
      <p:cxnSp>
        <p:nvCxnSpPr>
          <p:cNvPr id="2407" name="Google Shape;2407;p84"/>
          <p:cNvCxnSpPr>
            <a:stCxn id="2403" idx="3"/>
            <a:endCxn id="2396" idx="1"/>
          </p:cNvCxnSpPr>
          <p:nvPr/>
        </p:nvCxnSpPr>
        <p:spPr>
          <a:xfrm>
            <a:off x="3267725" y="2605969"/>
            <a:ext cx="589500" cy="684000"/>
          </a:xfrm>
          <a:prstGeom prst="bentConnector3">
            <a:avLst>
              <a:gd name="adj1" fmla="val 18866"/>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38"/>
        <p:cNvGrpSpPr/>
        <p:nvPr/>
      </p:nvGrpSpPr>
      <p:grpSpPr>
        <a:xfrm>
          <a:off x="0" y="0"/>
          <a:ext cx="0" cy="0"/>
          <a:chOff x="0" y="0"/>
          <a:chExt cx="0" cy="0"/>
        </a:xfrm>
      </p:grpSpPr>
      <p:pic>
        <p:nvPicPr>
          <p:cNvPr id="2439" name="Google Shape;2439;p87"/>
          <p:cNvPicPr preferRelativeResize="0"/>
          <p:nvPr/>
        </p:nvPicPr>
        <p:blipFill>
          <a:blip r:embed="rId3">
            <a:alphaModFix/>
          </a:blip>
          <a:stretch>
            <a:fillRect/>
          </a:stretch>
        </p:blipFill>
        <p:spPr>
          <a:xfrm rot="-5400000">
            <a:off x="7861973" y="157319"/>
            <a:ext cx="1505203" cy="1505201"/>
          </a:xfrm>
          <a:prstGeom prst="rect">
            <a:avLst/>
          </a:prstGeom>
          <a:noFill/>
          <a:ln>
            <a:noFill/>
          </a:ln>
        </p:spPr>
      </p:pic>
      <p:sp>
        <p:nvSpPr>
          <p:cNvPr id="2440" name="Google Shape;2440;p87"/>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Bibliographische Referenzen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graphicFrame>
        <p:nvGraphicFramePr>
          <p:cNvPr id="2441" name="Google Shape;2441;p87"/>
          <p:cNvGraphicFramePr/>
          <p:nvPr/>
        </p:nvGraphicFramePr>
        <p:xfrm>
          <a:off x="785550" y="1710075"/>
          <a:ext cx="7572900" cy="2377350"/>
        </p:xfrm>
        <a:graphic>
          <a:graphicData uri="http://schemas.openxmlformats.org/drawingml/2006/table">
            <a:tbl>
              <a:tblPr>
                <a:noFill/>
                <a:tableStyleId>{DB00BA0F-E2B3-4E25-B14C-7F5AF03AB438}</a:tableStyleId>
              </a:tblPr>
              <a:tblGrid>
                <a:gridCol w="1893225">
                  <a:extLst>
                    <a:ext uri="{9D8B030D-6E8A-4147-A177-3AD203B41FA5}">
                      <a16:colId xmlns:a16="http://schemas.microsoft.com/office/drawing/2014/main" val="20000"/>
                    </a:ext>
                  </a:extLst>
                </a:gridCol>
                <a:gridCol w="1893225">
                  <a:extLst>
                    <a:ext uri="{9D8B030D-6E8A-4147-A177-3AD203B41FA5}">
                      <a16:colId xmlns:a16="http://schemas.microsoft.com/office/drawing/2014/main" val="20001"/>
                    </a:ext>
                  </a:extLst>
                </a:gridCol>
                <a:gridCol w="1893225">
                  <a:extLst>
                    <a:ext uri="{9D8B030D-6E8A-4147-A177-3AD203B41FA5}">
                      <a16:colId xmlns:a16="http://schemas.microsoft.com/office/drawing/2014/main" val="20002"/>
                    </a:ext>
                  </a:extLst>
                </a:gridCol>
                <a:gridCol w="1893225">
                  <a:extLst>
                    <a:ext uri="{9D8B030D-6E8A-4147-A177-3AD203B41FA5}">
                      <a16:colId xmlns:a16="http://schemas.microsoft.com/office/drawing/2014/main" val="20003"/>
                    </a:ext>
                  </a:extLst>
                </a:gridCol>
              </a:tblGrid>
              <a:tr h="792450">
                <a:tc>
                  <a:txBody>
                    <a:bodyPr/>
                    <a:lstStyle/>
                    <a:p>
                      <a:pPr marL="0" marR="38100" lvl="0" indent="0" algn="ctr" rtl="0">
                        <a:lnSpc>
                          <a:spcPct val="100000"/>
                        </a:lnSpc>
                        <a:spcBef>
                          <a:spcPts val="0"/>
                        </a:spcBef>
                        <a:spcAft>
                          <a:spcPts val="0"/>
                        </a:spcAft>
                        <a:buNone/>
                      </a:pPr>
                      <a:r>
                        <a:rPr lang="en" sz="2000">
                          <a:solidFill>
                            <a:schemeClr val="dk1"/>
                          </a:solidFill>
                          <a:latin typeface="Grand Hotel"/>
                          <a:ea typeface="Grand Hotel"/>
                          <a:cs typeface="Grand Hotel"/>
                          <a:sym typeface="Grand Hotel"/>
                        </a:rPr>
                        <a:t>Autor</a:t>
                      </a:r>
                      <a:endParaRPr sz="2000">
                        <a:solidFill>
                          <a:schemeClr val="dk1"/>
                        </a:solidFill>
                        <a:latin typeface="Grand Hotel"/>
                        <a:ea typeface="Grand Hotel"/>
                        <a:cs typeface="Grand Hotel"/>
                        <a:sym typeface="Grand Hote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John Doe</a:t>
                      </a:r>
                      <a:endParaRPr sz="16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Jenna Williams</a:t>
                      </a:r>
                      <a:endParaRPr sz="16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Rick Martin</a:t>
                      </a:r>
                      <a:endParaRPr sz="16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92450">
                <a:tc>
                  <a:txBody>
                    <a:bodyPr/>
                    <a:lstStyle/>
                    <a:p>
                      <a:pPr marL="0" marR="38100" lvl="0" indent="0" algn="ctr" rtl="0">
                        <a:spcBef>
                          <a:spcPts val="0"/>
                        </a:spcBef>
                        <a:spcAft>
                          <a:spcPts val="0"/>
                        </a:spcAft>
                        <a:buNone/>
                      </a:pPr>
                      <a:r>
                        <a:rPr lang="en" sz="2000">
                          <a:solidFill>
                            <a:schemeClr val="dk1"/>
                          </a:solidFill>
                          <a:latin typeface="Grand Hotel"/>
                          <a:ea typeface="Grand Hotel"/>
                          <a:cs typeface="Grand Hotel"/>
                          <a:sym typeface="Grand Hotel"/>
                        </a:rPr>
                        <a:t>Titel des Buches</a:t>
                      </a: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Venus Buch</a:t>
                      </a:r>
                      <a:endParaRPr sz="16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Mars Buch</a:t>
                      </a:r>
                      <a:endParaRPr sz="16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Jupiter Buch</a:t>
                      </a:r>
                      <a:endParaRPr sz="16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92450">
                <a:tc>
                  <a:txBody>
                    <a:bodyPr/>
                    <a:lstStyle/>
                    <a:p>
                      <a:pPr marL="0" marR="38100" lvl="0" indent="0" algn="ctr" rtl="0">
                        <a:spcBef>
                          <a:spcPts val="0"/>
                        </a:spcBef>
                        <a:spcAft>
                          <a:spcPts val="0"/>
                        </a:spcAft>
                        <a:buNone/>
                      </a:pPr>
                      <a:r>
                        <a:rPr lang="en" sz="2000">
                          <a:solidFill>
                            <a:schemeClr val="dk1"/>
                          </a:solidFill>
                          <a:latin typeface="Grand Hotel"/>
                          <a:ea typeface="Grand Hotel"/>
                          <a:cs typeface="Grand Hotel"/>
                          <a:sym typeface="Grand Hotel"/>
                        </a:rPr>
                        <a:t>Jahr der Veröffentlichung</a:t>
                      </a: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2006</a:t>
                      </a:r>
                      <a:endParaRPr sz="16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2010</a:t>
                      </a:r>
                      <a:endParaRPr sz="16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2015</a:t>
                      </a:r>
                      <a:endParaRPr sz="16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442" name="Google Shape;2442;p87"/>
          <p:cNvPicPr preferRelativeResize="0"/>
          <p:nvPr/>
        </p:nvPicPr>
        <p:blipFill>
          <a:blip r:embed="rId4">
            <a:alphaModFix/>
          </a:blip>
          <a:stretch>
            <a:fillRect/>
          </a:stretch>
        </p:blipFill>
        <p:spPr>
          <a:xfrm rot="-519847">
            <a:off x="6743350" y="593679"/>
            <a:ext cx="1192053" cy="87005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46"/>
        <p:cNvGrpSpPr/>
        <p:nvPr/>
      </p:nvGrpSpPr>
      <p:grpSpPr>
        <a:xfrm>
          <a:off x="0" y="0"/>
          <a:ext cx="0" cy="0"/>
          <a:chOff x="0" y="0"/>
          <a:chExt cx="0" cy="0"/>
        </a:xfrm>
      </p:grpSpPr>
      <p:pic>
        <p:nvPicPr>
          <p:cNvPr id="2447" name="Google Shape;2447;p88"/>
          <p:cNvPicPr preferRelativeResize="0"/>
          <p:nvPr/>
        </p:nvPicPr>
        <p:blipFill>
          <a:blip r:embed="rId3">
            <a:alphaModFix/>
          </a:blip>
          <a:stretch>
            <a:fillRect/>
          </a:stretch>
        </p:blipFill>
        <p:spPr>
          <a:xfrm rot="588586">
            <a:off x="-648815" y="1486252"/>
            <a:ext cx="1453752" cy="1252550"/>
          </a:xfrm>
          <a:prstGeom prst="rect">
            <a:avLst/>
          </a:prstGeom>
          <a:noFill/>
          <a:ln>
            <a:noFill/>
          </a:ln>
          <a:effectLst>
            <a:outerShdw blurRad="14288" dist="28575" dir="12060000" algn="bl" rotWithShape="0">
              <a:srgbClr val="000000">
                <a:alpha val="9000"/>
              </a:srgbClr>
            </a:outerShdw>
          </a:effectLst>
        </p:spPr>
      </p:pic>
      <p:pic>
        <p:nvPicPr>
          <p:cNvPr id="2448" name="Google Shape;2448;p88"/>
          <p:cNvPicPr preferRelativeResize="0"/>
          <p:nvPr/>
        </p:nvPicPr>
        <p:blipFill rotWithShape="1">
          <a:blip r:embed="rId4">
            <a:alphaModFix/>
          </a:blip>
          <a:srcRect/>
          <a:stretch/>
        </p:blipFill>
        <p:spPr>
          <a:xfrm rot="1996957">
            <a:off x="-380215" y="1134953"/>
            <a:ext cx="1719451" cy="988450"/>
          </a:xfrm>
          <a:prstGeom prst="rect">
            <a:avLst/>
          </a:prstGeom>
          <a:noFill/>
          <a:ln>
            <a:noFill/>
          </a:ln>
        </p:spPr>
      </p:pic>
      <p:pic>
        <p:nvPicPr>
          <p:cNvPr id="2449" name="Google Shape;2449;p88"/>
          <p:cNvPicPr preferRelativeResize="0"/>
          <p:nvPr/>
        </p:nvPicPr>
        <p:blipFill>
          <a:blip r:embed="rId5">
            <a:alphaModFix/>
          </a:blip>
          <a:stretch>
            <a:fillRect/>
          </a:stretch>
        </p:blipFill>
        <p:spPr>
          <a:xfrm rot="5940700">
            <a:off x="-419567" y="1772920"/>
            <a:ext cx="678616" cy="1161572"/>
          </a:xfrm>
          <a:prstGeom prst="rect">
            <a:avLst/>
          </a:prstGeom>
          <a:noFill/>
          <a:ln>
            <a:noFill/>
          </a:ln>
        </p:spPr>
      </p:pic>
      <p:pic>
        <p:nvPicPr>
          <p:cNvPr id="2450" name="Google Shape;2450;p88"/>
          <p:cNvPicPr preferRelativeResize="0"/>
          <p:nvPr/>
        </p:nvPicPr>
        <p:blipFill>
          <a:blip r:embed="rId6">
            <a:alphaModFix/>
          </a:blip>
          <a:stretch>
            <a:fillRect/>
          </a:stretch>
        </p:blipFill>
        <p:spPr>
          <a:xfrm rot="9141128">
            <a:off x="6583056" y="2489324"/>
            <a:ext cx="2874938" cy="2874950"/>
          </a:xfrm>
          <a:prstGeom prst="rect">
            <a:avLst/>
          </a:prstGeom>
          <a:noFill/>
          <a:ln>
            <a:noFill/>
          </a:ln>
        </p:spPr>
      </p:pic>
      <p:sp>
        <p:nvSpPr>
          <p:cNvPr id="2451" name="Google Shape;2451;p88"/>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Berühmte Zitate bedeutender Autoren</a:t>
            </a:r>
            <a:endParaRPr/>
          </a:p>
        </p:txBody>
      </p:sp>
      <p:sp>
        <p:nvSpPr>
          <p:cNvPr id="2452" name="Google Shape;2452;p88"/>
          <p:cNvSpPr txBox="1">
            <a:spLocks noGrp="1"/>
          </p:cNvSpPr>
          <p:nvPr>
            <p:ph type="subTitle" idx="1"/>
          </p:nvPr>
        </p:nvSpPr>
        <p:spPr>
          <a:xfrm>
            <a:off x="713225" y="1367296"/>
            <a:ext cx="2550900" cy="8625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„Der Merkur ist der sonnennächste Planet und der kleinste”</a:t>
            </a:r>
            <a:endParaRPr/>
          </a:p>
        </p:txBody>
      </p:sp>
      <p:sp>
        <p:nvSpPr>
          <p:cNvPr id="2453" name="Google Shape;2453;p88"/>
          <p:cNvSpPr txBox="1">
            <a:spLocks noGrp="1"/>
          </p:cNvSpPr>
          <p:nvPr>
            <p:ph type="subTitle" idx="2"/>
          </p:nvPr>
        </p:nvSpPr>
        <p:spPr>
          <a:xfrm>
            <a:off x="3325375" y="2431427"/>
            <a:ext cx="2550900" cy="8625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„Jupiter ist ein Gasriese und der größte Planet in unserem Sonnensystem”</a:t>
            </a:r>
            <a:endParaRPr/>
          </a:p>
        </p:txBody>
      </p:sp>
      <p:sp>
        <p:nvSpPr>
          <p:cNvPr id="2454" name="Google Shape;2454;p88"/>
          <p:cNvSpPr txBox="1">
            <a:spLocks noGrp="1"/>
          </p:cNvSpPr>
          <p:nvPr>
            <p:ph type="subTitle" idx="3"/>
          </p:nvPr>
        </p:nvSpPr>
        <p:spPr>
          <a:xfrm>
            <a:off x="713225" y="3495558"/>
            <a:ext cx="2550900" cy="8625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„Obwohl er rot ist, ist der Mars eigentlich sehr kalt. Er hat zwei Monde!”</a:t>
            </a:r>
            <a:endParaRPr/>
          </a:p>
        </p:txBody>
      </p:sp>
      <p:sp>
        <p:nvSpPr>
          <p:cNvPr id="2455" name="Google Shape;2455;p88"/>
          <p:cNvSpPr txBox="1">
            <a:spLocks noGrp="1"/>
          </p:cNvSpPr>
          <p:nvPr>
            <p:ph type="subTitle" idx="4"/>
          </p:nvPr>
        </p:nvSpPr>
        <p:spPr>
          <a:xfrm>
            <a:off x="3264125" y="1582546"/>
            <a:ext cx="2554500" cy="4320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—Jemand Berühmt</a:t>
            </a:r>
            <a:endParaRPr/>
          </a:p>
        </p:txBody>
      </p:sp>
      <p:sp>
        <p:nvSpPr>
          <p:cNvPr id="2456" name="Google Shape;2456;p88"/>
          <p:cNvSpPr txBox="1">
            <a:spLocks noGrp="1"/>
          </p:cNvSpPr>
          <p:nvPr>
            <p:ph type="subTitle" idx="5"/>
          </p:nvPr>
        </p:nvSpPr>
        <p:spPr>
          <a:xfrm>
            <a:off x="5876275" y="2646677"/>
            <a:ext cx="2554500" cy="4320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—John Beard</a:t>
            </a:r>
            <a:endParaRPr/>
          </a:p>
        </p:txBody>
      </p:sp>
      <p:sp>
        <p:nvSpPr>
          <p:cNvPr id="2457" name="Google Shape;2457;p88"/>
          <p:cNvSpPr txBox="1">
            <a:spLocks noGrp="1"/>
          </p:cNvSpPr>
          <p:nvPr>
            <p:ph type="subTitle" idx="6"/>
          </p:nvPr>
        </p:nvSpPr>
        <p:spPr>
          <a:xfrm>
            <a:off x="3264125" y="3710808"/>
            <a:ext cx="2554500" cy="4320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—Ursula Fleming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pic>
        <p:nvPicPr>
          <p:cNvPr id="1308" name="Google Shape;1308;p58"/>
          <p:cNvPicPr preferRelativeResize="0"/>
          <p:nvPr/>
        </p:nvPicPr>
        <p:blipFill>
          <a:blip r:embed="rId3">
            <a:alphaModFix/>
          </a:blip>
          <a:stretch>
            <a:fillRect/>
          </a:stretch>
        </p:blipFill>
        <p:spPr>
          <a:xfrm rot="-734889">
            <a:off x="6053425" y="1207194"/>
            <a:ext cx="704601" cy="607089"/>
          </a:xfrm>
          <a:prstGeom prst="rect">
            <a:avLst/>
          </a:prstGeom>
          <a:noFill/>
          <a:ln>
            <a:noFill/>
          </a:ln>
          <a:effectLst>
            <a:outerShdw blurRad="14288" dist="28575" dir="7680000" algn="bl" rotWithShape="0">
              <a:srgbClr val="000000">
                <a:alpha val="9000"/>
              </a:srgbClr>
            </a:outerShdw>
          </a:effectLst>
        </p:spPr>
      </p:pic>
      <p:pic>
        <p:nvPicPr>
          <p:cNvPr id="1309" name="Google Shape;1309;p58"/>
          <p:cNvPicPr preferRelativeResize="0"/>
          <p:nvPr/>
        </p:nvPicPr>
        <p:blipFill>
          <a:blip r:embed="rId3">
            <a:alphaModFix/>
          </a:blip>
          <a:stretch>
            <a:fillRect/>
          </a:stretch>
        </p:blipFill>
        <p:spPr>
          <a:xfrm rot="-734889">
            <a:off x="6053425" y="3008394"/>
            <a:ext cx="704601" cy="607089"/>
          </a:xfrm>
          <a:prstGeom prst="rect">
            <a:avLst/>
          </a:prstGeom>
          <a:noFill/>
          <a:ln>
            <a:noFill/>
          </a:ln>
          <a:effectLst>
            <a:outerShdw blurRad="14288" dist="28575" dir="7680000" algn="bl" rotWithShape="0">
              <a:srgbClr val="000000">
                <a:alpha val="9000"/>
              </a:srgbClr>
            </a:outerShdw>
          </a:effectLst>
        </p:spPr>
      </p:pic>
      <p:pic>
        <p:nvPicPr>
          <p:cNvPr id="1310" name="Google Shape;1310;p58"/>
          <p:cNvPicPr preferRelativeResize="0"/>
          <p:nvPr/>
        </p:nvPicPr>
        <p:blipFill>
          <a:blip r:embed="rId3">
            <a:alphaModFix/>
          </a:blip>
          <a:stretch>
            <a:fillRect/>
          </a:stretch>
        </p:blipFill>
        <p:spPr>
          <a:xfrm rot="-734889">
            <a:off x="2385950" y="1207194"/>
            <a:ext cx="704601" cy="607089"/>
          </a:xfrm>
          <a:prstGeom prst="rect">
            <a:avLst/>
          </a:prstGeom>
          <a:noFill/>
          <a:ln>
            <a:noFill/>
          </a:ln>
          <a:effectLst>
            <a:outerShdw blurRad="14288" dist="28575" dir="7680000" algn="bl" rotWithShape="0">
              <a:srgbClr val="000000">
                <a:alpha val="9000"/>
              </a:srgbClr>
            </a:outerShdw>
          </a:effectLst>
        </p:spPr>
      </p:pic>
      <p:pic>
        <p:nvPicPr>
          <p:cNvPr id="1311" name="Google Shape;1311;p58"/>
          <p:cNvPicPr preferRelativeResize="0"/>
          <p:nvPr/>
        </p:nvPicPr>
        <p:blipFill>
          <a:blip r:embed="rId3">
            <a:alphaModFix/>
          </a:blip>
          <a:stretch>
            <a:fillRect/>
          </a:stretch>
        </p:blipFill>
        <p:spPr>
          <a:xfrm rot="-734889">
            <a:off x="2385950" y="2990344"/>
            <a:ext cx="704601" cy="607089"/>
          </a:xfrm>
          <a:prstGeom prst="rect">
            <a:avLst/>
          </a:prstGeom>
          <a:noFill/>
          <a:ln>
            <a:noFill/>
          </a:ln>
          <a:effectLst>
            <a:outerShdw blurRad="14288" dist="28575" dir="7680000" algn="bl" rotWithShape="0">
              <a:srgbClr val="000000">
                <a:alpha val="9000"/>
              </a:srgbClr>
            </a:outerShdw>
          </a:effectLst>
        </p:spPr>
      </p:pic>
      <p:sp>
        <p:nvSpPr>
          <p:cNvPr id="1312" name="Google Shape;1312;p58"/>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Inhaltsverzeichnis</a:t>
            </a:r>
            <a:endParaRPr/>
          </a:p>
        </p:txBody>
      </p:sp>
      <p:sp>
        <p:nvSpPr>
          <p:cNvPr id="1313" name="Google Shape;1313;p58"/>
          <p:cNvSpPr txBox="1">
            <a:spLocks noGrp="1"/>
          </p:cNvSpPr>
          <p:nvPr>
            <p:ph type="title" idx="2"/>
          </p:nvPr>
        </p:nvSpPr>
        <p:spPr>
          <a:xfrm>
            <a:off x="2414304" y="1139363"/>
            <a:ext cx="648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hlink"/>
                </a:solidFill>
                <a:uFill>
                  <a:noFill/>
                </a:uFill>
                <a:hlinkClick r:id="rId4" action="ppaction://hlinksldjump"/>
              </a:rPr>
              <a:t>01</a:t>
            </a:r>
            <a:endParaRPr/>
          </a:p>
        </p:txBody>
      </p:sp>
      <p:sp>
        <p:nvSpPr>
          <p:cNvPr id="1314" name="Google Shape;1314;p58"/>
          <p:cNvSpPr txBox="1">
            <a:spLocks noGrp="1"/>
          </p:cNvSpPr>
          <p:nvPr>
            <p:ph type="title" idx="3"/>
          </p:nvPr>
        </p:nvSpPr>
        <p:spPr>
          <a:xfrm>
            <a:off x="1256300" y="1790788"/>
            <a:ext cx="29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hlink"/>
                </a:solidFill>
                <a:uFill>
                  <a:noFill/>
                </a:uFill>
                <a:hlinkClick r:id="rId4" action="ppaction://hlinksldjump"/>
              </a:rPr>
              <a:t>Ziele</a:t>
            </a:r>
            <a:endParaRPr/>
          </a:p>
        </p:txBody>
      </p:sp>
      <p:sp>
        <p:nvSpPr>
          <p:cNvPr id="1315" name="Google Shape;1315;p58"/>
          <p:cNvSpPr txBox="1">
            <a:spLocks noGrp="1"/>
          </p:cNvSpPr>
          <p:nvPr>
            <p:ph type="subTitle" idx="1"/>
          </p:nvPr>
        </p:nvSpPr>
        <p:spPr>
          <a:xfrm>
            <a:off x="1256303" y="2180845"/>
            <a:ext cx="2964000" cy="633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Du kannst das Thema des Abschnitts hier beschreiben</a:t>
            </a:r>
            <a:endParaRPr/>
          </a:p>
        </p:txBody>
      </p:sp>
      <p:sp>
        <p:nvSpPr>
          <p:cNvPr id="1316" name="Google Shape;1316;p58"/>
          <p:cNvSpPr txBox="1">
            <a:spLocks noGrp="1"/>
          </p:cNvSpPr>
          <p:nvPr>
            <p:ph type="title" idx="4"/>
          </p:nvPr>
        </p:nvSpPr>
        <p:spPr>
          <a:xfrm>
            <a:off x="2414254" y="2922513"/>
            <a:ext cx="648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hlink"/>
                </a:solidFill>
                <a:uFill>
                  <a:noFill/>
                </a:uFill>
                <a:hlinkClick r:id="rId5" action="ppaction://hlinksldjump"/>
              </a:rPr>
              <a:t>03</a:t>
            </a:r>
            <a:endParaRPr/>
          </a:p>
        </p:txBody>
      </p:sp>
      <p:sp>
        <p:nvSpPr>
          <p:cNvPr id="1317" name="Google Shape;1317;p58"/>
          <p:cNvSpPr txBox="1">
            <a:spLocks noGrp="1"/>
          </p:cNvSpPr>
          <p:nvPr>
            <p:ph type="title" idx="5"/>
          </p:nvPr>
        </p:nvSpPr>
        <p:spPr>
          <a:xfrm>
            <a:off x="1256300" y="3573939"/>
            <a:ext cx="29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hlink"/>
                </a:solidFill>
                <a:uFill>
                  <a:noFill/>
                </a:uFill>
                <a:hlinkClick r:id="rId5" action="ppaction://hlinksldjump"/>
              </a:rPr>
              <a:t>Ergebnisanalyse</a:t>
            </a:r>
            <a:endParaRPr/>
          </a:p>
        </p:txBody>
      </p:sp>
      <p:sp>
        <p:nvSpPr>
          <p:cNvPr id="1318" name="Google Shape;1318;p58"/>
          <p:cNvSpPr txBox="1">
            <a:spLocks noGrp="1"/>
          </p:cNvSpPr>
          <p:nvPr>
            <p:ph type="subTitle" idx="6"/>
          </p:nvPr>
        </p:nvSpPr>
        <p:spPr>
          <a:xfrm>
            <a:off x="1256303" y="3964001"/>
            <a:ext cx="2964000" cy="633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Du kannst das Thema des Abschnitts hier beschreiben</a:t>
            </a:r>
            <a:endParaRPr/>
          </a:p>
        </p:txBody>
      </p:sp>
      <p:sp>
        <p:nvSpPr>
          <p:cNvPr id="1319" name="Google Shape;1319;p58"/>
          <p:cNvSpPr txBox="1">
            <a:spLocks noGrp="1"/>
          </p:cNvSpPr>
          <p:nvPr>
            <p:ph type="title" idx="7"/>
          </p:nvPr>
        </p:nvSpPr>
        <p:spPr>
          <a:xfrm>
            <a:off x="6081664" y="1139363"/>
            <a:ext cx="648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hlink"/>
                </a:solidFill>
                <a:uFill>
                  <a:noFill/>
                </a:uFill>
                <a:hlinkClick r:id="rId6" action="ppaction://hlinksldjump"/>
              </a:rPr>
              <a:t>02</a:t>
            </a:r>
            <a:endParaRPr/>
          </a:p>
        </p:txBody>
      </p:sp>
      <p:sp>
        <p:nvSpPr>
          <p:cNvPr id="1320" name="Google Shape;1320;p58"/>
          <p:cNvSpPr txBox="1">
            <a:spLocks noGrp="1"/>
          </p:cNvSpPr>
          <p:nvPr>
            <p:ph type="title" idx="8"/>
          </p:nvPr>
        </p:nvSpPr>
        <p:spPr>
          <a:xfrm>
            <a:off x="4923705" y="1790788"/>
            <a:ext cx="29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hlink"/>
                </a:solidFill>
                <a:uFill>
                  <a:noFill/>
                </a:uFill>
                <a:hlinkClick r:id="rId6" action="ppaction://hlinksldjump"/>
              </a:rPr>
              <a:t>Methodik</a:t>
            </a:r>
            <a:endParaRPr/>
          </a:p>
        </p:txBody>
      </p:sp>
      <p:sp>
        <p:nvSpPr>
          <p:cNvPr id="1321" name="Google Shape;1321;p58"/>
          <p:cNvSpPr txBox="1">
            <a:spLocks noGrp="1"/>
          </p:cNvSpPr>
          <p:nvPr>
            <p:ph type="subTitle" idx="9"/>
          </p:nvPr>
        </p:nvSpPr>
        <p:spPr>
          <a:xfrm>
            <a:off x="4923728" y="2180845"/>
            <a:ext cx="2964000" cy="633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Du kannst das Thema des Abschnitts hier beschreiben</a:t>
            </a:r>
            <a:endParaRPr/>
          </a:p>
        </p:txBody>
      </p:sp>
      <p:sp>
        <p:nvSpPr>
          <p:cNvPr id="1322" name="Google Shape;1322;p58"/>
          <p:cNvSpPr txBox="1">
            <a:spLocks noGrp="1"/>
          </p:cNvSpPr>
          <p:nvPr>
            <p:ph type="title" idx="13"/>
          </p:nvPr>
        </p:nvSpPr>
        <p:spPr>
          <a:xfrm>
            <a:off x="6081664" y="2922513"/>
            <a:ext cx="648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hlink"/>
                </a:solidFill>
                <a:uFill>
                  <a:noFill/>
                </a:uFill>
                <a:hlinkClick r:id="rId7" action="ppaction://hlinksldjump"/>
              </a:rPr>
              <a:t>04</a:t>
            </a:r>
            <a:endParaRPr/>
          </a:p>
        </p:txBody>
      </p:sp>
      <p:sp>
        <p:nvSpPr>
          <p:cNvPr id="1323" name="Google Shape;1323;p58"/>
          <p:cNvSpPr txBox="1">
            <a:spLocks noGrp="1"/>
          </p:cNvSpPr>
          <p:nvPr>
            <p:ph type="title" idx="14"/>
          </p:nvPr>
        </p:nvSpPr>
        <p:spPr>
          <a:xfrm>
            <a:off x="4923711" y="3573939"/>
            <a:ext cx="29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hlink"/>
                </a:solidFill>
                <a:uFill>
                  <a:noFill/>
                </a:uFill>
                <a:hlinkClick r:id="rId7" action="ppaction://hlinksldjump"/>
              </a:rPr>
              <a:t>Schlussfolgerungen</a:t>
            </a:r>
            <a:endParaRPr/>
          </a:p>
        </p:txBody>
      </p:sp>
      <p:sp>
        <p:nvSpPr>
          <p:cNvPr id="1324" name="Google Shape;1324;p58"/>
          <p:cNvSpPr txBox="1">
            <a:spLocks noGrp="1"/>
          </p:cNvSpPr>
          <p:nvPr>
            <p:ph type="subTitle" idx="15"/>
          </p:nvPr>
        </p:nvSpPr>
        <p:spPr>
          <a:xfrm>
            <a:off x="4923728" y="3964001"/>
            <a:ext cx="2964000" cy="633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Du kannst das Thema des Abschnitts hier beschreiben</a:t>
            </a:r>
            <a:endParaRPr/>
          </a:p>
        </p:txBody>
      </p:sp>
      <p:pic>
        <p:nvPicPr>
          <p:cNvPr id="1325" name="Google Shape;1325;p58"/>
          <p:cNvPicPr preferRelativeResize="0"/>
          <p:nvPr/>
        </p:nvPicPr>
        <p:blipFill>
          <a:blip r:embed="rId3">
            <a:alphaModFix/>
          </a:blip>
          <a:stretch>
            <a:fillRect/>
          </a:stretch>
        </p:blipFill>
        <p:spPr>
          <a:xfrm rot="1135436">
            <a:off x="8340628" y="3245525"/>
            <a:ext cx="1310972" cy="1129524"/>
          </a:xfrm>
          <a:prstGeom prst="rect">
            <a:avLst/>
          </a:prstGeom>
          <a:noFill/>
          <a:ln>
            <a:noFill/>
          </a:ln>
          <a:effectLst>
            <a:outerShdw blurRad="14288" dist="28575" dir="12420000" algn="bl" rotWithShape="0">
              <a:srgbClr val="000000">
                <a:alpha val="9000"/>
              </a:srgbClr>
            </a:outerShdw>
          </a:effectLst>
        </p:spPr>
      </p:pic>
      <p:pic>
        <p:nvPicPr>
          <p:cNvPr id="1326" name="Google Shape;1326;p58"/>
          <p:cNvPicPr preferRelativeResize="0"/>
          <p:nvPr/>
        </p:nvPicPr>
        <p:blipFill>
          <a:blip r:embed="rId8">
            <a:alphaModFix/>
          </a:blip>
          <a:stretch>
            <a:fillRect/>
          </a:stretch>
        </p:blipFill>
        <p:spPr>
          <a:xfrm rot="4963197">
            <a:off x="8489190" y="3922792"/>
            <a:ext cx="562226" cy="612864"/>
          </a:xfrm>
          <a:prstGeom prst="rect">
            <a:avLst/>
          </a:prstGeom>
          <a:noFill/>
          <a:ln>
            <a:noFill/>
          </a:ln>
        </p:spPr>
      </p:pic>
      <p:pic>
        <p:nvPicPr>
          <p:cNvPr id="1327" name="Google Shape;1327;p58"/>
          <p:cNvPicPr preferRelativeResize="0"/>
          <p:nvPr/>
        </p:nvPicPr>
        <p:blipFill>
          <a:blip r:embed="rId9">
            <a:alphaModFix/>
          </a:blip>
          <a:stretch>
            <a:fillRect/>
          </a:stretch>
        </p:blipFill>
        <p:spPr>
          <a:xfrm>
            <a:off x="8132612" y="2904273"/>
            <a:ext cx="748736" cy="748734"/>
          </a:xfrm>
          <a:prstGeom prst="rect">
            <a:avLst/>
          </a:prstGeom>
          <a:noFill/>
          <a:ln>
            <a:noFill/>
          </a:ln>
        </p:spPr>
      </p:pic>
      <p:pic>
        <p:nvPicPr>
          <p:cNvPr id="1328" name="Google Shape;1328;p58"/>
          <p:cNvPicPr preferRelativeResize="0"/>
          <p:nvPr/>
        </p:nvPicPr>
        <p:blipFill>
          <a:blip r:embed="rId10">
            <a:alphaModFix/>
          </a:blip>
          <a:stretch>
            <a:fillRect/>
          </a:stretch>
        </p:blipFill>
        <p:spPr>
          <a:xfrm rot="5130045">
            <a:off x="584303" y="560763"/>
            <a:ext cx="408475" cy="70383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08"/>
                                        </p:tgtEl>
                                        <p:attrNameLst>
                                          <p:attrName>style.visibility</p:attrName>
                                        </p:attrNameLst>
                                      </p:cBhvr>
                                      <p:to>
                                        <p:strVal val="visible"/>
                                      </p:to>
                                    </p:set>
                                    <p:animEffect transition="in" filter="fade">
                                      <p:cBhvr>
                                        <p:cTn id="7" dur="1000"/>
                                        <p:tgtEl>
                                          <p:spTgt spid="1308"/>
                                        </p:tgtEl>
                                      </p:cBhvr>
                                    </p:animEffect>
                                  </p:childTnLst>
                                </p:cTn>
                              </p:par>
                              <p:par>
                                <p:cTn id="8" presetID="10" presetClass="entr" presetSubtype="0" fill="hold" nodeType="withEffect">
                                  <p:stCondLst>
                                    <p:cond delay="0"/>
                                  </p:stCondLst>
                                  <p:childTnLst>
                                    <p:set>
                                      <p:cBhvr>
                                        <p:cTn id="9" dur="1" fill="hold">
                                          <p:stCondLst>
                                            <p:cond delay="0"/>
                                          </p:stCondLst>
                                        </p:cTn>
                                        <p:tgtEl>
                                          <p:spTgt spid="1309"/>
                                        </p:tgtEl>
                                        <p:attrNameLst>
                                          <p:attrName>style.visibility</p:attrName>
                                        </p:attrNameLst>
                                      </p:cBhvr>
                                      <p:to>
                                        <p:strVal val="visible"/>
                                      </p:to>
                                    </p:set>
                                    <p:animEffect transition="in" filter="fade">
                                      <p:cBhvr>
                                        <p:cTn id="10" dur="1000"/>
                                        <p:tgtEl>
                                          <p:spTgt spid="1309"/>
                                        </p:tgtEl>
                                      </p:cBhvr>
                                    </p:animEffect>
                                  </p:childTnLst>
                                </p:cTn>
                              </p:par>
                              <p:par>
                                <p:cTn id="11" presetID="10" presetClass="entr" presetSubtype="0" fill="hold" nodeType="withEffect">
                                  <p:stCondLst>
                                    <p:cond delay="0"/>
                                  </p:stCondLst>
                                  <p:childTnLst>
                                    <p:set>
                                      <p:cBhvr>
                                        <p:cTn id="12" dur="1" fill="hold">
                                          <p:stCondLst>
                                            <p:cond delay="0"/>
                                          </p:stCondLst>
                                        </p:cTn>
                                        <p:tgtEl>
                                          <p:spTgt spid="1310"/>
                                        </p:tgtEl>
                                        <p:attrNameLst>
                                          <p:attrName>style.visibility</p:attrName>
                                        </p:attrNameLst>
                                      </p:cBhvr>
                                      <p:to>
                                        <p:strVal val="visible"/>
                                      </p:to>
                                    </p:set>
                                    <p:animEffect transition="in" filter="fade">
                                      <p:cBhvr>
                                        <p:cTn id="13" dur="1000"/>
                                        <p:tgtEl>
                                          <p:spTgt spid="1310"/>
                                        </p:tgtEl>
                                      </p:cBhvr>
                                    </p:animEffect>
                                  </p:childTnLst>
                                </p:cTn>
                              </p:par>
                              <p:par>
                                <p:cTn id="14" presetID="10" presetClass="entr" presetSubtype="0" fill="hold" nodeType="withEffect">
                                  <p:stCondLst>
                                    <p:cond delay="0"/>
                                  </p:stCondLst>
                                  <p:childTnLst>
                                    <p:set>
                                      <p:cBhvr>
                                        <p:cTn id="15" dur="1" fill="hold">
                                          <p:stCondLst>
                                            <p:cond delay="0"/>
                                          </p:stCondLst>
                                        </p:cTn>
                                        <p:tgtEl>
                                          <p:spTgt spid="1311"/>
                                        </p:tgtEl>
                                        <p:attrNameLst>
                                          <p:attrName>style.visibility</p:attrName>
                                        </p:attrNameLst>
                                      </p:cBhvr>
                                      <p:to>
                                        <p:strVal val="visible"/>
                                      </p:to>
                                    </p:set>
                                    <p:animEffect transition="in" filter="fade">
                                      <p:cBhvr>
                                        <p:cTn id="16" dur="1000"/>
                                        <p:tgtEl>
                                          <p:spTgt spid="1311"/>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313"/>
                                        </p:tgtEl>
                                        <p:attrNameLst>
                                          <p:attrName>style.visibility</p:attrName>
                                        </p:attrNameLst>
                                      </p:cBhvr>
                                      <p:to>
                                        <p:strVal val="visible"/>
                                      </p:to>
                                    </p:set>
                                    <p:animEffect transition="in" filter="fade">
                                      <p:cBhvr>
                                        <p:cTn id="20" dur="500"/>
                                        <p:tgtEl>
                                          <p:spTgt spid="1313"/>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314"/>
                                        </p:tgtEl>
                                        <p:attrNameLst>
                                          <p:attrName>style.visibility</p:attrName>
                                        </p:attrNameLst>
                                      </p:cBhvr>
                                      <p:to>
                                        <p:strVal val="visible"/>
                                      </p:to>
                                    </p:set>
                                    <p:animEffect transition="in" filter="fade">
                                      <p:cBhvr>
                                        <p:cTn id="24" dur="500"/>
                                        <p:tgtEl>
                                          <p:spTgt spid="1314"/>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315"/>
                                        </p:tgtEl>
                                        <p:attrNameLst>
                                          <p:attrName>style.visibility</p:attrName>
                                        </p:attrNameLst>
                                      </p:cBhvr>
                                      <p:to>
                                        <p:strVal val="visible"/>
                                      </p:to>
                                    </p:set>
                                    <p:animEffect transition="in" filter="fade">
                                      <p:cBhvr>
                                        <p:cTn id="28" dur="500"/>
                                        <p:tgtEl>
                                          <p:spTgt spid="1315"/>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1319"/>
                                        </p:tgtEl>
                                        <p:attrNameLst>
                                          <p:attrName>style.visibility</p:attrName>
                                        </p:attrNameLst>
                                      </p:cBhvr>
                                      <p:to>
                                        <p:strVal val="visible"/>
                                      </p:to>
                                    </p:set>
                                    <p:animEffect transition="in" filter="fade">
                                      <p:cBhvr>
                                        <p:cTn id="32" dur="500"/>
                                        <p:tgtEl>
                                          <p:spTgt spid="1319"/>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1320"/>
                                        </p:tgtEl>
                                        <p:attrNameLst>
                                          <p:attrName>style.visibility</p:attrName>
                                        </p:attrNameLst>
                                      </p:cBhvr>
                                      <p:to>
                                        <p:strVal val="visible"/>
                                      </p:to>
                                    </p:set>
                                    <p:animEffect transition="in" filter="fade">
                                      <p:cBhvr>
                                        <p:cTn id="36" dur="500"/>
                                        <p:tgtEl>
                                          <p:spTgt spid="1320"/>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1321"/>
                                        </p:tgtEl>
                                        <p:attrNameLst>
                                          <p:attrName>style.visibility</p:attrName>
                                        </p:attrNameLst>
                                      </p:cBhvr>
                                      <p:to>
                                        <p:strVal val="visible"/>
                                      </p:to>
                                    </p:set>
                                    <p:animEffect transition="in" filter="fade">
                                      <p:cBhvr>
                                        <p:cTn id="40" dur="500"/>
                                        <p:tgtEl>
                                          <p:spTgt spid="1321"/>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1316"/>
                                        </p:tgtEl>
                                        <p:attrNameLst>
                                          <p:attrName>style.visibility</p:attrName>
                                        </p:attrNameLst>
                                      </p:cBhvr>
                                      <p:to>
                                        <p:strVal val="visible"/>
                                      </p:to>
                                    </p:set>
                                    <p:animEffect transition="in" filter="fade">
                                      <p:cBhvr>
                                        <p:cTn id="44" dur="500"/>
                                        <p:tgtEl>
                                          <p:spTgt spid="1316"/>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1317"/>
                                        </p:tgtEl>
                                        <p:attrNameLst>
                                          <p:attrName>style.visibility</p:attrName>
                                        </p:attrNameLst>
                                      </p:cBhvr>
                                      <p:to>
                                        <p:strVal val="visible"/>
                                      </p:to>
                                    </p:set>
                                    <p:animEffect transition="in" filter="fade">
                                      <p:cBhvr>
                                        <p:cTn id="48" dur="500"/>
                                        <p:tgtEl>
                                          <p:spTgt spid="1317"/>
                                        </p:tgtEl>
                                      </p:cBhvr>
                                    </p:animEffect>
                                  </p:childTnLst>
                                </p:cTn>
                              </p:par>
                            </p:childTnLst>
                          </p:cTn>
                        </p:par>
                        <p:par>
                          <p:cTn id="49" fill="hold">
                            <p:stCondLst>
                              <p:cond delay="5000"/>
                            </p:stCondLst>
                            <p:childTnLst>
                              <p:par>
                                <p:cTn id="50" presetID="10" presetClass="entr" presetSubtype="0" fill="hold" nodeType="afterEffect">
                                  <p:stCondLst>
                                    <p:cond delay="0"/>
                                  </p:stCondLst>
                                  <p:childTnLst>
                                    <p:set>
                                      <p:cBhvr>
                                        <p:cTn id="51" dur="1" fill="hold">
                                          <p:stCondLst>
                                            <p:cond delay="0"/>
                                          </p:stCondLst>
                                        </p:cTn>
                                        <p:tgtEl>
                                          <p:spTgt spid="1318"/>
                                        </p:tgtEl>
                                        <p:attrNameLst>
                                          <p:attrName>style.visibility</p:attrName>
                                        </p:attrNameLst>
                                      </p:cBhvr>
                                      <p:to>
                                        <p:strVal val="visible"/>
                                      </p:to>
                                    </p:set>
                                    <p:animEffect transition="in" filter="fade">
                                      <p:cBhvr>
                                        <p:cTn id="52" dur="500"/>
                                        <p:tgtEl>
                                          <p:spTgt spid="1318"/>
                                        </p:tgtEl>
                                      </p:cBhvr>
                                    </p:animEffect>
                                  </p:childTnLst>
                                </p:cTn>
                              </p:par>
                            </p:childTnLst>
                          </p:cTn>
                        </p:par>
                        <p:par>
                          <p:cTn id="53" fill="hold">
                            <p:stCondLst>
                              <p:cond delay="5500"/>
                            </p:stCondLst>
                            <p:childTnLst>
                              <p:par>
                                <p:cTn id="54" presetID="10" presetClass="entr" presetSubtype="0" fill="hold" nodeType="afterEffect">
                                  <p:stCondLst>
                                    <p:cond delay="0"/>
                                  </p:stCondLst>
                                  <p:childTnLst>
                                    <p:set>
                                      <p:cBhvr>
                                        <p:cTn id="55" dur="1" fill="hold">
                                          <p:stCondLst>
                                            <p:cond delay="0"/>
                                          </p:stCondLst>
                                        </p:cTn>
                                        <p:tgtEl>
                                          <p:spTgt spid="1322"/>
                                        </p:tgtEl>
                                        <p:attrNameLst>
                                          <p:attrName>style.visibility</p:attrName>
                                        </p:attrNameLst>
                                      </p:cBhvr>
                                      <p:to>
                                        <p:strVal val="visible"/>
                                      </p:to>
                                    </p:set>
                                    <p:animEffect transition="in" filter="fade">
                                      <p:cBhvr>
                                        <p:cTn id="56" dur="500"/>
                                        <p:tgtEl>
                                          <p:spTgt spid="1322"/>
                                        </p:tgtEl>
                                      </p:cBhvr>
                                    </p:animEffect>
                                  </p:childTnLst>
                                </p:cTn>
                              </p:par>
                            </p:childTnLst>
                          </p:cTn>
                        </p:par>
                        <p:par>
                          <p:cTn id="57" fill="hold">
                            <p:stCondLst>
                              <p:cond delay="6000"/>
                            </p:stCondLst>
                            <p:childTnLst>
                              <p:par>
                                <p:cTn id="58" presetID="10" presetClass="entr" presetSubtype="0" fill="hold" nodeType="afterEffect">
                                  <p:stCondLst>
                                    <p:cond delay="0"/>
                                  </p:stCondLst>
                                  <p:childTnLst>
                                    <p:set>
                                      <p:cBhvr>
                                        <p:cTn id="59" dur="1" fill="hold">
                                          <p:stCondLst>
                                            <p:cond delay="0"/>
                                          </p:stCondLst>
                                        </p:cTn>
                                        <p:tgtEl>
                                          <p:spTgt spid="1323"/>
                                        </p:tgtEl>
                                        <p:attrNameLst>
                                          <p:attrName>style.visibility</p:attrName>
                                        </p:attrNameLst>
                                      </p:cBhvr>
                                      <p:to>
                                        <p:strVal val="visible"/>
                                      </p:to>
                                    </p:set>
                                    <p:animEffect transition="in" filter="fade">
                                      <p:cBhvr>
                                        <p:cTn id="60" dur="500"/>
                                        <p:tgtEl>
                                          <p:spTgt spid="1323"/>
                                        </p:tgtEl>
                                      </p:cBhvr>
                                    </p:animEffect>
                                  </p:childTnLst>
                                </p:cTn>
                              </p:par>
                            </p:childTnLst>
                          </p:cTn>
                        </p:par>
                        <p:par>
                          <p:cTn id="61" fill="hold">
                            <p:stCondLst>
                              <p:cond delay="6500"/>
                            </p:stCondLst>
                            <p:childTnLst>
                              <p:par>
                                <p:cTn id="62" presetID="10" presetClass="entr" presetSubtype="0" fill="hold" nodeType="afterEffect">
                                  <p:stCondLst>
                                    <p:cond delay="0"/>
                                  </p:stCondLst>
                                  <p:childTnLst>
                                    <p:set>
                                      <p:cBhvr>
                                        <p:cTn id="63" dur="1" fill="hold">
                                          <p:stCondLst>
                                            <p:cond delay="0"/>
                                          </p:stCondLst>
                                        </p:cTn>
                                        <p:tgtEl>
                                          <p:spTgt spid="1324"/>
                                        </p:tgtEl>
                                        <p:attrNameLst>
                                          <p:attrName>style.visibility</p:attrName>
                                        </p:attrNameLst>
                                      </p:cBhvr>
                                      <p:to>
                                        <p:strVal val="visible"/>
                                      </p:to>
                                    </p:set>
                                    <p:animEffect transition="in" filter="fade">
                                      <p:cBhvr>
                                        <p:cTn id="64" dur="500"/>
                                        <p:tgtEl>
                                          <p:spTgt spid="1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2" name="Google Shape;2462;p89"/>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Schriftsteller jeder Epoche</a:t>
            </a:r>
            <a:endParaRPr/>
          </a:p>
        </p:txBody>
      </p:sp>
      <p:graphicFrame>
        <p:nvGraphicFramePr>
          <p:cNvPr id="2463" name="Google Shape;2463;p89"/>
          <p:cNvGraphicFramePr/>
          <p:nvPr/>
        </p:nvGraphicFramePr>
        <p:xfrm>
          <a:off x="713250" y="1246950"/>
          <a:ext cx="3000000" cy="3000000"/>
        </p:xfrm>
        <a:graphic>
          <a:graphicData uri="http://schemas.openxmlformats.org/drawingml/2006/table">
            <a:tbl>
              <a:tblPr>
                <a:noFill/>
                <a:tableStyleId>{DB00BA0F-E2B3-4E25-B14C-7F5AF03AB438}</a:tableStyleId>
              </a:tblPr>
              <a:tblGrid>
                <a:gridCol w="2316600">
                  <a:extLst>
                    <a:ext uri="{9D8B030D-6E8A-4147-A177-3AD203B41FA5}">
                      <a16:colId xmlns:a16="http://schemas.microsoft.com/office/drawing/2014/main" val="20000"/>
                    </a:ext>
                  </a:extLst>
                </a:gridCol>
                <a:gridCol w="3084325">
                  <a:extLst>
                    <a:ext uri="{9D8B030D-6E8A-4147-A177-3AD203B41FA5}">
                      <a16:colId xmlns:a16="http://schemas.microsoft.com/office/drawing/2014/main" val="20001"/>
                    </a:ext>
                  </a:extLst>
                </a:gridCol>
                <a:gridCol w="2316575">
                  <a:extLst>
                    <a:ext uri="{9D8B030D-6E8A-4147-A177-3AD203B41FA5}">
                      <a16:colId xmlns:a16="http://schemas.microsoft.com/office/drawing/2014/main" val="20002"/>
                    </a:ext>
                  </a:extLst>
                </a:gridCol>
              </a:tblGrid>
              <a:tr h="633400">
                <a:tc>
                  <a:txBody>
                    <a:bodyPr/>
                    <a:lstStyle/>
                    <a:p>
                      <a:pPr marL="0" marR="38100" lvl="0" indent="0" algn="ctr" rtl="0">
                        <a:lnSpc>
                          <a:spcPct val="100000"/>
                        </a:lnSpc>
                        <a:spcBef>
                          <a:spcPts val="0"/>
                        </a:spcBef>
                        <a:spcAft>
                          <a:spcPts val="0"/>
                        </a:spcAft>
                        <a:buNone/>
                      </a:pPr>
                      <a:endParaRPr sz="2000">
                        <a:solidFill>
                          <a:schemeClr val="dk1"/>
                        </a:solidFill>
                        <a:latin typeface="Grand Hotel"/>
                        <a:ea typeface="Grand Hotel"/>
                        <a:cs typeface="Grand Hotel"/>
                        <a:sym typeface="Grand Hote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48600">
                <a:tc>
                  <a:txBody>
                    <a:bodyPr/>
                    <a:lstStyle/>
                    <a:p>
                      <a:pPr marL="0" marR="38100" lvl="0" indent="0" algn="ctr" rtl="0">
                        <a:lnSpc>
                          <a:spcPct val="100000"/>
                        </a:lnSpc>
                        <a:spcBef>
                          <a:spcPts val="0"/>
                        </a:spcBef>
                        <a:spcAft>
                          <a:spcPts val="0"/>
                        </a:spcAft>
                        <a:buNone/>
                      </a:pPr>
                      <a:r>
                        <a:rPr lang="en" sz="2000">
                          <a:solidFill>
                            <a:schemeClr val="dk1"/>
                          </a:solidFill>
                          <a:latin typeface="Grand Hotel"/>
                          <a:ea typeface="Grand Hotel"/>
                          <a:cs typeface="Grand Hotel"/>
                          <a:sym typeface="Grand Hotel"/>
                        </a:rPr>
                        <a:t>Mittelalter</a:t>
                      </a:r>
                      <a:endParaRPr sz="2000">
                        <a:solidFill>
                          <a:schemeClr val="dk1"/>
                        </a:solidFill>
                        <a:latin typeface="Grand Hotel"/>
                        <a:ea typeface="Grand Hotel"/>
                        <a:cs typeface="Grand Hotel"/>
                        <a:sym typeface="Grand Hote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Raleway"/>
                          <a:ea typeface="Raleway"/>
                          <a:cs typeface="Raleway"/>
                          <a:sym typeface="Raleway"/>
                        </a:rPr>
                        <a:t>Will Beard</a:t>
                      </a:r>
                      <a:endParaRPr sz="12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Raleway"/>
                          <a:ea typeface="Raleway"/>
                          <a:cs typeface="Raleway"/>
                          <a:sym typeface="Raleway"/>
                        </a:rPr>
                        <a:t>Die Sonne ist der Stern im Zentrum des Sonnensystems</a:t>
                      </a:r>
                      <a:endParaRPr sz="12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48600">
                <a:tc>
                  <a:txBody>
                    <a:bodyPr/>
                    <a:lstStyle/>
                    <a:p>
                      <a:pPr marL="0" marR="38100" lvl="0" indent="0" algn="ctr" rtl="0">
                        <a:spcBef>
                          <a:spcPts val="0"/>
                        </a:spcBef>
                        <a:spcAft>
                          <a:spcPts val="0"/>
                        </a:spcAft>
                        <a:buNone/>
                      </a:pPr>
                      <a:r>
                        <a:rPr lang="en" sz="2000">
                          <a:solidFill>
                            <a:schemeClr val="dk1"/>
                          </a:solidFill>
                          <a:latin typeface="Grand Hotel"/>
                          <a:ea typeface="Grand Hotel"/>
                          <a:cs typeface="Grand Hotel"/>
                          <a:sym typeface="Grand Hotel"/>
                        </a:rPr>
                        <a:t>Renaissance</a:t>
                      </a: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Raleway"/>
                          <a:ea typeface="Raleway"/>
                          <a:cs typeface="Raleway"/>
                          <a:sym typeface="Raleway"/>
                        </a:rPr>
                        <a:t>Alan L. Ement</a:t>
                      </a:r>
                      <a:endParaRPr sz="12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Raleway"/>
                          <a:ea typeface="Raleway"/>
                          <a:cs typeface="Raleway"/>
                          <a:sym typeface="Raleway"/>
                        </a:rPr>
                        <a:t>Obwohl er rot ist, ist der Mars sehr kalt</a:t>
                      </a:r>
                      <a:endParaRPr sz="12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48600">
                <a:tc>
                  <a:txBody>
                    <a:bodyPr/>
                    <a:lstStyle/>
                    <a:p>
                      <a:pPr marL="0" marR="38100" lvl="0" indent="0" algn="ctr" rtl="0">
                        <a:spcBef>
                          <a:spcPts val="0"/>
                        </a:spcBef>
                        <a:spcAft>
                          <a:spcPts val="0"/>
                        </a:spcAft>
                        <a:buNone/>
                      </a:pPr>
                      <a:r>
                        <a:rPr lang="en" sz="2000">
                          <a:solidFill>
                            <a:schemeClr val="dk1"/>
                          </a:solidFill>
                          <a:latin typeface="Grand Hotel"/>
                          <a:ea typeface="Grand Hotel"/>
                          <a:cs typeface="Grand Hotel"/>
                          <a:sym typeface="Grand Hotel"/>
                        </a:rPr>
                        <a:t>Barocke</a:t>
                      </a:r>
                      <a:endParaRPr sz="2000">
                        <a:solidFill>
                          <a:schemeClr val="dk1"/>
                        </a:solidFill>
                        <a:latin typeface="Grand Hotel"/>
                        <a:ea typeface="Grand Hotel"/>
                        <a:cs typeface="Grand Hotel"/>
                        <a:sym typeface="Grand Hote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Raleway"/>
                          <a:ea typeface="Raleway"/>
                          <a:cs typeface="Raleway"/>
                          <a:sym typeface="Raleway"/>
                        </a:rPr>
                        <a:t>Ursula Fleming</a:t>
                      </a:r>
                      <a:endParaRPr sz="12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Raleway"/>
                          <a:ea typeface="Raleway"/>
                          <a:cs typeface="Raleway"/>
                          <a:sym typeface="Raleway"/>
                        </a:rPr>
                        <a:t>Jupiter ist der größte in unserem Sonnensystem!</a:t>
                      </a:r>
                      <a:endParaRPr sz="12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48600">
                <a:tc>
                  <a:txBody>
                    <a:bodyPr/>
                    <a:lstStyle/>
                    <a:p>
                      <a:pPr marL="0" marR="38100" lvl="0" indent="0" algn="ctr" rtl="0">
                        <a:spcBef>
                          <a:spcPts val="0"/>
                        </a:spcBef>
                        <a:spcAft>
                          <a:spcPts val="0"/>
                        </a:spcAft>
                        <a:buNone/>
                      </a:pPr>
                      <a:r>
                        <a:rPr lang="en" sz="2000">
                          <a:solidFill>
                            <a:schemeClr val="dk1"/>
                          </a:solidFill>
                          <a:latin typeface="Grand Hotel"/>
                          <a:ea typeface="Grand Hotel"/>
                          <a:cs typeface="Grand Hotel"/>
                          <a:sym typeface="Grand Hotel"/>
                        </a:rPr>
                        <a:t>Romantik</a:t>
                      </a:r>
                      <a:endParaRPr sz="2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Raleway"/>
                          <a:ea typeface="Raleway"/>
                          <a:cs typeface="Raleway"/>
                          <a:sym typeface="Raleway"/>
                        </a:rPr>
                        <a:t>Manuel Artichoke</a:t>
                      </a:r>
                      <a:endParaRPr sz="12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Raleway"/>
                          <a:ea typeface="Raleway"/>
                          <a:cs typeface="Raleway"/>
                          <a:sym typeface="Raleway"/>
                        </a:rPr>
                        <a:t>Pluto wird nun als Zwergplanet betrachtet</a:t>
                      </a:r>
                      <a:endParaRPr sz="12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48600">
                <a:tc>
                  <a:txBody>
                    <a:bodyPr/>
                    <a:lstStyle/>
                    <a:p>
                      <a:pPr marL="0" marR="38100" lvl="0" indent="0" algn="ctr" rtl="0">
                        <a:spcBef>
                          <a:spcPts val="0"/>
                        </a:spcBef>
                        <a:spcAft>
                          <a:spcPts val="0"/>
                        </a:spcAft>
                        <a:buNone/>
                      </a:pPr>
                      <a:r>
                        <a:rPr lang="en" sz="2000">
                          <a:solidFill>
                            <a:schemeClr val="dk1"/>
                          </a:solidFill>
                          <a:latin typeface="Grand Hotel"/>
                          <a:ea typeface="Grand Hotel"/>
                          <a:cs typeface="Grand Hotel"/>
                          <a:sym typeface="Grand Hotel"/>
                        </a:rPr>
                        <a:t>Expressionismus</a:t>
                      </a:r>
                      <a:endParaRPr sz="2000">
                        <a:solidFill>
                          <a:schemeClr val="dk1"/>
                        </a:solidFill>
                        <a:latin typeface="Grand Hotel"/>
                        <a:ea typeface="Grand Hotel"/>
                        <a:cs typeface="Grand Hotel"/>
                        <a:sym typeface="Grand Hote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Raleway"/>
                          <a:ea typeface="Raleway"/>
                          <a:cs typeface="Raleway"/>
                          <a:sym typeface="Raleway"/>
                        </a:rPr>
                        <a:t>Justin Wensleydale</a:t>
                      </a:r>
                      <a:endParaRPr sz="12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Raleway"/>
                          <a:ea typeface="Raleway"/>
                          <a:cs typeface="Raleway"/>
                          <a:sym typeface="Raleway"/>
                        </a:rPr>
                        <a:t>Der Merkur ist der sonnennächste Planet</a:t>
                      </a:r>
                      <a:endParaRPr sz="1200">
                        <a:solidFill>
                          <a:schemeClr val="dk1"/>
                        </a:solidFill>
                        <a:latin typeface="Raleway"/>
                        <a:ea typeface="Raleway"/>
                        <a:cs typeface="Raleway"/>
                        <a:sym typeface="Raleway"/>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2464" name="Google Shape;2464;p89"/>
          <p:cNvGrpSpPr/>
          <p:nvPr/>
        </p:nvGrpSpPr>
        <p:grpSpPr>
          <a:xfrm>
            <a:off x="4419410" y="1351175"/>
            <a:ext cx="305180" cy="442749"/>
            <a:chOff x="4472300" y="2383325"/>
            <a:chExt cx="269975" cy="391675"/>
          </a:xfrm>
        </p:grpSpPr>
        <p:sp>
          <p:nvSpPr>
            <p:cNvPr id="2465" name="Google Shape;2465;p89"/>
            <p:cNvSpPr/>
            <p:nvPr/>
          </p:nvSpPr>
          <p:spPr>
            <a:xfrm>
              <a:off x="4487975" y="2494425"/>
              <a:ext cx="12075" cy="22975"/>
            </a:xfrm>
            <a:custGeom>
              <a:avLst/>
              <a:gdLst/>
              <a:ahLst/>
              <a:cxnLst/>
              <a:rect l="l" t="t" r="r" b="b"/>
              <a:pathLst>
                <a:path w="483" h="919" extrusionOk="0">
                  <a:moveTo>
                    <a:pt x="241" y="1"/>
                  </a:moveTo>
                  <a:cubicBezTo>
                    <a:pt x="108" y="1"/>
                    <a:pt x="0" y="109"/>
                    <a:pt x="0" y="242"/>
                  </a:cubicBezTo>
                  <a:lnTo>
                    <a:pt x="0" y="679"/>
                  </a:lnTo>
                  <a:cubicBezTo>
                    <a:pt x="0" y="811"/>
                    <a:pt x="108" y="919"/>
                    <a:pt x="241" y="919"/>
                  </a:cubicBezTo>
                  <a:cubicBezTo>
                    <a:pt x="375" y="919"/>
                    <a:pt x="483" y="811"/>
                    <a:pt x="481" y="679"/>
                  </a:cubicBezTo>
                  <a:lnTo>
                    <a:pt x="481" y="242"/>
                  </a:lnTo>
                  <a:cubicBezTo>
                    <a:pt x="481" y="109"/>
                    <a:pt x="373"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9"/>
            <p:cNvSpPr/>
            <p:nvPr/>
          </p:nvSpPr>
          <p:spPr>
            <a:xfrm>
              <a:off x="4472300" y="2485125"/>
              <a:ext cx="31275" cy="21325"/>
            </a:xfrm>
            <a:custGeom>
              <a:avLst/>
              <a:gdLst/>
              <a:ahLst/>
              <a:cxnLst/>
              <a:rect l="l" t="t" r="r" b="b"/>
              <a:pathLst>
                <a:path w="1251" h="853" extrusionOk="0">
                  <a:moveTo>
                    <a:pt x="976" y="0"/>
                  </a:moveTo>
                  <a:cubicBezTo>
                    <a:pt x="938" y="0"/>
                    <a:pt x="900" y="9"/>
                    <a:pt x="864" y="28"/>
                  </a:cubicBezTo>
                  <a:lnTo>
                    <a:pt x="163" y="399"/>
                  </a:lnTo>
                  <a:cubicBezTo>
                    <a:pt x="46" y="460"/>
                    <a:pt x="1" y="606"/>
                    <a:pt x="62" y="724"/>
                  </a:cubicBezTo>
                  <a:cubicBezTo>
                    <a:pt x="107" y="806"/>
                    <a:pt x="190" y="852"/>
                    <a:pt x="276" y="852"/>
                  </a:cubicBezTo>
                  <a:cubicBezTo>
                    <a:pt x="314" y="852"/>
                    <a:pt x="352" y="843"/>
                    <a:pt x="388" y="824"/>
                  </a:cubicBezTo>
                  <a:lnTo>
                    <a:pt x="1089" y="454"/>
                  </a:lnTo>
                  <a:cubicBezTo>
                    <a:pt x="1206" y="392"/>
                    <a:pt x="1251" y="245"/>
                    <a:pt x="1189" y="128"/>
                  </a:cubicBezTo>
                  <a:cubicBezTo>
                    <a:pt x="1146" y="47"/>
                    <a:pt x="1062" y="0"/>
                    <a:pt x="976"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9"/>
            <p:cNvSpPr/>
            <p:nvPr/>
          </p:nvSpPr>
          <p:spPr>
            <a:xfrm>
              <a:off x="4485125" y="2701100"/>
              <a:ext cx="257150" cy="73900"/>
            </a:xfrm>
            <a:custGeom>
              <a:avLst/>
              <a:gdLst/>
              <a:ahLst/>
              <a:cxnLst/>
              <a:rect l="l" t="t" r="r" b="b"/>
              <a:pathLst>
                <a:path w="10286" h="2956" extrusionOk="0">
                  <a:moveTo>
                    <a:pt x="0" y="1"/>
                  </a:moveTo>
                  <a:lnTo>
                    <a:pt x="0" y="1062"/>
                  </a:lnTo>
                  <a:cubicBezTo>
                    <a:pt x="0" y="2109"/>
                    <a:pt x="2302" y="2956"/>
                    <a:pt x="5142" y="2956"/>
                  </a:cubicBezTo>
                  <a:cubicBezTo>
                    <a:pt x="7982" y="2956"/>
                    <a:pt x="10286" y="2107"/>
                    <a:pt x="10286" y="1062"/>
                  </a:cubicBezTo>
                  <a:lnTo>
                    <a:pt x="10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9"/>
            <p:cNvSpPr/>
            <p:nvPr/>
          </p:nvSpPr>
          <p:spPr>
            <a:xfrm>
              <a:off x="4485125" y="2656575"/>
              <a:ext cx="257150" cy="91925"/>
            </a:xfrm>
            <a:custGeom>
              <a:avLst/>
              <a:gdLst/>
              <a:ahLst/>
              <a:cxnLst/>
              <a:rect l="l" t="t" r="r" b="b"/>
              <a:pathLst>
                <a:path w="10286" h="3677" extrusionOk="0">
                  <a:moveTo>
                    <a:pt x="3392" y="1"/>
                  </a:moveTo>
                  <a:cubicBezTo>
                    <a:pt x="1413" y="264"/>
                    <a:pt x="0" y="963"/>
                    <a:pt x="0" y="1782"/>
                  </a:cubicBezTo>
                  <a:cubicBezTo>
                    <a:pt x="0" y="2828"/>
                    <a:pt x="2302" y="3676"/>
                    <a:pt x="5142" y="3676"/>
                  </a:cubicBezTo>
                  <a:cubicBezTo>
                    <a:pt x="7982" y="3676"/>
                    <a:pt x="10286" y="2827"/>
                    <a:pt x="10286" y="1782"/>
                  </a:cubicBezTo>
                  <a:cubicBezTo>
                    <a:pt x="10286" y="963"/>
                    <a:pt x="8871" y="264"/>
                    <a:pt x="68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9"/>
            <p:cNvSpPr/>
            <p:nvPr/>
          </p:nvSpPr>
          <p:spPr>
            <a:xfrm>
              <a:off x="4569925" y="2593725"/>
              <a:ext cx="87550" cy="113600"/>
            </a:xfrm>
            <a:custGeom>
              <a:avLst/>
              <a:gdLst/>
              <a:ahLst/>
              <a:cxnLst/>
              <a:rect l="l" t="t" r="r" b="b"/>
              <a:pathLst>
                <a:path w="3502" h="4544" extrusionOk="0">
                  <a:moveTo>
                    <a:pt x="3502" y="0"/>
                  </a:moveTo>
                  <a:lnTo>
                    <a:pt x="0" y="1739"/>
                  </a:lnTo>
                  <a:lnTo>
                    <a:pt x="0" y="4086"/>
                  </a:lnTo>
                  <a:cubicBezTo>
                    <a:pt x="544" y="4391"/>
                    <a:pt x="1147" y="4544"/>
                    <a:pt x="1750" y="4544"/>
                  </a:cubicBezTo>
                  <a:cubicBezTo>
                    <a:pt x="2354" y="4544"/>
                    <a:pt x="2957" y="4391"/>
                    <a:pt x="3502" y="4086"/>
                  </a:cubicBezTo>
                  <a:lnTo>
                    <a:pt x="3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9"/>
            <p:cNvSpPr/>
            <p:nvPr/>
          </p:nvSpPr>
          <p:spPr>
            <a:xfrm>
              <a:off x="4569900" y="2565700"/>
              <a:ext cx="87575" cy="104200"/>
            </a:xfrm>
            <a:custGeom>
              <a:avLst/>
              <a:gdLst/>
              <a:ahLst/>
              <a:cxnLst/>
              <a:rect l="l" t="t" r="r" b="b"/>
              <a:pathLst>
                <a:path w="3503" h="4168" extrusionOk="0">
                  <a:moveTo>
                    <a:pt x="3503" y="1"/>
                  </a:moveTo>
                  <a:lnTo>
                    <a:pt x="0" y="2859"/>
                  </a:lnTo>
                  <a:lnTo>
                    <a:pt x="0" y="4168"/>
                  </a:lnTo>
                  <a:lnTo>
                    <a:pt x="445" y="4168"/>
                  </a:lnTo>
                  <a:cubicBezTo>
                    <a:pt x="1745" y="4168"/>
                    <a:pt x="2913" y="3441"/>
                    <a:pt x="3503" y="2324"/>
                  </a:cubicBezTo>
                  <a:lnTo>
                    <a:pt x="3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9"/>
            <p:cNvSpPr/>
            <p:nvPr/>
          </p:nvSpPr>
          <p:spPr>
            <a:xfrm>
              <a:off x="4492675" y="2383325"/>
              <a:ext cx="173100" cy="253900"/>
            </a:xfrm>
            <a:custGeom>
              <a:avLst/>
              <a:gdLst/>
              <a:ahLst/>
              <a:cxnLst/>
              <a:rect l="l" t="t" r="r" b="b"/>
              <a:pathLst>
                <a:path w="6924" h="10156" extrusionOk="0">
                  <a:moveTo>
                    <a:pt x="3471" y="0"/>
                  </a:moveTo>
                  <a:cubicBezTo>
                    <a:pt x="2529" y="0"/>
                    <a:pt x="1675" y="380"/>
                    <a:pt x="1052" y="995"/>
                  </a:cubicBezTo>
                  <a:cubicBezTo>
                    <a:pt x="431" y="1610"/>
                    <a:pt x="44" y="2461"/>
                    <a:pt x="35" y="3405"/>
                  </a:cubicBezTo>
                  <a:lnTo>
                    <a:pt x="1" y="7018"/>
                  </a:lnTo>
                  <a:lnTo>
                    <a:pt x="987" y="7018"/>
                  </a:lnTo>
                  <a:lnTo>
                    <a:pt x="987" y="8876"/>
                  </a:lnTo>
                  <a:lnTo>
                    <a:pt x="987" y="10155"/>
                  </a:lnTo>
                  <a:lnTo>
                    <a:pt x="3593" y="10155"/>
                  </a:lnTo>
                  <a:cubicBezTo>
                    <a:pt x="3620" y="10155"/>
                    <a:pt x="3649" y="10155"/>
                    <a:pt x="3676" y="10154"/>
                  </a:cubicBezTo>
                  <a:cubicBezTo>
                    <a:pt x="5494" y="10111"/>
                    <a:pt x="6924" y="8581"/>
                    <a:pt x="6892" y="6761"/>
                  </a:cubicBezTo>
                  <a:lnTo>
                    <a:pt x="6829" y="3269"/>
                  </a:lnTo>
                  <a:cubicBezTo>
                    <a:pt x="6810" y="2211"/>
                    <a:pt x="6298" y="1215"/>
                    <a:pt x="5429" y="611"/>
                  </a:cubicBezTo>
                  <a:cubicBezTo>
                    <a:pt x="4873" y="225"/>
                    <a:pt x="4199" y="0"/>
                    <a:pt x="3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9"/>
            <p:cNvSpPr/>
            <p:nvPr/>
          </p:nvSpPr>
          <p:spPr>
            <a:xfrm>
              <a:off x="4545250" y="2383325"/>
              <a:ext cx="120500" cy="253900"/>
            </a:xfrm>
            <a:custGeom>
              <a:avLst/>
              <a:gdLst/>
              <a:ahLst/>
              <a:cxnLst/>
              <a:rect l="l" t="t" r="r" b="b"/>
              <a:pathLst>
                <a:path w="4820" h="10156" extrusionOk="0">
                  <a:moveTo>
                    <a:pt x="1368" y="0"/>
                  </a:moveTo>
                  <a:cubicBezTo>
                    <a:pt x="1114" y="0"/>
                    <a:pt x="864" y="28"/>
                    <a:pt x="625" y="81"/>
                  </a:cubicBezTo>
                  <a:cubicBezTo>
                    <a:pt x="1054" y="176"/>
                    <a:pt x="1454" y="351"/>
                    <a:pt x="1806" y="591"/>
                  </a:cubicBezTo>
                  <a:cubicBezTo>
                    <a:pt x="2694" y="1190"/>
                    <a:pt x="3220" y="2198"/>
                    <a:pt x="3239" y="3271"/>
                  </a:cubicBezTo>
                  <a:lnTo>
                    <a:pt x="3300" y="6761"/>
                  </a:lnTo>
                  <a:cubicBezTo>
                    <a:pt x="3332" y="8580"/>
                    <a:pt x="1902" y="10110"/>
                    <a:pt x="83" y="10154"/>
                  </a:cubicBezTo>
                  <a:cubicBezTo>
                    <a:pt x="56" y="10155"/>
                    <a:pt x="29" y="10155"/>
                    <a:pt x="1" y="10155"/>
                  </a:cubicBezTo>
                  <a:lnTo>
                    <a:pt x="1489" y="10155"/>
                  </a:lnTo>
                  <a:cubicBezTo>
                    <a:pt x="1516" y="10155"/>
                    <a:pt x="1544" y="10155"/>
                    <a:pt x="1572" y="10154"/>
                  </a:cubicBezTo>
                  <a:cubicBezTo>
                    <a:pt x="3390" y="10111"/>
                    <a:pt x="4820" y="8581"/>
                    <a:pt x="4788" y="6761"/>
                  </a:cubicBezTo>
                  <a:lnTo>
                    <a:pt x="4726" y="3269"/>
                  </a:lnTo>
                  <a:cubicBezTo>
                    <a:pt x="4707" y="2211"/>
                    <a:pt x="4195" y="1215"/>
                    <a:pt x="3326" y="611"/>
                  </a:cubicBezTo>
                  <a:cubicBezTo>
                    <a:pt x="2770" y="225"/>
                    <a:pt x="2096"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9"/>
            <p:cNvSpPr/>
            <p:nvPr/>
          </p:nvSpPr>
          <p:spPr>
            <a:xfrm>
              <a:off x="4489675" y="2561450"/>
              <a:ext cx="55400" cy="33675"/>
            </a:xfrm>
            <a:custGeom>
              <a:avLst/>
              <a:gdLst/>
              <a:ahLst/>
              <a:cxnLst/>
              <a:rect l="l" t="t" r="r" b="b"/>
              <a:pathLst>
                <a:path w="2216" h="1347" extrusionOk="0">
                  <a:moveTo>
                    <a:pt x="1107" y="0"/>
                  </a:moveTo>
                  <a:cubicBezTo>
                    <a:pt x="976" y="0"/>
                    <a:pt x="868" y="108"/>
                    <a:pt x="868" y="241"/>
                  </a:cubicBezTo>
                  <a:cubicBezTo>
                    <a:pt x="868" y="585"/>
                    <a:pt x="586" y="865"/>
                    <a:pt x="241" y="865"/>
                  </a:cubicBezTo>
                  <a:cubicBezTo>
                    <a:pt x="108" y="865"/>
                    <a:pt x="0" y="973"/>
                    <a:pt x="0" y="1106"/>
                  </a:cubicBezTo>
                  <a:cubicBezTo>
                    <a:pt x="0" y="1239"/>
                    <a:pt x="108" y="1347"/>
                    <a:pt x="241" y="1347"/>
                  </a:cubicBezTo>
                  <a:cubicBezTo>
                    <a:pt x="592" y="1347"/>
                    <a:pt x="905" y="1183"/>
                    <a:pt x="1107" y="928"/>
                  </a:cubicBezTo>
                  <a:cubicBezTo>
                    <a:pt x="1311" y="1183"/>
                    <a:pt x="1624" y="1347"/>
                    <a:pt x="1975" y="1347"/>
                  </a:cubicBezTo>
                  <a:cubicBezTo>
                    <a:pt x="2107" y="1347"/>
                    <a:pt x="2215" y="1239"/>
                    <a:pt x="2213" y="1106"/>
                  </a:cubicBezTo>
                  <a:cubicBezTo>
                    <a:pt x="2213" y="973"/>
                    <a:pt x="2105" y="865"/>
                    <a:pt x="1974" y="865"/>
                  </a:cubicBezTo>
                  <a:cubicBezTo>
                    <a:pt x="1629" y="865"/>
                    <a:pt x="1348" y="585"/>
                    <a:pt x="1348" y="241"/>
                  </a:cubicBezTo>
                  <a:cubicBezTo>
                    <a:pt x="1348" y="108"/>
                    <a:pt x="1240"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9"/>
            <p:cNvSpPr/>
            <p:nvPr/>
          </p:nvSpPr>
          <p:spPr>
            <a:xfrm>
              <a:off x="4594350" y="2449600"/>
              <a:ext cx="123375" cy="106975"/>
            </a:xfrm>
            <a:custGeom>
              <a:avLst/>
              <a:gdLst/>
              <a:ahLst/>
              <a:cxnLst/>
              <a:rect l="l" t="t" r="r" b="b"/>
              <a:pathLst>
                <a:path w="4935" h="4279" extrusionOk="0">
                  <a:moveTo>
                    <a:pt x="1841" y="0"/>
                  </a:moveTo>
                  <a:cubicBezTo>
                    <a:pt x="825" y="4"/>
                    <a:pt x="1" y="828"/>
                    <a:pt x="1" y="1845"/>
                  </a:cubicBezTo>
                  <a:lnTo>
                    <a:pt x="1" y="3225"/>
                  </a:lnTo>
                  <a:cubicBezTo>
                    <a:pt x="1" y="3807"/>
                    <a:pt x="473" y="4279"/>
                    <a:pt x="1054" y="4279"/>
                  </a:cubicBezTo>
                  <a:lnTo>
                    <a:pt x="3980" y="4279"/>
                  </a:lnTo>
                  <a:cubicBezTo>
                    <a:pt x="4507" y="4279"/>
                    <a:pt x="4934" y="3852"/>
                    <a:pt x="4934" y="3324"/>
                  </a:cubicBezTo>
                  <a:cubicBezTo>
                    <a:pt x="4934" y="2797"/>
                    <a:pt x="4507" y="2370"/>
                    <a:pt x="3980" y="2370"/>
                  </a:cubicBezTo>
                  <a:lnTo>
                    <a:pt x="3684" y="2370"/>
                  </a:lnTo>
                  <a:lnTo>
                    <a:pt x="3684" y="755"/>
                  </a:lnTo>
                  <a:cubicBezTo>
                    <a:pt x="3684" y="338"/>
                    <a:pt x="3347" y="0"/>
                    <a:pt x="2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9"/>
            <p:cNvSpPr/>
            <p:nvPr/>
          </p:nvSpPr>
          <p:spPr>
            <a:xfrm>
              <a:off x="4655775" y="2449625"/>
              <a:ext cx="61950" cy="106950"/>
            </a:xfrm>
            <a:custGeom>
              <a:avLst/>
              <a:gdLst/>
              <a:ahLst/>
              <a:cxnLst/>
              <a:rect l="l" t="t" r="r" b="b"/>
              <a:pathLst>
                <a:path w="2478" h="4278" extrusionOk="0">
                  <a:moveTo>
                    <a:pt x="1" y="0"/>
                  </a:moveTo>
                  <a:lnTo>
                    <a:pt x="1" y="2369"/>
                  </a:lnTo>
                  <a:lnTo>
                    <a:pt x="296" y="2369"/>
                  </a:lnTo>
                  <a:cubicBezTo>
                    <a:pt x="824" y="2369"/>
                    <a:pt x="1251" y="2796"/>
                    <a:pt x="1251" y="3323"/>
                  </a:cubicBezTo>
                  <a:cubicBezTo>
                    <a:pt x="1251" y="3849"/>
                    <a:pt x="824" y="4278"/>
                    <a:pt x="296" y="4278"/>
                  </a:cubicBezTo>
                  <a:lnTo>
                    <a:pt x="1523" y="4278"/>
                  </a:lnTo>
                  <a:cubicBezTo>
                    <a:pt x="2050" y="4278"/>
                    <a:pt x="2477" y="3851"/>
                    <a:pt x="2477" y="3323"/>
                  </a:cubicBezTo>
                  <a:cubicBezTo>
                    <a:pt x="2477" y="2797"/>
                    <a:pt x="2050" y="2370"/>
                    <a:pt x="1523" y="2370"/>
                  </a:cubicBezTo>
                  <a:lnTo>
                    <a:pt x="1227" y="2370"/>
                  </a:lnTo>
                  <a:lnTo>
                    <a:pt x="1227" y="755"/>
                  </a:lnTo>
                  <a:cubicBezTo>
                    <a:pt x="1227" y="338"/>
                    <a:pt x="890" y="0"/>
                    <a:pt x="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9"/>
            <p:cNvSpPr/>
            <p:nvPr/>
          </p:nvSpPr>
          <p:spPr>
            <a:xfrm>
              <a:off x="4495550" y="2627125"/>
              <a:ext cx="32550" cy="25825"/>
            </a:xfrm>
            <a:custGeom>
              <a:avLst/>
              <a:gdLst/>
              <a:ahLst/>
              <a:cxnLst/>
              <a:rect l="l" t="t" r="r" b="b"/>
              <a:pathLst>
                <a:path w="1302" h="1033" extrusionOk="0">
                  <a:moveTo>
                    <a:pt x="1033" y="1"/>
                  </a:moveTo>
                  <a:cubicBezTo>
                    <a:pt x="926" y="1"/>
                    <a:pt x="829" y="72"/>
                    <a:pt x="800" y="180"/>
                  </a:cubicBezTo>
                  <a:cubicBezTo>
                    <a:pt x="797" y="195"/>
                    <a:pt x="699" y="551"/>
                    <a:pt x="278" y="551"/>
                  </a:cubicBezTo>
                  <a:cubicBezTo>
                    <a:pt x="270" y="551"/>
                    <a:pt x="261" y="551"/>
                    <a:pt x="253" y="550"/>
                  </a:cubicBezTo>
                  <a:lnTo>
                    <a:pt x="245" y="550"/>
                  </a:lnTo>
                  <a:cubicBezTo>
                    <a:pt x="115" y="550"/>
                    <a:pt x="8" y="653"/>
                    <a:pt x="5" y="784"/>
                  </a:cubicBezTo>
                  <a:cubicBezTo>
                    <a:pt x="1" y="917"/>
                    <a:pt x="105" y="1028"/>
                    <a:pt x="237" y="1032"/>
                  </a:cubicBezTo>
                  <a:cubicBezTo>
                    <a:pt x="252" y="1033"/>
                    <a:pt x="265" y="1033"/>
                    <a:pt x="279" y="1033"/>
                  </a:cubicBezTo>
                  <a:cubicBezTo>
                    <a:pt x="906" y="1033"/>
                    <a:pt x="1198" y="558"/>
                    <a:pt x="1266" y="303"/>
                  </a:cubicBezTo>
                  <a:cubicBezTo>
                    <a:pt x="1301" y="175"/>
                    <a:pt x="1224" y="43"/>
                    <a:pt x="1096" y="9"/>
                  </a:cubicBezTo>
                  <a:cubicBezTo>
                    <a:pt x="1075" y="3"/>
                    <a:pt x="1053" y="1"/>
                    <a:pt x="10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9"/>
            <p:cNvSpPr/>
            <p:nvPr/>
          </p:nvSpPr>
          <p:spPr>
            <a:xfrm>
              <a:off x="4540275" y="2494425"/>
              <a:ext cx="12050" cy="22975"/>
            </a:xfrm>
            <a:custGeom>
              <a:avLst/>
              <a:gdLst/>
              <a:ahLst/>
              <a:cxnLst/>
              <a:rect l="l" t="t" r="r" b="b"/>
              <a:pathLst>
                <a:path w="482" h="919" extrusionOk="0">
                  <a:moveTo>
                    <a:pt x="241" y="1"/>
                  </a:moveTo>
                  <a:cubicBezTo>
                    <a:pt x="108" y="1"/>
                    <a:pt x="0" y="109"/>
                    <a:pt x="0" y="242"/>
                  </a:cubicBezTo>
                  <a:lnTo>
                    <a:pt x="0" y="679"/>
                  </a:lnTo>
                  <a:cubicBezTo>
                    <a:pt x="0" y="811"/>
                    <a:pt x="109" y="919"/>
                    <a:pt x="241" y="919"/>
                  </a:cubicBezTo>
                  <a:cubicBezTo>
                    <a:pt x="374" y="919"/>
                    <a:pt x="482" y="811"/>
                    <a:pt x="482" y="679"/>
                  </a:cubicBezTo>
                  <a:lnTo>
                    <a:pt x="482" y="242"/>
                  </a:lnTo>
                  <a:cubicBezTo>
                    <a:pt x="482" y="109"/>
                    <a:pt x="374"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9"/>
            <p:cNvSpPr/>
            <p:nvPr/>
          </p:nvSpPr>
          <p:spPr>
            <a:xfrm>
              <a:off x="4522025" y="2423475"/>
              <a:ext cx="30425" cy="30450"/>
            </a:xfrm>
            <a:custGeom>
              <a:avLst/>
              <a:gdLst/>
              <a:ahLst/>
              <a:cxnLst/>
              <a:rect l="l" t="t" r="r" b="b"/>
              <a:pathLst>
                <a:path w="1217" h="1218" extrusionOk="0">
                  <a:moveTo>
                    <a:pt x="609" y="0"/>
                  </a:moveTo>
                  <a:cubicBezTo>
                    <a:pt x="273" y="0"/>
                    <a:pt x="1" y="273"/>
                    <a:pt x="1" y="608"/>
                  </a:cubicBezTo>
                  <a:cubicBezTo>
                    <a:pt x="1" y="945"/>
                    <a:pt x="273" y="1217"/>
                    <a:pt x="609" y="1217"/>
                  </a:cubicBezTo>
                  <a:cubicBezTo>
                    <a:pt x="944" y="1217"/>
                    <a:pt x="1217" y="945"/>
                    <a:pt x="1217" y="608"/>
                  </a:cubicBezTo>
                  <a:cubicBezTo>
                    <a:pt x="1217" y="273"/>
                    <a:pt x="944" y="0"/>
                    <a:pt x="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9"/>
            <p:cNvSpPr/>
            <p:nvPr/>
          </p:nvSpPr>
          <p:spPr>
            <a:xfrm>
              <a:off x="4519500" y="2485100"/>
              <a:ext cx="45450" cy="21375"/>
            </a:xfrm>
            <a:custGeom>
              <a:avLst/>
              <a:gdLst/>
              <a:ahLst/>
              <a:cxnLst/>
              <a:rect l="l" t="t" r="r" b="b"/>
              <a:pathLst>
                <a:path w="1818" h="855" extrusionOk="0">
                  <a:moveTo>
                    <a:pt x="269" y="1"/>
                  </a:moveTo>
                  <a:cubicBezTo>
                    <a:pt x="164" y="1"/>
                    <a:pt x="68" y="69"/>
                    <a:pt x="38" y="174"/>
                  </a:cubicBezTo>
                  <a:cubicBezTo>
                    <a:pt x="1" y="302"/>
                    <a:pt x="74" y="436"/>
                    <a:pt x="201" y="473"/>
                  </a:cubicBezTo>
                  <a:lnTo>
                    <a:pt x="1482" y="846"/>
                  </a:lnTo>
                  <a:cubicBezTo>
                    <a:pt x="1504" y="852"/>
                    <a:pt x="1528" y="854"/>
                    <a:pt x="1549" y="854"/>
                  </a:cubicBezTo>
                  <a:cubicBezTo>
                    <a:pt x="1653" y="854"/>
                    <a:pt x="1749" y="786"/>
                    <a:pt x="1781" y="682"/>
                  </a:cubicBezTo>
                  <a:cubicBezTo>
                    <a:pt x="1818" y="555"/>
                    <a:pt x="1745" y="421"/>
                    <a:pt x="1617" y="384"/>
                  </a:cubicBezTo>
                  <a:lnTo>
                    <a:pt x="336" y="11"/>
                  </a:lnTo>
                  <a:cubicBezTo>
                    <a:pt x="314" y="4"/>
                    <a:pt x="291" y="1"/>
                    <a:pt x="269"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0" name="Google Shape;2480;p89"/>
          <p:cNvGrpSpPr/>
          <p:nvPr/>
        </p:nvGrpSpPr>
        <p:grpSpPr>
          <a:xfrm>
            <a:off x="1650189" y="1406749"/>
            <a:ext cx="442721" cy="331603"/>
            <a:chOff x="1751025" y="3046650"/>
            <a:chExt cx="391650" cy="293350"/>
          </a:xfrm>
        </p:grpSpPr>
        <p:sp>
          <p:nvSpPr>
            <p:cNvPr id="2481" name="Google Shape;2481;p89"/>
            <p:cNvSpPr/>
            <p:nvPr/>
          </p:nvSpPr>
          <p:spPr>
            <a:xfrm>
              <a:off x="1751025" y="3080975"/>
              <a:ext cx="391650" cy="259025"/>
            </a:xfrm>
            <a:custGeom>
              <a:avLst/>
              <a:gdLst/>
              <a:ahLst/>
              <a:cxnLst/>
              <a:rect l="l" t="t" r="r" b="b"/>
              <a:pathLst>
                <a:path w="15666" h="10361" extrusionOk="0">
                  <a:moveTo>
                    <a:pt x="742" y="0"/>
                  </a:moveTo>
                  <a:cubicBezTo>
                    <a:pt x="331" y="0"/>
                    <a:pt x="0" y="334"/>
                    <a:pt x="0" y="743"/>
                  </a:cubicBezTo>
                  <a:lnTo>
                    <a:pt x="0" y="9653"/>
                  </a:lnTo>
                  <a:cubicBezTo>
                    <a:pt x="0" y="10044"/>
                    <a:pt x="316" y="10360"/>
                    <a:pt x="706" y="10360"/>
                  </a:cubicBezTo>
                  <a:lnTo>
                    <a:pt x="14959" y="10360"/>
                  </a:lnTo>
                  <a:cubicBezTo>
                    <a:pt x="15350" y="10360"/>
                    <a:pt x="15666" y="10044"/>
                    <a:pt x="15666" y="9653"/>
                  </a:cubicBezTo>
                  <a:lnTo>
                    <a:pt x="15666" y="743"/>
                  </a:lnTo>
                  <a:cubicBezTo>
                    <a:pt x="15666" y="334"/>
                    <a:pt x="15335" y="3"/>
                    <a:pt x="14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9"/>
            <p:cNvSpPr/>
            <p:nvPr/>
          </p:nvSpPr>
          <p:spPr>
            <a:xfrm>
              <a:off x="1772075" y="3088375"/>
              <a:ext cx="349525" cy="230050"/>
            </a:xfrm>
            <a:custGeom>
              <a:avLst/>
              <a:gdLst/>
              <a:ahLst/>
              <a:cxnLst/>
              <a:rect l="l" t="t" r="r" b="b"/>
              <a:pathLst>
                <a:path w="13981" h="9202" extrusionOk="0">
                  <a:moveTo>
                    <a:pt x="1" y="1"/>
                  </a:moveTo>
                  <a:lnTo>
                    <a:pt x="1" y="8488"/>
                  </a:lnTo>
                  <a:cubicBezTo>
                    <a:pt x="1" y="8883"/>
                    <a:pt x="321" y="9201"/>
                    <a:pt x="714" y="9201"/>
                  </a:cubicBezTo>
                  <a:lnTo>
                    <a:pt x="13266" y="9201"/>
                  </a:lnTo>
                  <a:cubicBezTo>
                    <a:pt x="13661" y="9201"/>
                    <a:pt x="13980" y="8881"/>
                    <a:pt x="13980" y="8488"/>
                  </a:cubicBezTo>
                  <a:lnTo>
                    <a:pt x="139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9"/>
            <p:cNvSpPr/>
            <p:nvPr/>
          </p:nvSpPr>
          <p:spPr>
            <a:xfrm>
              <a:off x="1772125" y="3046650"/>
              <a:ext cx="174725" cy="271800"/>
            </a:xfrm>
            <a:custGeom>
              <a:avLst/>
              <a:gdLst/>
              <a:ahLst/>
              <a:cxnLst/>
              <a:rect l="l" t="t" r="r" b="b"/>
              <a:pathLst>
                <a:path w="6989" h="10872" extrusionOk="0">
                  <a:moveTo>
                    <a:pt x="715" y="1"/>
                  </a:moveTo>
                  <a:cubicBezTo>
                    <a:pt x="321" y="1"/>
                    <a:pt x="1" y="320"/>
                    <a:pt x="1" y="714"/>
                  </a:cubicBezTo>
                  <a:lnTo>
                    <a:pt x="1" y="9201"/>
                  </a:lnTo>
                  <a:cubicBezTo>
                    <a:pt x="1" y="9596"/>
                    <a:pt x="321" y="9915"/>
                    <a:pt x="715" y="9915"/>
                  </a:cubicBezTo>
                  <a:lnTo>
                    <a:pt x="5478" y="9915"/>
                  </a:lnTo>
                  <a:cubicBezTo>
                    <a:pt x="6114" y="9915"/>
                    <a:pt x="6662" y="10311"/>
                    <a:pt x="6884" y="10871"/>
                  </a:cubicBezTo>
                  <a:lnTo>
                    <a:pt x="6989" y="10871"/>
                  </a:lnTo>
                  <a:lnTo>
                    <a:pt x="6989" y="1513"/>
                  </a:lnTo>
                  <a:cubicBezTo>
                    <a:pt x="6989" y="677"/>
                    <a:pt x="6312" y="1"/>
                    <a:pt x="54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9"/>
            <p:cNvSpPr/>
            <p:nvPr/>
          </p:nvSpPr>
          <p:spPr>
            <a:xfrm>
              <a:off x="1946850" y="3046650"/>
              <a:ext cx="174750" cy="271775"/>
            </a:xfrm>
            <a:custGeom>
              <a:avLst/>
              <a:gdLst/>
              <a:ahLst/>
              <a:cxnLst/>
              <a:rect l="l" t="t" r="r" b="b"/>
              <a:pathLst>
                <a:path w="6990" h="10871" extrusionOk="0">
                  <a:moveTo>
                    <a:pt x="1514" y="1"/>
                  </a:moveTo>
                  <a:cubicBezTo>
                    <a:pt x="1424" y="1"/>
                    <a:pt x="1334" y="8"/>
                    <a:pt x="1248" y="24"/>
                  </a:cubicBezTo>
                  <a:cubicBezTo>
                    <a:pt x="538" y="148"/>
                    <a:pt x="1" y="768"/>
                    <a:pt x="1" y="1512"/>
                  </a:cubicBezTo>
                  <a:lnTo>
                    <a:pt x="1" y="10870"/>
                  </a:lnTo>
                  <a:lnTo>
                    <a:pt x="106" y="10870"/>
                  </a:lnTo>
                  <a:cubicBezTo>
                    <a:pt x="296" y="10390"/>
                    <a:pt x="726" y="10031"/>
                    <a:pt x="1247" y="9938"/>
                  </a:cubicBezTo>
                  <a:cubicBezTo>
                    <a:pt x="1332" y="9922"/>
                    <a:pt x="1422" y="9915"/>
                    <a:pt x="1512" y="9915"/>
                  </a:cubicBezTo>
                  <a:lnTo>
                    <a:pt x="6275" y="9915"/>
                  </a:lnTo>
                  <a:cubicBezTo>
                    <a:pt x="6670" y="9915"/>
                    <a:pt x="6989" y="9595"/>
                    <a:pt x="6989" y="9201"/>
                  </a:cubicBezTo>
                  <a:lnTo>
                    <a:pt x="6989" y="714"/>
                  </a:lnTo>
                  <a:cubicBezTo>
                    <a:pt x="6989" y="319"/>
                    <a:pt x="6670" y="1"/>
                    <a:pt x="62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9"/>
            <p:cNvSpPr/>
            <p:nvPr/>
          </p:nvSpPr>
          <p:spPr>
            <a:xfrm>
              <a:off x="1946825" y="3047225"/>
              <a:ext cx="31200" cy="271200"/>
            </a:xfrm>
            <a:custGeom>
              <a:avLst/>
              <a:gdLst/>
              <a:ahLst/>
              <a:cxnLst/>
              <a:rect l="l" t="t" r="r" b="b"/>
              <a:pathLst>
                <a:path w="1248" h="10848" extrusionOk="0">
                  <a:moveTo>
                    <a:pt x="1248" y="1"/>
                  </a:moveTo>
                  <a:cubicBezTo>
                    <a:pt x="539" y="127"/>
                    <a:pt x="1" y="745"/>
                    <a:pt x="2" y="1489"/>
                  </a:cubicBezTo>
                  <a:lnTo>
                    <a:pt x="2" y="10847"/>
                  </a:lnTo>
                  <a:lnTo>
                    <a:pt x="107" y="10847"/>
                  </a:lnTo>
                  <a:cubicBezTo>
                    <a:pt x="297" y="10367"/>
                    <a:pt x="727" y="10008"/>
                    <a:pt x="1248" y="9915"/>
                  </a:cubicBezTo>
                  <a:lnTo>
                    <a:pt x="12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9"/>
            <p:cNvSpPr/>
            <p:nvPr/>
          </p:nvSpPr>
          <p:spPr>
            <a:xfrm>
              <a:off x="1803075" y="3086875"/>
              <a:ext cx="108975" cy="11975"/>
            </a:xfrm>
            <a:custGeom>
              <a:avLst/>
              <a:gdLst/>
              <a:ahLst/>
              <a:cxnLst/>
              <a:rect l="l" t="t" r="r" b="b"/>
              <a:pathLst>
                <a:path w="4359" h="479" extrusionOk="0">
                  <a:moveTo>
                    <a:pt x="239" y="0"/>
                  </a:moveTo>
                  <a:cubicBezTo>
                    <a:pt x="109" y="0"/>
                    <a:pt x="1" y="107"/>
                    <a:pt x="1" y="240"/>
                  </a:cubicBezTo>
                  <a:cubicBezTo>
                    <a:pt x="1" y="370"/>
                    <a:pt x="106" y="479"/>
                    <a:pt x="239" y="479"/>
                  </a:cubicBezTo>
                  <a:lnTo>
                    <a:pt x="4119" y="479"/>
                  </a:lnTo>
                  <a:cubicBezTo>
                    <a:pt x="4252" y="479"/>
                    <a:pt x="4359" y="370"/>
                    <a:pt x="4359" y="240"/>
                  </a:cubicBezTo>
                  <a:cubicBezTo>
                    <a:pt x="4359" y="108"/>
                    <a:pt x="4252" y="0"/>
                    <a:pt x="4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9"/>
            <p:cNvSpPr/>
            <p:nvPr/>
          </p:nvSpPr>
          <p:spPr>
            <a:xfrm>
              <a:off x="1803075" y="3116200"/>
              <a:ext cx="108975" cy="11975"/>
            </a:xfrm>
            <a:custGeom>
              <a:avLst/>
              <a:gdLst/>
              <a:ahLst/>
              <a:cxnLst/>
              <a:rect l="l" t="t" r="r" b="b"/>
              <a:pathLst>
                <a:path w="4359" h="479" extrusionOk="0">
                  <a:moveTo>
                    <a:pt x="239" y="0"/>
                  </a:moveTo>
                  <a:cubicBezTo>
                    <a:pt x="109" y="0"/>
                    <a:pt x="1" y="107"/>
                    <a:pt x="1" y="240"/>
                  </a:cubicBezTo>
                  <a:cubicBezTo>
                    <a:pt x="1" y="372"/>
                    <a:pt x="106" y="478"/>
                    <a:pt x="239" y="478"/>
                  </a:cubicBezTo>
                  <a:lnTo>
                    <a:pt x="4119" y="478"/>
                  </a:lnTo>
                  <a:cubicBezTo>
                    <a:pt x="4252" y="478"/>
                    <a:pt x="4359" y="372"/>
                    <a:pt x="4359" y="240"/>
                  </a:cubicBezTo>
                  <a:cubicBezTo>
                    <a:pt x="4359" y="108"/>
                    <a:pt x="4252" y="0"/>
                    <a:pt x="4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9"/>
            <p:cNvSpPr/>
            <p:nvPr/>
          </p:nvSpPr>
          <p:spPr>
            <a:xfrm>
              <a:off x="1803075" y="3174850"/>
              <a:ext cx="108975" cy="12025"/>
            </a:xfrm>
            <a:custGeom>
              <a:avLst/>
              <a:gdLst/>
              <a:ahLst/>
              <a:cxnLst/>
              <a:rect l="l" t="t" r="r" b="b"/>
              <a:pathLst>
                <a:path w="4359" h="481" extrusionOk="0">
                  <a:moveTo>
                    <a:pt x="239" y="1"/>
                  </a:moveTo>
                  <a:cubicBezTo>
                    <a:pt x="109" y="1"/>
                    <a:pt x="1" y="108"/>
                    <a:pt x="1" y="241"/>
                  </a:cubicBezTo>
                  <a:cubicBezTo>
                    <a:pt x="1" y="373"/>
                    <a:pt x="106" y="480"/>
                    <a:pt x="239" y="480"/>
                  </a:cubicBezTo>
                  <a:lnTo>
                    <a:pt x="4119" y="480"/>
                  </a:lnTo>
                  <a:cubicBezTo>
                    <a:pt x="4252" y="480"/>
                    <a:pt x="4359" y="373"/>
                    <a:pt x="4359" y="241"/>
                  </a:cubicBezTo>
                  <a:cubicBezTo>
                    <a:pt x="4359" y="109"/>
                    <a:pt x="4252" y="1"/>
                    <a:pt x="4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9"/>
            <p:cNvSpPr/>
            <p:nvPr/>
          </p:nvSpPr>
          <p:spPr>
            <a:xfrm>
              <a:off x="1803075" y="3233550"/>
              <a:ext cx="108975" cy="12000"/>
            </a:xfrm>
            <a:custGeom>
              <a:avLst/>
              <a:gdLst/>
              <a:ahLst/>
              <a:cxnLst/>
              <a:rect l="l" t="t" r="r" b="b"/>
              <a:pathLst>
                <a:path w="4359" h="480" extrusionOk="0">
                  <a:moveTo>
                    <a:pt x="239" y="1"/>
                  </a:moveTo>
                  <a:cubicBezTo>
                    <a:pt x="109" y="1"/>
                    <a:pt x="1" y="108"/>
                    <a:pt x="1" y="240"/>
                  </a:cubicBezTo>
                  <a:cubicBezTo>
                    <a:pt x="1" y="371"/>
                    <a:pt x="106" y="479"/>
                    <a:pt x="239" y="479"/>
                  </a:cubicBezTo>
                  <a:lnTo>
                    <a:pt x="4119" y="479"/>
                  </a:lnTo>
                  <a:cubicBezTo>
                    <a:pt x="4252" y="479"/>
                    <a:pt x="4359" y="372"/>
                    <a:pt x="4359" y="240"/>
                  </a:cubicBezTo>
                  <a:cubicBezTo>
                    <a:pt x="4359" y="107"/>
                    <a:pt x="4252" y="1"/>
                    <a:pt x="4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9"/>
            <p:cNvSpPr/>
            <p:nvPr/>
          </p:nvSpPr>
          <p:spPr>
            <a:xfrm>
              <a:off x="1803075" y="3145525"/>
              <a:ext cx="108975" cy="12000"/>
            </a:xfrm>
            <a:custGeom>
              <a:avLst/>
              <a:gdLst/>
              <a:ahLst/>
              <a:cxnLst/>
              <a:rect l="l" t="t" r="r" b="b"/>
              <a:pathLst>
                <a:path w="4359" h="480" extrusionOk="0">
                  <a:moveTo>
                    <a:pt x="239" y="1"/>
                  </a:moveTo>
                  <a:cubicBezTo>
                    <a:pt x="109" y="1"/>
                    <a:pt x="1" y="109"/>
                    <a:pt x="1" y="241"/>
                  </a:cubicBezTo>
                  <a:cubicBezTo>
                    <a:pt x="1" y="372"/>
                    <a:pt x="106" y="479"/>
                    <a:pt x="239" y="479"/>
                  </a:cubicBezTo>
                  <a:lnTo>
                    <a:pt x="4119" y="479"/>
                  </a:lnTo>
                  <a:cubicBezTo>
                    <a:pt x="4252" y="479"/>
                    <a:pt x="4359" y="372"/>
                    <a:pt x="4359" y="241"/>
                  </a:cubicBezTo>
                  <a:cubicBezTo>
                    <a:pt x="4359" y="109"/>
                    <a:pt x="4252" y="1"/>
                    <a:pt x="4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9"/>
            <p:cNvSpPr/>
            <p:nvPr/>
          </p:nvSpPr>
          <p:spPr>
            <a:xfrm>
              <a:off x="1803075" y="3204175"/>
              <a:ext cx="108975" cy="12050"/>
            </a:xfrm>
            <a:custGeom>
              <a:avLst/>
              <a:gdLst/>
              <a:ahLst/>
              <a:cxnLst/>
              <a:rect l="l" t="t" r="r" b="b"/>
              <a:pathLst>
                <a:path w="4359" h="482" extrusionOk="0">
                  <a:moveTo>
                    <a:pt x="239" y="1"/>
                  </a:moveTo>
                  <a:cubicBezTo>
                    <a:pt x="109" y="1"/>
                    <a:pt x="1" y="110"/>
                    <a:pt x="1" y="242"/>
                  </a:cubicBezTo>
                  <a:cubicBezTo>
                    <a:pt x="1" y="373"/>
                    <a:pt x="106" y="481"/>
                    <a:pt x="239" y="481"/>
                  </a:cubicBezTo>
                  <a:lnTo>
                    <a:pt x="4119" y="481"/>
                  </a:lnTo>
                  <a:cubicBezTo>
                    <a:pt x="4252" y="481"/>
                    <a:pt x="4359" y="373"/>
                    <a:pt x="4359" y="242"/>
                  </a:cubicBezTo>
                  <a:cubicBezTo>
                    <a:pt x="4359" y="109"/>
                    <a:pt x="4252" y="1"/>
                    <a:pt x="4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9"/>
            <p:cNvSpPr/>
            <p:nvPr/>
          </p:nvSpPr>
          <p:spPr>
            <a:xfrm>
              <a:off x="1846575" y="3265450"/>
              <a:ext cx="22000" cy="12000"/>
            </a:xfrm>
            <a:custGeom>
              <a:avLst/>
              <a:gdLst/>
              <a:ahLst/>
              <a:cxnLst/>
              <a:rect l="l" t="t" r="r" b="b"/>
              <a:pathLst>
                <a:path w="880" h="480" extrusionOk="0">
                  <a:moveTo>
                    <a:pt x="239" y="1"/>
                  </a:moveTo>
                  <a:cubicBezTo>
                    <a:pt x="108" y="1"/>
                    <a:pt x="0" y="108"/>
                    <a:pt x="0" y="239"/>
                  </a:cubicBezTo>
                  <a:cubicBezTo>
                    <a:pt x="0" y="372"/>
                    <a:pt x="107" y="479"/>
                    <a:pt x="239" y="479"/>
                  </a:cubicBezTo>
                  <a:lnTo>
                    <a:pt x="639" y="479"/>
                  </a:lnTo>
                  <a:cubicBezTo>
                    <a:pt x="772" y="479"/>
                    <a:pt x="879" y="371"/>
                    <a:pt x="879" y="239"/>
                  </a:cubicBezTo>
                  <a:cubicBezTo>
                    <a:pt x="879" y="109"/>
                    <a:pt x="772" y="1"/>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9"/>
            <p:cNvSpPr/>
            <p:nvPr/>
          </p:nvSpPr>
          <p:spPr>
            <a:xfrm>
              <a:off x="1986275" y="3086875"/>
              <a:ext cx="108975" cy="11975"/>
            </a:xfrm>
            <a:custGeom>
              <a:avLst/>
              <a:gdLst/>
              <a:ahLst/>
              <a:cxnLst/>
              <a:rect l="l" t="t" r="r" b="b"/>
              <a:pathLst>
                <a:path w="4359" h="479" extrusionOk="0">
                  <a:moveTo>
                    <a:pt x="240" y="0"/>
                  </a:moveTo>
                  <a:cubicBezTo>
                    <a:pt x="108" y="0"/>
                    <a:pt x="0" y="107"/>
                    <a:pt x="0" y="240"/>
                  </a:cubicBezTo>
                  <a:cubicBezTo>
                    <a:pt x="0" y="370"/>
                    <a:pt x="107" y="479"/>
                    <a:pt x="240" y="479"/>
                  </a:cubicBezTo>
                  <a:lnTo>
                    <a:pt x="4120" y="479"/>
                  </a:lnTo>
                  <a:cubicBezTo>
                    <a:pt x="4253" y="479"/>
                    <a:pt x="4359" y="370"/>
                    <a:pt x="4359" y="240"/>
                  </a:cubicBezTo>
                  <a:cubicBezTo>
                    <a:pt x="4359" y="108"/>
                    <a:pt x="4253" y="0"/>
                    <a:pt x="4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9"/>
            <p:cNvSpPr/>
            <p:nvPr/>
          </p:nvSpPr>
          <p:spPr>
            <a:xfrm>
              <a:off x="1986275" y="3116200"/>
              <a:ext cx="108975" cy="11975"/>
            </a:xfrm>
            <a:custGeom>
              <a:avLst/>
              <a:gdLst/>
              <a:ahLst/>
              <a:cxnLst/>
              <a:rect l="l" t="t" r="r" b="b"/>
              <a:pathLst>
                <a:path w="4359" h="479" extrusionOk="0">
                  <a:moveTo>
                    <a:pt x="240" y="0"/>
                  </a:moveTo>
                  <a:cubicBezTo>
                    <a:pt x="108" y="0"/>
                    <a:pt x="0" y="107"/>
                    <a:pt x="0" y="240"/>
                  </a:cubicBezTo>
                  <a:cubicBezTo>
                    <a:pt x="0" y="372"/>
                    <a:pt x="107" y="478"/>
                    <a:pt x="240" y="478"/>
                  </a:cubicBezTo>
                  <a:lnTo>
                    <a:pt x="4120" y="478"/>
                  </a:lnTo>
                  <a:cubicBezTo>
                    <a:pt x="4253" y="478"/>
                    <a:pt x="4359" y="372"/>
                    <a:pt x="4359" y="240"/>
                  </a:cubicBezTo>
                  <a:cubicBezTo>
                    <a:pt x="4359" y="108"/>
                    <a:pt x="4253" y="0"/>
                    <a:pt x="4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9"/>
            <p:cNvSpPr/>
            <p:nvPr/>
          </p:nvSpPr>
          <p:spPr>
            <a:xfrm>
              <a:off x="1986275" y="3174850"/>
              <a:ext cx="108975" cy="12025"/>
            </a:xfrm>
            <a:custGeom>
              <a:avLst/>
              <a:gdLst/>
              <a:ahLst/>
              <a:cxnLst/>
              <a:rect l="l" t="t" r="r" b="b"/>
              <a:pathLst>
                <a:path w="4359" h="481" extrusionOk="0">
                  <a:moveTo>
                    <a:pt x="240" y="1"/>
                  </a:moveTo>
                  <a:cubicBezTo>
                    <a:pt x="108" y="1"/>
                    <a:pt x="0" y="108"/>
                    <a:pt x="0" y="241"/>
                  </a:cubicBezTo>
                  <a:cubicBezTo>
                    <a:pt x="0" y="373"/>
                    <a:pt x="107" y="480"/>
                    <a:pt x="240" y="480"/>
                  </a:cubicBezTo>
                  <a:lnTo>
                    <a:pt x="4120" y="480"/>
                  </a:lnTo>
                  <a:cubicBezTo>
                    <a:pt x="4253" y="480"/>
                    <a:pt x="4359" y="373"/>
                    <a:pt x="4359" y="241"/>
                  </a:cubicBezTo>
                  <a:cubicBezTo>
                    <a:pt x="4359" y="109"/>
                    <a:pt x="4253" y="1"/>
                    <a:pt x="4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9"/>
            <p:cNvSpPr/>
            <p:nvPr/>
          </p:nvSpPr>
          <p:spPr>
            <a:xfrm>
              <a:off x="1986275" y="3233550"/>
              <a:ext cx="108975" cy="12000"/>
            </a:xfrm>
            <a:custGeom>
              <a:avLst/>
              <a:gdLst/>
              <a:ahLst/>
              <a:cxnLst/>
              <a:rect l="l" t="t" r="r" b="b"/>
              <a:pathLst>
                <a:path w="4359" h="480" extrusionOk="0">
                  <a:moveTo>
                    <a:pt x="240" y="1"/>
                  </a:moveTo>
                  <a:cubicBezTo>
                    <a:pt x="108" y="1"/>
                    <a:pt x="0" y="108"/>
                    <a:pt x="0" y="240"/>
                  </a:cubicBezTo>
                  <a:cubicBezTo>
                    <a:pt x="0" y="371"/>
                    <a:pt x="107" y="479"/>
                    <a:pt x="240" y="479"/>
                  </a:cubicBezTo>
                  <a:lnTo>
                    <a:pt x="4120" y="479"/>
                  </a:lnTo>
                  <a:cubicBezTo>
                    <a:pt x="4253" y="479"/>
                    <a:pt x="4359" y="372"/>
                    <a:pt x="4359" y="240"/>
                  </a:cubicBezTo>
                  <a:cubicBezTo>
                    <a:pt x="4359" y="107"/>
                    <a:pt x="4253" y="1"/>
                    <a:pt x="4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9"/>
            <p:cNvSpPr/>
            <p:nvPr/>
          </p:nvSpPr>
          <p:spPr>
            <a:xfrm>
              <a:off x="1986275" y="3145525"/>
              <a:ext cx="108975" cy="12000"/>
            </a:xfrm>
            <a:custGeom>
              <a:avLst/>
              <a:gdLst/>
              <a:ahLst/>
              <a:cxnLst/>
              <a:rect l="l" t="t" r="r" b="b"/>
              <a:pathLst>
                <a:path w="4359" h="480" extrusionOk="0">
                  <a:moveTo>
                    <a:pt x="240" y="1"/>
                  </a:moveTo>
                  <a:cubicBezTo>
                    <a:pt x="108" y="1"/>
                    <a:pt x="0" y="109"/>
                    <a:pt x="0" y="241"/>
                  </a:cubicBezTo>
                  <a:cubicBezTo>
                    <a:pt x="0" y="372"/>
                    <a:pt x="107" y="479"/>
                    <a:pt x="240" y="479"/>
                  </a:cubicBezTo>
                  <a:lnTo>
                    <a:pt x="4120" y="479"/>
                  </a:lnTo>
                  <a:cubicBezTo>
                    <a:pt x="4253" y="479"/>
                    <a:pt x="4359" y="372"/>
                    <a:pt x="4359" y="241"/>
                  </a:cubicBezTo>
                  <a:cubicBezTo>
                    <a:pt x="4359" y="109"/>
                    <a:pt x="4253" y="1"/>
                    <a:pt x="4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9"/>
            <p:cNvSpPr/>
            <p:nvPr/>
          </p:nvSpPr>
          <p:spPr>
            <a:xfrm>
              <a:off x="1986275" y="3204175"/>
              <a:ext cx="108975" cy="12050"/>
            </a:xfrm>
            <a:custGeom>
              <a:avLst/>
              <a:gdLst/>
              <a:ahLst/>
              <a:cxnLst/>
              <a:rect l="l" t="t" r="r" b="b"/>
              <a:pathLst>
                <a:path w="4359" h="482" extrusionOk="0">
                  <a:moveTo>
                    <a:pt x="240" y="1"/>
                  </a:moveTo>
                  <a:cubicBezTo>
                    <a:pt x="108" y="1"/>
                    <a:pt x="0" y="110"/>
                    <a:pt x="0" y="242"/>
                  </a:cubicBezTo>
                  <a:cubicBezTo>
                    <a:pt x="0" y="373"/>
                    <a:pt x="107" y="481"/>
                    <a:pt x="240" y="481"/>
                  </a:cubicBezTo>
                  <a:lnTo>
                    <a:pt x="4120" y="481"/>
                  </a:lnTo>
                  <a:cubicBezTo>
                    <a:pt x="4253" y="481"/>
                    <a:pt x="4359" y="373"/>
                    <a:pt x="4359" y="242"/>
                  </a:cubicBezTo>
                  <a:cubicBezTo>
                    <a:pt x="4359" y="109"/>
                    <a:pt x="4253" y="1"/>
                    <a:pt x="4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9"/>
            <p:cNvSpPr/>
            <p:nvPr/>
          </p:nvSpPr>
          <p:spPr>
            <a:xfrm>
              <a:off x="2029775" y="3265450"/>
              <a:ext cx="21975" cy="12000"/>
            </a:xfrm>
            <a:custGeom>
              <a:avLst/>
              <a:gdLst/>
              <a:ahLst/>
              <a:cxnLst/>
              <a:rect l="l" t="t" r="r" b="b"/>
              <a:pathLst>
                <a:path w="879" h="480" extrusionOk="0">
                  <a:moveTo>
                    <a:pt x="240" y="1"/>
                  </a:moveTo>
                  <a:cubicBezTo>
                    <a:pt x="108" y="1"/>
                    <a:pt x="0" y="108"/>
                    <a:pt x="0" y="239"/>
                  </a:cubicBezTo>
                  <a:cubicBezTo>
                    <a:pt x="0" y="372"/>
                    <a:pt x="107" y="479"/>
                    <a:pt x="240" y="479"/>
                  </a:cubicBezTo>
                  <a:lnTo>
                    <a:pt x="640" y="479"/>
                  </a:lnTo>
                  <a:cubicBezTo>
                    <a:pt x="772" y="479"/>
                    <a:pt x="879" y="371"/>
                    <a:pt x="879" y="239"/>
                  </a:cubicBezTo>
                  <a:cubicBezTo>
                    <a:pt x="879" y="109"/>
                    <a:pt x="772" y="1"/>
                    <a:pt x="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9"/>
            <p:cNvSpPr/>
            <p:nvPr/>
          </p:nvSpPr>
          <p:spPr>
            <a:xfrm>
              <a:off x="2000250" y="3046650"/>
              <a:ext cx="67175" cy="111675"/>
            </a:xfrm>
            <a:custGeom>
              <a:avLst/>
              <a:gdLst/>
              <a:ahLst/>
              <a:cxnLst/>
              <a:rect l="l" t="t" r="r" b="b"/>
              <a:pathLst>
                <a:path w="2687" h="4467" extrusionOk="0">
                  <a:moveTo>
                    <a:pt x="1" y="1"/>
                  </a:moveTo>
                  <a:lnTo>
                    <a:pt x="1" y="4466"/>
                  </a:lnTo>
                  <a:lnTo>
                    <a:pt x="1344" y="3558"/>
                  </a:lnTo>
                  <a:lnTo>
                    <a:pt x="2686" y="4466"/>
                  </a:lnTo>
                  <a:lnTo>
                    <a:pt x="2686" y="1"/>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2501;p89"/>
          <p:cNvGrpSpPr/>
          <p:nvPr/>
        </p:nvGrpSpPr>
        <p:grpSpPr>
          <a:xfrm>
            <a:off x="7049094" y="1351175"/>
            <a:ext cx="446762" cy="442749"/>
            <a:chOff x="3346925" y="2997175"/>
            <a:chExt cx="395225" cy="391675"/>
          </a:xfrm>
        </p:grpSpPr>
        <p:sp>
          <p:nvSpPr>
            <p:cNvPr id="2502" name="Google Shape;2502;p89"/>
            <p:cNvSpPr/>
            <p:nvPr/>
          </p:nvSpPr>
          <p:spPr>
            <a:xfrm>
              <a:off x="3396825" y="2997175"/>
              <a:ext cx="345325" cy="342250"/>
            </a:xfrm>
            <a:custGeom>
              <a:avLst/>
              <a:gdLst/>
              <a:ahLst/>
              <a:cxnLst/>
              <a:rect l="l" t="t" r="r" b="b"/>
              <a:pathLst>
                <a:path w="13813" h="13690" extrusionOk="0">
                  <a:moveTo>
                    <a:pt x="11027" y="1"/>
                  </a:moveTo>
                  <a:cubicBezTo>
                    <a:pt x="10521" y="1"/>
                    <a:pt x="9977" y="94"/>
                    <a:pt x="9396" y="308"/>
                  </a:cubicBezTo>
                  <a:cubicBezTo>
                    <a:pt x="9394" y="309"/>
                    <a:pt x="9392" y="309"/>
                    <a:pt x="9390" y="310"/>
                  </a:cubicBezTo>
                  <a:cubicBezTo>
                    <a:pt x="8987" y="458"/>
                    <a:pt x="8633" y="716"/>
                    <a:pt x="8363" y="1051"/>
                  </a:cubicBezTo>
                  <a:cubicBezTo>
                    <a:pt x="7903" y="1621"/>
                    <a:pt x="7241" y="2630"/>
                    <a:pt x="7241" y="3722"/>
                  </a:cubicBezTo>
                  <a:cubicBezTo>
                    <a:pt x="7241" y="3722"/>
                    <a:pt x="7213" y="2935"/>
                    <a:pt x="7310" y="2043"/>
                  </a:cubicBezTo>
                  <a:cubicBezTo>
                    <a:pt x="7321" y="1945"/>
                    <a:pt x="7241" y="1876"/>
                    <a:pt x="7159" y="1876"/>
                  </a:cubicBezTo>
                  <a:cubicBezTo>
                    <a:pt x="7119" y="1876"/>
                    <a:pt x="7079" y="1892"/>
                    <a:pt x="7048" y="1928"/>
                  </a:cubicBezTo>
                  <a:cubicBezTo>
                    <a:pt x="6600" y="2439"/>
                    <a:pt x="6236" y="3029"/>
                    <a:pt x="5978" y="3672"/>
                  </a:cubicBezTo>
                  <a:cubicBezTo>
                    <a:pt x="5880" y="3914"/>
                    <a:pt x="5795" y="4167"/>
                    <a:pt x="5729" y="4424"/>
                  </a:cubicBezTo>
                  <a:cubicBezTo>
                    <a:pt x="5720" y="4459"/>
                    <a:pt x="5691" y="4477"/>
                    <a:pt x="5661" y="4477"/>
                  </a:cubicBezTo>
                  <a:cubicBezTo>
                    <a:pt x="5629" y="4477"/>
                    <a:pt x="5598" y="4458"/>
                    <a:pt x="5590" y="4420"/>
                  </a:cubicBezTo>
                  <a:cubicBezTo>
                    <a:pt x="5542" y="4190"/>
                    <a:pt x="5479" y="3847"/>
                    <a:pt x="5440" y="3454"/>
                  </a:cubicBezTo>
                  <a:cubicBezTo>
                    <a:pt x="5434" y="3389"/>
                    <a:pt x="5378" y="3347"/>
                    <a:pt x="5321" y="3347"/>
                  </a:cubicBezTo>
                  <a:cubicBezTo>
                    <a:pt x="5291" y="3347"/>
                    <a:pt x="5261" y="3359"/>
                    <a:pt x="5237" y="3384"/>
                  </a:cubicBezTo>
                  <a:cubicBezTo>
                    <a:pt x="5233" y="3387"/>
                    <a:pt x="5228" y="3393"/>
                    <a:pt x="5224" y="3398"/>
                  </a:cubicBezTo>
                  <a:cubicBezTo>
                    <a:pt x="4560" y="4105"/>
                    <a:pt x="4055" y="4943"/>
                    <a:pt x="3740" y="5860"/>
                  </a:cubicBezTo>
                  <a:cubicBezTo>
                    <a:pt x="3535" y="6458"/>
                    <a:pt x="3324" y="7173"/>
                    <a:pt x="3229" y="7815"/>
                  </a:cubicBezTo>
                  <a:cubicBezTo>
                    <a:pt x="3225" y="7840"/>
                    <a:pt x="3206" y="7852"/>
                    <a:pt x="3186" y="7852"/>
                  </a:cubicBezTo>
                  <a:cubicBezTo>
                    <a:pt x="3164" y="7852"/>
                    <a:pt x="3142" y="7838"/>
                    <a:pt x="3140" y="7810"/>
                  </a:cubicBezTo>
                  <a:cubicBezTo>
                    <a:pt x="3129" y="7493"/>
                    <a:pt x="3121" y="7081"/>
                    <a:pt x="3130" y="6625"/>
                  </a:cubicBezTo>
                  <a:cubicBezTo>
                    <a:pt x="3132" y="6555"/>
                    <a:pt x="3075" y="6512"/>
                    <a:pt x="3018" y="6512"/>
                  </a:cubicBezTo>
                  <a:cubicBezTo>
                    <a:pt x="2981" y="6512"/>
                    <a:pt x="2944" y="6530"/>
                    <a:pt x="2923" y="6570"/>
                  </a:cubicBezTo>
                  <a:cubicBezTo>
                    <a:pt x="1210" y="9738"/>
                    <a:pt x="1220" y="12467"/>
                    <a:pt x="0" y="13690"/>
                  </a:cubicBezTo>
                  <a:cubicBezTo>
                    <a:pt x="1174" y="12516"/>
                    <a:pt x="3743" y="12480"/>
                    <a:pt x="6755" y="10957"/>
                  </a:cubicBezTo>
                  <a:cubicBezTo>
                    <a:pt x="6966" y="10850"/>
                    <a:pt x="6938" y="10541"/>
                    <a:pt x="6711" y="10471"/>
                  </a:cubicBezTo>
                  <a:cubicBezTo>
                    <a:pt x="6360" y="10363"/>
                    <a:pt x="6091" y="10252"/>
                    <a:pt x="5902" y="10163"/>
                  </a:cubicBezTo>
                  <a:cubicBezTo>
                    <a:pt x="5815" y="10124"/>
                    <a:pt x="5842" y="9995"/>
                    <a:pt x="5938" y="9991"/>
                  </a:cubicBezTo>
                  <a:cubicBezTo>
                    <a:pt x="6230" y="9981"/>
                    <a:pt x="6689" y="9934"/>
                    <a:pt x="7297" y="9777"/>
                  </a:cubicBezTo>
                  <a:cubicBezTo>
                    <a:pt x="8128" y="9563"/>
                    <a:pt x="8915" y="9220"/>
                    <a:pt x="9636" y="8772"/>
                  </a:cubicBezTo>
                  <a:cubicBezTo>
                    <a:pt x="9783" y="8680"/>
                    <a:pt x="9715" y="8453"/>
                    <a:pt x="9545" y="8453"/>
                  </a:cubicBezTo>
                  <a:cubicBezTo>
                    <a:pt x="9543" y="8453"/>
                    <a:pt x="9541" y="8453"/>
                    <a:pt x="9539" y="8453"/>
                  </a:cubicBezTo>
                  <a:cubicBezTo>
                    <a:pt x="9398" y="8456"/>
                    <a:pt x="9262" y="8458"/>
                    <a:pt x="9132" y="8458"/>
                  </a:cubicBezTo>
                  <a:cubicBezTo>
                    <a:pt x="8806" y="8458"/>
                    <a:pt x="8518" y="8448"/>
                    <a:pt x="8295" y="8437"/>
                  </a:cubicBezTo>
                  <a:cubicBezTo>
                    <a:pt x="8221" y="8433"/>
                    <a:pt x="8212" y="8328"/>
                    <a:pt x="8285" y="8311"/>
                  </a:cubicBezTo>
                  <a:cubicBezTo>
                    <a:pt x="8676" y="8222"/>
                    <a:pt x="9283" y="8061"/>
                    <a:pt x="9999" y="7789"/>
                  </a:cubicBezTo>
                  <a:cubicBezTo>
                    <a:pt x="11071" y="7383"/>
                    <a:pt x="11998" y="6667"/>
                    <a:pt x="12650" y="5725"/>
                  </a:cubicBezTo>
                  <a:cubicBezTo>
                    <a:pt x="12676" y="5687"/>
                    <a:pt x="12699" y="5654"/>
                    <a:pt x="12715" y="5627"/>
                  </a:cubicBezTo>
                  <a:cubicBezTo>
                    <a:pt x="13602" y="4229"/>
                    <a:pt x="13813" y="3011"/>
                    <a:pt x="13633" y="1972"/>
                  </a:cubicBezTo>
                  <a:cubicBezTo>
                    <a:pt x="13461" y="984"/>
                    <a:pt x="12682" y="220"/>
                    <a:pt x="11694" y="56"/>
                  </a:cubicBezTo>
                  <a:cubicBezTo>
                    <a:pt x="11480" y="20"/>
                    <a:pt x="11257" y="1"/>
                    <a:pt x="11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9"/>
            <p:cNvSpPr/>
            <p:nvPr/>
          </p:nvSpPr>
          <p:spPr>
            <a:xfrm>
              <a:off x="3346925" y="3059900"/>
              <a:ext cx="330075" cy="328950"/>
            </a:xfrm>
            <a:custGeom>
              <a:avLst/>
              <a:gdLst/>
              <a:ahLst/>
              <a:cxnLst/>
              <a:rect l="l" t="t" r="r" b="b"/>
              <a:pathLst>
                <a:path w="13203" h="13158" extrusionOk="0">
                  <a:moveTo>
                    <a:pt x="12941" y="0"/>
                  </a:moveTo>
                  <a:cubicBezTo>
                    <a:pt x="12880" y="0"/>
                    <a:pt x="12818" y="23"/>
                    <a:pt x="12772" y="70"/>
                  </a:cubicBezTo>
                  <a:lnTo>
                    <a:pt x="92" y="12750"/>
                  </a:lnTo>
                  <a:cubicBezTo>
                    <a:pt x="0" y="12843"/>
                    <a:pt x="0" y="12994"/>
                    <a:pt x="92" y="13088"/>
                  </a:cubicBezTo>
                  <a:cubicBezTo>
                    <a:pt x="139" y="13135"/>
                    <a:pt x="199" y="13157"/>
                    <a:pt x="260" y="13157"/>
                  </a:cubicBezTo>
                  <a:cubicBezTo>
                    <a:pt x="321" y="13157"/>
                    <a:pt x="383" y="13135"/>
                    <a:pt x="429" y="13087"/>
                  </a:cubicBezTo>
                  <a:lnTo>
                    <a:pt x="13110" y="408"/>
                  </a:lnTo>
                  <a:cubicBezTo>
                    <a:pt x="13203" y="315"/>
                    <a:pt x="13203" y="163"/>
                    <a:pt x="13110" y="70"/>
                  </a:cubicBezTo>
                  <a:cubicBezTo>
                    <a:pt x="13063" y="23"/>
                    <a:pt x="13002" y="0"/>
                    <a:pt x="12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pic>
        <p:nvPicPr>
          <p:cNvPr id="2508" name="Google Shape;2508;p90"/>
          <p:cNvPicPr preferRelativeResize="0"/>
          <p:nvPr/>
        </p:nvPicPr>
        <p:blipFill>
          <a:blip r:embed="rId3">
            <a:alphaModFix/>
          </a:blip>
          <a:stretch>
            <a:fillRect/>
          </a:stretch>
        </p:blipFill>
        <p:spPr>
          <a:xfrm rot="-734889">
            <a:off x="4219700" y="2659278"/>
            <a:ext cx="704601" cy="607089"/>
          </a:xfrm>
          <a:prstGeom prst="rect">
            <a:avLst/>
          </a:prstGeom>
          <a:noFill/>
          <a:ln>
            <a:noFill/>
          </a:ln>
          <a:effectLst>
            <a:outerShdw blurRad="14288" dist="28575" dir="7680000" algn="bl" rotWithShape="0">
              <a:srgbClr val="000000">
                <a:alpha val="9000"/>
              </a:srgbClr>
            </a:outerShdw>
          </a:effectLst>
        </p:spPr>
      </p:pic>
      <p:pic>
        <p:nvPicPr>
          <p:cNvPr id="2509" name="Google Shape;2509;p90"/>
          <p:cNvPicPr preferRelativeResize="0"/>
          <p:nvPr/>
        </p:nvPicPr>
        <p:blipFill>
          <a:blip r:embed="rId3">
            <a:alphaModFix/>
          </a:blip>
          <a:stretch>
            <a:fillRect/>
          </a:stretch>
        </p:blipFill>
        <p:spPr>
          <a:xfrm rot="-734889">
            <a:off x="5582050" y="2659278"/>
            <a:ext cx="704601" cy="607089"/>
          </a:xfrm>
          <a:prstGeom prst="rect">
            <a:avLst/>
          </a:prstGeom>
          <a:noFill/>
          <a:ln>
            <a:noFill/>
          </a:ln>
          <a:effectLst>
            <a:outerShdw blurRad="14288" dist="28575" dir="7680000" algn="bl" rotWithShape="0">
              <a:srgbClr val="000000">
                <a:alpha val="9000"/>
              </a:srgbClr>
            </a:outerShdw>
          </a:effectLst>
        </p:spPr>
      </p:pic>
      <p:pic>
        <p:nvPicPr>
          <p:cNvPr id="2510" name="Google Shape;2510;p90"/>
          <p:cNvPicPr preferRelativeResize="0"/>
          <p:nvPr/>
        </p:nvPicPr>
        <p:blipFill>
          <a:blip r:embed="rId3">
            <a:alphaModFix/>
          </a:blip>
          <a:stretch>
            <a:fillRect/>
          </a:stretch>
        </p:blipFill>
        <p:spPr>
          <a:xfrm rot="-734889">
            <a:off x="6944400" y="2659278"/>
            <a:ext cx="704601" cy="607089"/>
          </a:xfrm>
          <a:prstGeom prst="rect">
            <a:avLst/>
          </a:prstGeom>
          <a:noFill/>
          <a:ln>
            <a:noFill/>
          </a:ln>
          <a:effectLst>
            <a:outerShdw blurRad="14288" dist="28575" dir="7680000" algn="bl" rotWithShape="0">
              <a:srgbClr val="000000">
                <a:alpha val="9000"/>
              </a:srgbClr>
            </a:outerShdw>
          </a:effectLst>
        </p:spPr>
      </p:pic>
      <p:pic>
        <p:nvPicPr>
          <p:cNvPr id="2511" name="Google Shape;2511;p90"/>
          <p:cNvPicPr preferRelativeResize="0"/>
          <p:nvPr/>
        </p:nvPicPr>
        <p:blipFill>
          <a:blip r:embed="rId3">
            <a:alphaModFix/>
          </a:blip>
          <a:stretch>
            <a:fillRect/>
          </a:stretch>
        </p:blipFill>
        <p:spPr>
          <a:xfrm rot="-734889">
            <a:off x="2865175" y="2659278"/>
            <a:ext cx="704601" cy="607089"/>
          </a:xfrm>
          <a:prstGeom prst="rect">
            <a:avLst/>
          </a:prstGeom>
          <a:noFill/>
          <a:ln>
            <a:noFill/>
          </a:ln>
          <a:effectLst>
            <a:outerShdw blurRad="14288" dist="28575" dir="7680000" algn="bl" rotWithShape="0">
              <a:srgbClr val="000000">
                <a:alpha val="9000"/>
              </a:srgbClr>
            </a:outerShdw>
          </a:effectLst>
        </p:spPr>
      </p:pic>
      <p:pic>
        <p:nvPicPr>
          <p:cNvPr id="2512" name="Google Shape;2512;p90"/>
          <p:cNvPicPr preferRelativeResize="0"/>
          <p:nvPr/>
        </p:nvPicPr>
        <p:blipFill>
          <a:blip r:embed="rId3">
            <a:alphaModFix/>
          </a:blip>
          <a:stretch>
            <a:fillRect/>
          </a:stretch>
        </p:blipFill>
        <p:spPr>
          <a:xfrm rot="-734889">
            <a:off x="1502025" y="2659278"/>
            <a:ext cx="704601" cy="607089"/>
          </a:xfrm>
          <a:prstGeom prst="rect">
            <a:avLst/>
          </a:prstGeom>
          <a:noFill/>
          <a:ln>
            <a:noFill/>
          </a:ln>
          <a:effectLst>
            <a:outerShdw blurRad="14288" dist="28575" dir="7680000" algn="bl" rotWithShape="0">
              <a:srgbClr val="000000">
                <a:alpha val="9000"/>
              </a:srgbClr>
            </a:outerShdw>
          </a:effectLst>
        </p:spPr>
      </p:pic>
      <p:sp>
        <p:nvSpPr>
          <p:cNvPr id="2513" name="Google Shape;2513;p90"/>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marR="38100" lvl="0" indent="0" algn="ctr" rtl="0">
              <a:spcBef>
                <a:spcPts val="0"/>
              </a:spcBef>
              <a:spcAft>
                <a:spcPts val="0"/>
              </a:spcAft>
              <a:buNone/>
            </a:pPr>
            <a:r>
              <a:rPr lang="en"/>
              <a:t>Zeitlinie</a:t>
            </a:r>
            <a:endParaRPr/>
          </a:p>
        </p:txBody>
      </p:sp>
      <p:sp>
        <p:nvSpPr>
          <p:cNvPr id="2514" name="Google Shape;2514;p90"/>
          <p:cNvSpPr txBox="1"/>
          <p:nvPr/>
        </p:nvSpPr>
        <p:spPr>
          <a:xfrm>
            <a:off x="713273" y="1261927"/>
            <a:ext cx="2282100" cy="53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Merkur</a:t>
            </a:r>
            <a:endParaRPr sz="2400">
              <a:solidFill>
                <a:schemeClr val="dk1"/>
              </a:solidFill>
              <a:latin typeface="Grand Hotel"/>
              <a:ea typeface="Grand Hotel"/>
              <a:cs typeface="Grand Hotel"/>
              <a:sym typeface="Grand Hotel"/>
            </a:endParaRPr>
          </a:p>
        </p:txBody>
      </p:sp>
      <p:sp>
        <p:nvSpPr>
          <p:cNvPr id="2515" name="Google Shape;2515;p90"/>
          <p:cNvSpPr txBox="1"/>
          <p:nvPr/>
        </p:nvSpPr>
        <p:spPr>
          <a:xfrm>
            <a:off x="713273" y="1652000"/>
            <a:ext cx="2282100" cy="8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600">
                <a:solidFill>
                  <a:schemeClr val="dk1"/>
                </a:solidFill>
                <a:latin typeface="Raleway"/>
                <a:ea typeface="Raleway"/>
                <a:cs typeface="Raleway"/>
                <a:sym typeface="Raleway"/>
              </a:rPr>
              <a:t>Merkur ist der sonnennächste Planet und der kleinste</a:t>
            </a:r>
            <a:endParaRPr sz="1600">
              <a:solidFill>
                <a:schemeClr val="dk1"/>
              </a:solidFill>
              <a:latin typeface="Raleway"/>
              <a:ea typeface="Raleway"/>
              <a:cs typeface="Raleway"/>
              <a:sym typeface="Raleway"/>
            </a:endParaRPr>
          </a:p>
        </p:txBody>
      </p:sp>
      <p:sp>
        <p:nvSpPr>
          <p:cNvPr id="2516" name="Google Shape;2516;p90"/>
          <p:cNvSpPr txBox="1"/>
          <p:nvPr/>
        </p:nvSpPr>
        <p:spPr>
          <a:xfrm>
            <a:off x="3430951" y="1261938"/>
            <a:ext cx="2282100" cy="53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Venus</a:t>
            </a:r>
            <a:endParaRPr sz="2400">
              <a:solidFill>
                <a:schemeClr val="dk1"/>
              </a:solidFill>
              <a:latin typeface="Grand Hotel"/>
              <a:ea typeface="Grand Hotel"/>
              <a:cs typeface="Grand Hotel"/>
              <a:sym typeface="Grand Hotel"/>
            </a:endParaRPr>
          </a:p>
        </p:txBody>
      </p:sp>
      <p:sp>
        <p:nvSpPr>
          <p:cNvPr id="2517" name="Google Shape;2517;p90"/>
          <p:cNvSpPr txBox="1"/>
          <p:nvPr/>
        </p:nvSpPr>
        <p:spPr>
          <a:xfrm>
            <a:off x="3430950" y="1652013"/>
            <a:ext cx="2282100" cy="8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600">
                <a:solidFill>
                  <a:schemeClr val="dk1"/>
                </a:solidFill>
                <a:latin typeface="Raleway"/>
                <a:ea typeface="Raleway"/>
                <a:cs typeface="Raleway"/>
                <a:sym typeface="Raleway"/>
              </a:rPr>
              <a:t>Die Venus ist der zweite Planet des Sonnensystems</a:t>
            </a:r>
            <a:endParaRPr sz="1600">
              <a:solidFill>
                <a:schemeClr val="dk1"/>
              </a:solidFill>
              <a:latin typeface="Raleway"/>
              <a:ea typeface="Raleway"/>
              <a:cs typeface="Raleway"/>
              <a:sym typeface="Raleway"/>
            </a:endParaRPr>
          </a:p>
        </p:txBody>
      </p:sp>
      <p:sp>
        <p:nvSpPr>
          <p:cNvPr id="2518" name="Google Shape;2518;p90"/>
          <p:cNvSpPr txBox="1"/>
          <p:nvPr/>
        </p:nvSpPr>
        <p:spPr>
          <a:xfrm>
            <a:off x="2072100" y="3346949"/>
            <a:ext cx="2282100" cy="53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Mars</a:t>
            </a:r>
            <a:endParaRPr sz="2400">
              <a:solidFill>
                <a:schemeClr val="dk1"/>
              </a:solidFill>
              <a:latin typeface="Grand Hotel"/>
              <a:ea typeface="Grand Hotel"/>
              <a:cs typeface="Grand Hotel"/>
              <a:sym typeface="Grand Hotel"/>
            </a:endParaRPr>
          </a:p>
        </p:txBody>
      </p:sp>
      <p:sp>
        <p:nvSpPr>
          <p:cNvPr id="2519" name="Google Shape;2519;p90"/>
          <p:cNvSpPr txBox="1"/>
          <p:nvPr/>
        </p:nvSpPr>
        <p:spPr>
          <a:xfrm>
            <a:off x="2072112" y="3737005"/>
            <a:ext cx="2282100" cy="8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600">
                <a:solidFill>
                  <a:schemeClr val="dk1"/>
                </a:solidFill>
                <a:latin typeface="Raleway"/>
                <a:ea typeface="Raleway"/>
                <a:cs typeface="Raleway"/>
                <a:sym typeface="Raleway"/>
              </a:rPr>
              <a:t>Obwohl er rot ist, ist der Mars eigentlich sehr kalt</a:t>
            </a:r>
            <a:endParaRPr sz="1600">
              <a:solidFill>
                <a:schemeClr val="dk1"/>
              </a:solidFill>
              <a:latin typeface="Raleway"/>
              <a:ea typeface="Raleway"/>
              <a:cs typeface="Raleway"/>
              <a:sym typeface="Raleway"/>
            </a:endParaRPr>
          </a:p>
        </p:txBody>
      </p:sp>
      <p:sp>
        <p:nvSpPr>
          <p:cNvPr id="2520" name="Google Shape;2520;p90"/>
          <p:cNvSpPr txBox="1"/>
          <p:nvPr/>
        </p:nvSpPr>
        <p:spPr>
          <a:xfrm>
            <a:off x="4789790" y="3346949"/>
            <a:ext cx="2282100" cy="53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Jupiter</a:t>
            </a:r>
            <a:endParaRPr sz="2400">
              <a:solidFill>
                <a:schemeClr val="dk1"/>
              </a:solidFill>
              <a:latin typeface="Grand Hotel"/>
              <a:ea typeface="Grand Hotel"/>
              <a:cs typeface="Grand Hotel"/>
              <a:sym typeface="Grand Hotel"/>
            </a:endParaRPr>
          </a:p>
        </p:txBody>
      </p:sp>
      <p:sp>
        <p:nvSpPr>
          <p:cNvPr id="2521" name="Google Shape;2521;p90"/>
          <p:cNvSpPr txBox="1"/>
          <p:nvPr/>
        </p:nvSpPr>
        <p:spPr>
          <a:xfrm>
            <a:off x="4789788" y="3737005"/>
            <a:ext cx="2282100" cy="86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a:solidFill>
                  <a:schemeClr val="dk1"/>
                </a:solidFill>
                <a:latin typeface="Raleway"/>
                <a:ea typeface="Raleway"/>
                <a:cs typeface="Raleway"/>
                <a:sym typeface="Raleway"/>
              </a:rPr>
              <a:t>Der Jupiter ist ein Gasriese und der größte Planet</a:t>
            </a:r>
            <a:endParaRPr sz="1600">
              <a:solidFill>
                <a:schemeClr val="dk1"/>
              </a:solidFill>
              <a:latin typeface="Raleway"/>
              <a:ea typeface="Raleway"/>
              <a:cs typeface="Raleway"/>
              <a:sym typeface="Raleway"/>
            </a:endParaRPr>
          </a:p>
        </p:txBody>
      </p:sp>
      <p:sp>
        <p:nvSpPr>
          <p:cNvPr id="2522" name="Google Shape;2522;p90"/>
          <p:cNvSpPr txBox="1"/>
          <p:nvPr/>
        </p:nvSpPr>
        <p:spPr>
          <a:xfrm>
            <a:off x="1546375" y="2646025"/>
            <a:ext cx="615900" cy="6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latin typeface="Grand Hotel"/>
                <a:ea typeface="Grand Hotel"/>
                <a:cs typeface="Grand Hotel"/>
                <a:sym typeface="Grand Hotel"/>
              </a:rPr>
              <a:t>01</a:t>
            </a:r>
            <a:endParaRPr sz="2800">
              <a:solidFill>
                <a:schemeClr val="dk1"/>
              </a:solidFill>
              <a:latin typeface="Grand Hotel"/>
              <a:ea typeface="Grand Hotel"/>
              <a:cs typeface="Grand Hotel"/>
              <a:sym typeface="Grand Hotel"/>
            </a:endParaRPr>
          </a:p>
        </p:txBody>
      </p:sp>
      <p:sp>
        <p:nvSpPr>
          <p:cNvPr id="2523" name="Google Shape;2523;p90"/>
          <p:cNvSpPr txBox="1"/>
          <p:nvPr/>
        </p:nvSpPr>
        <p:spPr>
          <a:xfrm>
            <a:off x="2804462" y="2646025"/>
            <a:ext cx="817500" cy="6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latin typeface="Grand Hotel"/>
                <a:ea typeface="Grand Hotel"/>
                <a:cs typeface="Grand Hotel"/>
                <a:sym typeface="Grand Hotel"/>
              </a:rPr>
              <a:t>02</a:t>
            </a:r>
            <a:endParaRPr sz="2800">
              <a:solidFill>
                <a:schemeClr val="dk1"/>
              </a:solidFill>
              <a:latin typeface="Grand Hotel"/>
              <a:ea typeface="Grand Hotel"/>
              <a:cs typeface="Grand Hotel"/>
              <a:sym typeface="Grand Hotel"/>
            </a:endParaRPr>
          </a:p>
        </p:txBody>
      </p:sp>
      <p:sp>
        <p:nvSpPr>
          <p:cNvPr id="2524" name="Google Shape;2524;p90"/>
          <p:cNvSpPr txBox="1"/>
          <p:nvPr/>
        </p:nvSpPr>
        <p:spPr>
          <a:xfrm>
            <a:off x="4171812" y="2646025"/>
            <a:ext cx="817500" cy="6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latin typeface="Grand Hotel"/>
                <a:ea typeface="Grand Hotel"/>
                <a:cs typeface="Grand Hotel"/>
                <a:sym typeface="Grand Hotel"/>
              </a:rPr>
              <a:t>03</a:t>
            </a:r>
            <a:endParaRPr sz="2800">
              <a:solidFill>
                <a:schemeClr val="dk1"/>
              </a:solidFill>
              <a:latin typeface="Grand Hotel"/>
              <a:ea typeface="Grand Hotel"/>
              <a:cs typeface="Grand Hotel"/>
              <a:sym typeface="Grand Hotel"/>
            </a:endParaRPr>
          </a:p>
        </p:txBody>
      </p:sp>
      <p:sp>
        <p:nvSpPr>
          <p:cNvPr id="2525" name="Google Shape;2525;p90"/>
          <p:cNvSpPr txBox="1"/>
          <p:nvPr/>
        </p:nvSpPr>
        <p:spPr>
          <a:xfrm>
            <a:off x="5522225" y="2646025"/>
            <a:ext cx="817200" cy="6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latin typeface="Grand Hotel"/>
                <a:ea typeface="Grand Hotel"/>
                <a:cs typeface="Grand Hotel"/>
                <a:sym typeface="Grand Hotel"/>
              </a:rPr>
              <a:t>04</a:t>
            </a:r>
            <a:endParaRPr sz="2800">
              <a:solidFill>
                <a:schemeClr val="dk1"/>
              </a:solidFill>
              <a:latin typeface="Grand Hotel"/>
              <a:ea typeface="Grand Hotel"/>
              <a:cs typeface="Grand Hotel"/>
              <a:sym typeface="Grand Hotel"/>
            </a:endParaRPr>
          </a:p>
        </p:txBody>
      </p:sp>
      <p:cxnSp>
        <p:nvCxnSpPr>
          <p:cNvPr id="2526" name="Google Shape;2526;p90"/>
          <p:cNvCxnSpPr>
            <a:stCxn id="2522" idx="3"/>
            <a:endCxn id="2523" idx="1"/>
          </p:cNvCxnSpPr>
          <p:nvPr/>
        </p:nvCxnSpPr>
        <p:spPr>
          <a:xfrm>
            <a:off x="2162275" y="2962825"/>
            <a:ext cx="642300" cy="0"/>
          </a:xfrm>
          <a:prstGeom prst="straightConnector1">
            <a:avLst/>
          </a:prstGeom>
          <a:noFill/>
          <a:ln w="19050" cap="flat" cmpd="sng">
            <a:solidFill>
              <a:schemeClr val="dk1"/>
            </a:solidFill>
            <a:prstDash val="solid"/>
            <a:round/>
            <a:headEnd type="none" w="med" len="med"/>
            <a:tailEnd type="none" w="med" len="med"/>
          </a:ln>
        </p:spPr>
      </p:cxnSp>
      <p:cxnSp>
        <p:nvCxnSpPr>
          <p:cNvPr id="2527" name="Google Shape;2527;p90"/>
          <p:cNvCxnSpPr>
            <a:stCxn id="2523" idx="3"/>
            <a:endCxn id="2524" idx="1"/>
          </p:cNvCxnSpPr>
          <p:nvPr/>
        </p:nvCxnSpPr>
        <p:spPr>
          <a:xfrm>
            <a:off x="3621962" y="2962825"/>
            <a:ext cx="549900" cy="0"/>
          </a:xfrm>
          <a:prstGeom prst="straightConnector1">
            <a:avLst/>
          </a:prstGeom>
          <a:noFill/>
          <a:ln w="19050" cap="flat" cmpd="sng">
            <a:solidFill>
              <a:schemeClr val="dk1"/>
            </a:solidFill>
            <a:prstDash val="solid"/>
            <a:round/>
            <a:headEnd type="none" w="med" len="med"/>
            <a:tailEnd type="none" w="med" len="med"/>
          </a:ln>
        </p:spPr>
      </p:cxnSp>
      <p:cxnSp>
        <p:nvCxnSpPr>
          <p:cNvPr id="2528" name="Google Shape;2528;p90"/>
          <p:cNvCxnSpPr>
            <a:stCxn id="2524" idx="3"/>
            <a:endCxn id="2525" idx="1"/>
          </p:cNvCxnSpPr>
          <p:nvPr/>
        </p:nvCxnSpPr>
        <p:spPr>
          <a:xfrm>
            <a:off x="4989312" y="2962825"/>
            <a:ext cx="532800" cy="0"/>
          </a:xfrm>
          <a:prstGeom prst="straightConnector1">
            <a:avLst/>
          </a:prstGeom>
          <a:noFill/>
          <a:ln w="19050" cap="flat" cmpd="sng">
            <a:solidFill>
              <a:schemeClr val="dk1"/>
            </a:solidFill>
            <a:prstDash val="solid"/>
            <a:round/>
            <a:headEnd type="none" w="med" len="med"/>
            <a:tailEnd type="none" w="med" len="med"/>
          </a:ln>
        </p:spPr>
      </p:cxnSp>
      <p:sp>
        <p:nvSpPr>
          <p:cNvPr id="2529" name="Google Shape;2529;p90"/>
          <p:cNvSpPr txBox="1"/>
          <p:nvPr/>
        </p:nvSpPr>
        <p:spPr>
          <a:xfrm>
            <a:off x="6148626" y="1261938"/>
            <a:ext cx="2282100" cy="53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Neptun</a:t>
            </a:r>
            <a:endParaRPr sz="2400">
              <a:solidFill>
                <a:schemeClr val="dk1"/>
              </a:solidFill>
              <a:latin typeface="Grand Hotel"/>
              <a:ea typeface="Grand Hotel"/>
              <a:cs typeface="Grand Hotel"/>
              <a:sym typeface="Grand Hotel"/>
            </a:endParaRPr>
          </a:p>
        </p:txBody>
      </p:sp>
      <p:sp>
        <p:nvSpPr>
          <p:cNvPr id="2530" name="Google Shape;2530;p90"/>
          <p:cNvSpPr txBox="1"/>
          <p:nvPr/>
        </p:nvSpPr>
        <p:spPr>
          <a:xfrm>
            <a:off x="6148627" y="1652013"/>
            <a:ext cx="2282100" cy="8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Der äußerste Planet unseres Sonnensystems!</a:t>
            </a:r>
            <a:endParaRPr sz="1600">
              <a:solidFill>
                <a:schemeClr val="dk1"/>
              </a:solidFill>
              <a:latin typeface="Raleway"/>
              <a:ea typeface="Raleway"/>
              <a:cs typeface="Raleway"/>
              <a:sym typeface="Raleway"/>
            </a:endParaRPr>
          </a:p>
        </p:txBody>
      </p:sp>
      <p:sp>
        <p:nvSpPr>
          <p:cNvPr id="2531" name="Google Shape;2531;p90"/>
          <p:cNvSpPr txBox="1"/>
          <p:nvPr/>
        </p:nvSpPr>
        <p:spPr>
          <a:xfrm>
            <a:off x="6879462" y="2646025"/>
            <a:ext cx="817200" cy="6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latin typeface="Grand Hotel"/>
                <a:ea typeface="Grand Hotel"/>
                <a:cs typeface="Grand Hotel"/>
                <a:sym typeface="Grand Hotel"/>
              </a:rPr>
              <a:t>05</a:t>
            </a:r>
            <a:endParaRPr sz="2800">
              <a:solidFill>
                <a:schemeClr val="dk1"/>
              </a:solidFill>
              <a:latin typeface="Grand Hotel"/>
              <a:ea typeface="Grand Hotel"/>
              <a:cs typeface="Grand Hotel"/>
              <a:sym typeface="Grand Hotel"/>
            </a:endParaRPr>
          </a:p>
        </p:txBody>
      </p:sp>
      <p:cxnSp>
        <p:nvCxnSpPr>
          <p:cNvPr id="2532" name="Google Shape;2532;p90"/>
          <p:cNvCxnSpPr>
            <a:stCxn id="2525" idx="3"/>
            <a:endCxn id="2531" idx="1"/>
          </p:cNvCxnSpPr>
          <p:nvPr/>
        </p:nvCxnSpPr>
        <p:spPr>
          <a:xfrm>
            <a:off x="6339425" y="2962825"/>
            <a:ext cx="540000" cy="0"/>
          </a:xfrm>
          <a:prstGeom prst="straightConnector1">
            <a:avLst/>
          </a:prstGeom>
          <a:noFill/>
          <a:ln w="19050" cap="flat" cmpd="sng">
            <a:solidFill>
              <a:schemeClr val="dk1"/>
            </a:solidFill>
            <a:prstDash val="solid"/>
            <a:round/>
            <a:headEnd type="none" w="med" len="med"/>
            <a:tailEnd type="none" w="med" len="med"/>
          </a:ln>
        </p:spPr>
      </p:cxnSp>
      <p:sp>
        <p:nvSpPr>
          <p:cNvPr id="2533" name="Google Shape;2533;p90"/>
          <p:cNvSpPr txBox="1"/>
          <p:nvPr/>
        </p:nvSpPr>
        <p:spPr>
          <a:xfrm>
            <a:off x="1447175" y="2646025"/>
            <a:ext cx="817500" cy="6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latin typeface="Grand Hotel"/>
                <a:ea typeface="Grand Hotel"/>
                <a:cs typeface="Grand Hotel"/>
                <a:sym typeface="Grand Hotel"/>
              </a:rPr>
              <a:t>01</a:t>
            </a:r>
            <a:endParaRPr sz="2800">
              <a:solidFill>
                <a:schemeClr val="dk1"/>
              </a:solidFill>
              <a:latin typeface="Grand Hotel"/>
              <a:ea typeface="Grand Hotel"/>
              <a:cs typeface="Grand Hotel"/>
              <a:sym typeface="Grand Hote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pic>
        <p:nvPicPr>
          <p:cNvPr id="2538" name="Google Shape;2538;p91"/>
          <p:cNvPicPr preferRelativeResize="0"/>
          <p:nvPr/>
        </p:nvPicPr>
        <p:blipFill>
          <a:blip r:embed="rId3">
            <a:alphaModFix/>
          </a:blip>
          <a:stretch>
            <a:fillRect/>
          </a:stretch>
        </p:blipFill>
        <p:spPr>
          <a:xfrm rot="-734904">
            <a:off x="6586453" y="2227054"/>
            <a:ext cx="850245" cy="732593"/>
          </a:xfrm>
          <a:prstGeom prst="rect">
            <a:avLst/>
          </a:prstGeom>
          <a:noFill/>
          <a:ln>
            <a:noFill/>
          </a:ln>
          <a:effectLst>
            <a:outerShdw blurRad="14288" dist="28575" dir="7680000" algn="bl" rotWithShape="0">
              <a:srgbClr val="000000">
                <a:alpha val="9000"/>
              </a:srgbClr>
            </a:outerShdw>
          </a:effectLst>
        </p:spPr>
      </p:pic>
      <p:pic>
        <p:nvPicPr>
          <p:cNvPr id="2539" name="Google Shape;2539;p91"/>
          <p:cNvPicPr preferRelativeResize="0"/>
          <p:nvPr/>
        </p:nvPicPr>
        <p:blipFill>
          <a:blip r:embed="rId3">
            <a:alphaModFix/>
          </a:blip>
          <a:stretch>
            <a:fillRect/>
          </a:stretch>
        </p:blipFill>
        <p:spPr>
          <a:xfrm rot="-734904">
            <a:off x="4873878" y="2721529"/>
            <a:ext cx="850245" cy="732593"/>
          </a:xfrm>
          <a:prstGeom prst="rect">
            <a:avLst/>
          </a:prstGeom>
          <a:noFill/>
          <a:ln>
            <a:noFill/>
          </a:ln>
          <a:effectLst>
            <a:outerShdw blurRad="14288" dist="28575" dir="7680000" algn="bl" rotWithShape="0">
              <a:srgbClr val="000000">
                <a:alpha val="9000"/>
              </a:srgbClr>
            </a:outerShdw>
          </a:effectLst>
        </p:spPr>
      </p:pic>
      <p:pic>
        <p:nvPicPr>
          <p:cNvPr id="2540" name="Google Shape;2540;p91"/>
          <p:cNvPicPr preferRelativeResize="0"/>
          <p:nvPr/>
        </p:nvPicPr>
        <p:blipFill>
          <a:blip r:embed="rId3">
            <a:alphaModFix/>
          </a:blip>
          <a:stretch>
            <a:fillRect/>
          </a:stretch>
        </p:blipFill>
        <p:spPr>
          <a:xfrm rot="-734904">
            <a:off x="3151528" y="2227054"/>
            <a:ext cx="850245" cy="732593"/>
          </a:xfrm>
          <a:prstGeom prst="rect">
            <a:avLst/>
          </a:prstGeom>
          <a:noFill/>
          <a:ln>
            <a:noFill/>
          </a:ln>
          <a:effectLst>
            <a:outerShdw blurRad="14288" dist="28575" dir="7680000" algn="bl" rotWithShape="0">
              <a:srgbClr val="000000">
                <a:alpha val="9000"/>
              </a:srgbClr>
            </a:outerShdw>
          </a:effectLst>
        </p:spPr>
      </p:pic>
      <p:cxnSp>
        <p:nvCxnSpPr>
          <p:cNvPr id="2541" name="Google Shape;2541;p91"/>
          <p:cNvCxnSpPr>
            <a:stCxn id="2542" idx="3"/>
            <a:endCxn id="2543" idx="1"/>
          </p:cNvCxnSpPr>
          <p:nvPr/>
        </p:nvCxnSpPr>
        <p:spPr>
          <a:xfrm rot="10800000" flipH="1">
            <a:off x="2357273" y="2593425"/>
            <a:ext cx="716400" cy="494400"/>
          </a:xfrm>
          <a:prstGeom prst="straightConnector1">
            <a:avLst/>
          </a:prstGeom>
          <a:noFill/>
          <a:ln w="19050" cap="flat" cmpd="sng">
            <a:solidFill>
              <a:schemeClr val="dk1"/>
            </a:solidFill>
            <a:prstDash val="solid"/>
            <a:round/>
            <a:headEnd type="none" w="med" len="med"/>
            <a:tailEnd type="none" w="med" len="med"/>
          </a:ln>
        </p:spPr>
      </p:cxnSp>
      <p:sp>
        <p:nvSpPr>
          <p:cNvPr id="2544" name="Google Shape;2544;p91"/>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Zeitlinie</a:t>
            </a:r>
            <a:endParaRPr/>
          </a:p>
        </p:txBody>
      </p:sp>
      <p:pic>
        <p:nvPicPr>
          <p:cNvPr id="2545" name="Google Shape;2545;p91"/>
          <p:cNvPicPr preferRelativeResize="0"/>
          <p:nvPr/>
        </p:nvPicPr>
        <p:blipFill>
          <a:blip r:embed="rId3">
            <a:alphaModFix/>
          </a:blip>
          <a:stretch>
            <a:fillRect/>
          </a:stretch>
        </p:blipFill>
        <p:spPr>
          <a:xfrm rot="-734904">
            <a:off x="1429203" y="2721529"/>
            <a:ext cx="850245" cy="732593"/>
          </a:xfrm>
          <a:prstGeom prst="rect">
            <a:avLst/>
          </a:prstGeom>
          <a:noFill/>
          <a:ln>
            <a:noFill/>
          </a:ln>
          <a:effectLst>
            <a:outerShdw blurRad="14288" dist="28575" dir="7680000" algn="bl" rotWithShape="0">
              <a:srgbClr val="000000">
                <a:alpha val="9000"/>
              </a:srgbClr>
            </a:outerShdw>
          </a:effectLst>
        </p:spPr>
      </p:pic>
      <p:sp>
        <p:nvSpPr>
          <p:cNvPr id="2546" name="Google Shape;2546;p91"/>
          <p:cNvSpPr txBox="1"/>
          <p:nvPr/>
        </p:nvSpPr>
        <p:spPr>
          <a:xfrm>
            <a:off x="713273" y="1246902"/>
            <a:ext cx="2282100" cy="530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Mittelalterlich</a:t>
            </a:r>
            <a:endParaRPr sz="2400">
              <a:solidFill>
                <a:schemeClr val="dk1"/>
              </a:solidFill>
              <a:latin typeface="Grand Hotel"/>
              <a:ea typeface="Grand Hotel"/>
              <a:cs typeface="Grand Hotel"/>
              <a:sym typeface="Grand Hotel"/>
            </a:endParaRPr>
          </a:p>
        </p:txBody>
      </p:sp>
      <p:sp>
        <p:nvSpPr>
          <p:cNvPr id="2547" name="Google Shape;2547;p91"/>
          <p:cNvSpPr txBox="1"/>
          <p:nvPr/>
        </p:nvSpPr>
        <p:spPr>
          <a:xfrm>
            <a:off x="713273" y="1700625"/>
            <a:ext cx="2282100" cy="8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600">
                <a:solidFill>
                  <a:schemeClr val="dk1"/>
                </a:solidFill>
                <a:latin typeface="Raleway"/>
                <a:ea typeface="Raleway"/>
                <a:cs typeface="Raleway"/>
                <a:sym typeface="Raleway"/>
              </a:rPr>
              <a:t>Merkur ist der sonnennächste Planet und der kleinste</a:t>
            </a:r>
            <a:endParaRPr sz="1600">
              <a:solidFill>
                <a:schemeClr val="dk1"/>
              </a:solidFill>
              <a:latin typeface="Raleway"/>
              <a:ea typeface="Raleway"/>
              <a:cs typeface="Raleway"/>
              <a:sym typeface="Raleway"/>
            </a:endParaRPr>
          </a:p>
        </p:txBody>
      </p:sp>
      <p:sp>
        <p:nvSpPr>
          <p:cNvPr id="2548" name="Google Shape;2548;p91"/>
          <p:cNvSpPr txBox="1"/>
          <p:nvPr/>
        </p:nvSpPr>
        <p:spPr>
          <a:xfrm>
            <a:off x="4157967" y="1246913"/>
            <a:ext cx="2282100" cy="530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Modernismus</a:t>
            </a:r>
            <a:endParaRPr sz="2400">
              <a:solidFill>
                <a:schemeClr val="dk1"/>
              </a:solidFill>
              <a:latin typeface="Grand Hotel"/>
              <a:ea typeface="Grand Hotel"/>
              <a:cs typeface="Grand Hotel"/>
              <a:sym typeface="Grand Hotel"/>
            </a:endParaRPr>
          </a:p>
        </p:txBody>
      </p:sp>
      <p:sp>
        <p:nvSpPr>
          <p:cNvPr id="2549" name="Google Shape;2549;p91"/>
          <p:cNvSpPr txBox="1"/>
          <p:nvPr/>
        </p:nvSpPr>
        <p:spPr>
          <a:xfrm>
            <a:off x="4157967" y="1700638"/>
            <a:ext cx="2282100" cy="8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600">
                <a:solidFill>
                  <a:schemeClr val="dk1"/>
                </a:solidFill>
                <a:latin typeface="Raleway"/>
                <a:ea typeface="Raleway"/>
                <a:cs typeface="Raleway"/>
                <a:sym typeface="Raleway"/>
              </a:rPr>
              <a:t>Die Venus ist der zweite Planet des Sonnensystems</a:t>
            </a:r>
            <a:endParaRPr sz="1600">
              <a:solidFill>
                <a:schemeClr val="dk1"/>
              </a:solidFill>
              <a:latin typeface="Raleway"/>
              <a:ea typeface="Raleway"/>
              <a:cs typeface="Raleway"/>
              <a:sym typeface="Raleway"/>
            </a:endParaRPr>
          </a:p>
        </p:txBody>
      </p:sp>
      <p:sp>
        <p:nvSpPr>
          <p:cNvPr id="2550" name="Google Shape;2550;p91"/>
          <p:cNvSpPr txBox="1"/>
          <p:nvPr/>
        </p:nvSpPr>
        <p:spPr>
          <a:xfrm>
            <a:off x="5880314" y="2977474"/>
            <a:ext cx="2282100" cy="530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Heute</a:t>
            </a:r>
            <a:endParaRPr sz="2400">
              <a:solidFill>
                <a:schemeClr val="dk1"/>
              </a:solidFill>
              <a:latin typeface="Grand Hotel"/>
              <a:ea typeface="Grand Hotel"/>
              <a:cs typeface="Grand Hotel"/>
              <a:sym typeface="Grand Hotel"/>
            </a:endParaRPr>
          </a:p>
        </p:txBody>
      </p:sp>
      <p:sp>
        <p:nvSpPr>
          <p:cNvPr id="2551" name="Google Shape;2551;p91"/>
          <p:cNvSpPr txBox="1"/>
          <p:nvPr/>
        </p:nvSpPr>
        <p:spPr>
          <a:xfrm>
            <a:off x="5880314" y="3431205"/>
            <a:ext cx="2282100" cy="86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a:solidFill>
                  <a:schemeClr val="dk1"/>
                </a:solidFill>
                <a:latin typeface="Raleway"/>
                <a:ea typeface="Raleway"/>
                <a:cs typeface="Raleway"/>
                <a:sym typeface="Raleway"/>
              </a:rPr>
              <a:t>Die Sonne ist der Stern im Zentrum des Sonnensystems</a:t>
            </a:r>
            <a:endParaRPr sz="1600">
              <a:solidFill>
                <a:schemeClr val="dk1"/>
              </a:solidFill>
              <a:latin typeface="Raleway"/>
              <a:ea typeface="Raleway"/>
              <a:cs typeface="Raleway"/>
              <a:sym typeface="Raleway"/>
            </a:endParaRPr>
          </a:p>
        </p:txBody>
      </p:sp>
      <p:sp>
        <p:nvSpPr>
          <p:cNvPr id="2542" name="Google Shape;2542;p91"/>
          <p:cNvSpPr txBox="1"/>
          <p:nvPr/>
        </p:nvSpPr>
        <p:spPr>
          <a:xfrm>
            <a:off x="1351373" y="2771025"/>
            <a:ext cx="1005900" cy="6336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3600">
                <a:solidFill>
                  <a:schemeClr val="dk1"/>
                </a:solidFill>
                <a:latin typeface="Grand Hotel"/>
                <a:ea typeface="Grand Hotel"/>
                <a:cs typeface="Grand Hotel"/>
                <a:sym typeface="Grand Hotel"/>
              </a:rPr>
              <a:t>1000</a:t>
            </a:r>
            <a:endParaRPr sz="3600">
              <a:solidFill>
                <a:schemeClr val="dk1"/>
              </a:solidFill>
              <a:latin typeface="Grand Hotel"/>
              <a:ea typeface="Grand Hotel"/>
              <a:cs typeface="Grand Hotel"/>
              <a:sym typeface="Grand Hotel"/>
            </a:endParaRPr>
          </a:p>
        </p:txBody>
      </p:sp>
      <p:sp>
        <p:nvSpPr>
          <p:cNvPr id="2552" name="Google Shape;2552;p91"/>
          <p:cNvSpPr txBox="1"/>
          <p:nvPr/>
        </p:nvSpPr>
        <p:spPr>
          <a:xfrm>
            <a:off x="4796067" y="2771025"/>
            <a:ext cx="1005900" cy="6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dk1"/>
                </a:solidFill>
                <a:latin typeface="Grand Hotel"/>
                <a:ea typeface="Grand Hotel"/>
                <a:cs typeface="Grand Hotel"/>
                <a:sym typeface="Grand Hotel"/>
              </a:rPr>
              <a:t>1800</a:t>
            </a:r>
            <a:endParaRPr sz="3600">
              <a:solidFill>
                <a:schemeClr val="dk1"/>
              </a:solidFill>
              <a:latin typeface="Grand Hotel"/>
              <a:ea typeface="Grand Hotel"/>
              <a:cs typeface="Grand Hotel"/>
              <a:sym typeface="Grand Hotel"/>
            </a:endParaRPr>
          </a:p>
        </p:txBody>
      </p:sp>
      <p:sp>
        <p:nvSpPr>
          <p:cNvPr id="2553" name="Google Shape;2553;p91"/>
          <p:cNvSpPr txBox="1"/>
          <p:nvPr/>
        </p:nvSpPr>
        <p:spPr>
          <a:xfrm>
            <a:off x="6518414" y="2276550"/>
            <a:ext cx="1005900" cy="6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dk1"/>
                </a:solidFill>
                <a:latin typeface="Grand Hotel"/>
                <a:ea typeface="Grand Hotel"/>
                <a:cs typeface="Grand Hotel"/>
                <a:sym typeface="Grand Hotel"/>
              </a:rPr>
              <a:t>2000</a:t>
            </a:r>
            <a:endParaRPr sz="3600">
              <a:solidFill>
                <a:schemeClr val="dk1"/>
              </a:solidFill>
              <a:latin typeface="Grand Hotel"/>
              <a:ea typeface="Grand Hotel"/>
              <a:cs typeface="Grand Hotel"/>
              <a:sym typeface="Grand Hotel"/>
            </a:endParaRPr>
          </a:p>
        </p:txBody>
      </p:sp>
      <p:sp>
        <p:nvSpPr>
          <p:cNvPr id="2554" name="Google Shape;2554;p91"/>
          <p:cNvSpPr txBox="1"/>
          <p:nvPr/>
        </p:nvSpPr>
        <p:spPr>
          <a:xfrm>
            <a:off x="2435620" y="2977474"/>
            <a:ext cx="2282100" cy="530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Renaissance</a:t>
            </a:r>
            <a:endParaRPr sz="2400">
              <a:solidFill>
                <a:schemeClr val="dk1"/>
              </a:solidFill>
              <a:latin typeface="Grand Hotel"/>
              <a:ea typeface="Grand Hotel"/>
              <a:cs typeface="Grand Hotel"/>
              <a:sym typeface="Grand Hotel"/>
            </a:endParaRPr>
          </a:p>
        </p:txBody>
      </p:sp>
      <p:sp>
        <p:nvSpPr>
          <p:cNvPr id="2555" name="Google Shape;2555;p91"/>
          <p:cNvSpPr txBox="1"/>
          <p:nvPr/>
        </p:nvSpPr>
        <p:spPr>
          <a:xfrm>
            <a:off x="2435620" y="3431205"/>
            <a:ext cx="2282100" cy="86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a:solidFill>
                  <a:schemeClr val="dk1"/>
                </a:solidFill>
                <a:latin typeface="Raleway"/>
                <a:ea typeface="Raleway"/>
                <a:cs typeface="Raleway"/>
                <a:sym typeface="Raleway"/>
              </a:rPr>
              <a:t>Der Jupiter ist ein Gasriese und der größte Planet</a:t>
            </a:r>
            <a:endParaRPr sz="1600">
              <a:solidFill>
                <a:schemeClr val="dk1"/>
              </a:solidFill>
              <a:latin typeface="Raleway"/>
              <a:ea typeface="Raleway"/>
              <a:cs typeface="Raleway"/>
              <a:sym typeface="Raleway"/>
            </a:endParaRPr>
          </a:p>
        </p:txBody>
      </p:sp>
      <p:sp>
        <p:nvSpPr>
          <p:cNvPr id="2543" name="Google Shape;2543;p91"/>
          <p:cNvSpPr txBox="1"/>
          <p:nvPr/>
        </p:nvSpPr>
        <p:spPr>
          <a:xfrm>
            <a:off x="3073720" y="2276550"/>
            <a:ext cx="1005900" cy="6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dk1"/>
                </a:solidFill>
                <a:latin typeface="Grand Hotel"/>
                <a:ea typeface="Grand Hotel"/>
                <a:cs typeface="Grand Hotel"/>
                <a:sym typeface="Grand Hotel"/>
              </a:rPr>
              <a:t>1400</a:t>
            </a:r>
            <a:endParaRPr sz="3600">
              <a:solidFill>
                <a:schemeClr val="dk1"/>
              </a:solidFill>
              <a:latin typeface="Grand Hotel"/>
              <a:ea typeface="Grand Hotel"/>
              <a:cs typeface="Grand Hotel"/>
              <a:sym typeface="Grand Hotel"/>
            </a:endParaRPr>
          </a:p>
        </p:txBody>
      </p:sp>
      <p:grpSp>
        <p:nvGrpSpPr>
          <p:cNvPr id="2556" name="Google Shape;2556;p91"/>
          <p:cNvGrpSpPr/>
          <p:nvPr/>
        </p:nvGrpSpPr>
        <p:grpSpPr>
          <a:xfrm>
            <a:off x="1667412" y="3531646"/>
            <a:ext cx="373823" cy="442749"/>
            <a:chOff x="4974675" y="3611350"/>
            <a:chExt cx="330700" cy="391675"/>
          </a:xfrm>
        </p:grpSpPr>
        <p:sp>
          <p:nvSpPr>
            <p:cNvPr id="2557" name="Google Shape;2557;p91"/>
            <p:cNvSpPr/>
            <p:nvPr/>
          </p:nvSpPr>
          <p:spPr>
            <a:xfrm>
              <a:off x="5015750" y="3753225"/>
              <a:ext cx="12000" cy="19750"/>
            </a:xfrm>
            <a:custGeom>
              <a:avLst/>
              <a:gdLst/>
              <a:ahLst/>
              <a:cxnLst/>
              <a:rect l="l" t="t" r="r" b="b"/>
              <a:pathLst>
                <a:path w="480" h="790" extrusionOk="0">
                  <a:moveTo>
                    <a:pt x="240" y="0"/>
                  </a:moveTo>
                  <a:cubicBezTo>
                    <a:pt x="109" y="0"/>
                    <a:pt x="1" y="107"/>
                    <a:pt x="1" y="240"/>
                  </a:cubicBezTo>
                  <a:lnTo>
                    <a:pt x="1" y="550"/>
                  </a:lnTo>
                  <a:cubicBezTo>
                    <a:pt x="1" y="682"/>
                    <a:pt x="107" y="790"/>
                    <a:pt x="240" y="790"/>
                  </a:cubicBezTo>
                  <a:cubicBezTo>
                    <a:pt x="372" y="790"/>
                    <a:pt x="479" y="683"/>
                    <a:pt x="479" y="550"/>
                  </a:cubicBezTo>
                  <a:lnTo>
                    <a:pt x="479" y="240"/>
                  </a:lnTo>
                  <a:cubicBezTo>
                    <a:pt x="479" y="108"/>
                    <a:pt x="372"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91"/>
            <p:cNvSpPr/>
            <p:nvPr/>
          </p:nvSpPr>
          <p:spPr>
            <a:xfrm>
              <a:off x="5076650" y="3668325"/>
              <a:ext cx="228725" cy="334700"/>
            </a:xfrm>
            <a:custGeom>
              <a:avLst/>
              <a:gdLst/>
              <a:ahLst/>
              <a:cxnLst/>
              <a:rect l="l" t="t" r="r" b="b"/>
              <a:pathLst>
                <a:path w="9149" h="13388" extrusionOk="0">
                  <a:moveTo>
                    <a:pt x="6426" y="0"/>
                  </a:moveTo>
                  <a:lnTo>
                    <a:pt x="0" y="9001"/>
                  </a:lnTo>
                  <a:lnTo>
                    <a:pt x="0" y="13388"/>
                  </a:lnTo>
                  <a:lnTo>
                    <a:pt x="9148" y="13388"/>
                  </a:lnTo>
                  <a:lnTo>
                    <a:pt x="9148" y="5324"/>
                  </a:lnTo>
                  <a:cubicBezTo>
                    <a:pt x="9148" y="3133"/>
                    <a:pt x="8076" y="1193"/>
                    <a:pt x="6426"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91"/>
            <p:cNvSpPr/>
            <p:nvPr/>
          </p:nvSpPr>
          <p:spPr>
            <a:xfrm>
              <a:off x="5219275" y="3668325"/>
              <a:ext cx="86075" cy="334700"/>
            </a:xfrm>
            <a:custGeom>
              <a:avLst/>
              <a:gdLst/>
              <a:ahLst/>
              <a:cxnLst/>
              <a:rect l="l" t="t" r="r" b="b"/>
              <a:pathLst>
                <a:path w="3443" h="13388" extrusionOk="0">
                  <a:moveTo>
                    <a:pt x="720" y="0"/>
                  </a:moveTo>
                  <a:lnTo>
                    <a:pt x="0" y="1007"/>
                  </a:lnTo>
                  <a:cubicBezTo>
                    <a:pt x="1009" y="2161"/>
                    <a:pt x="1620" y="3671"/>
                    <a:pt x="1620" y="5324"/>
                  </a:cubicBezTo>
                  <a:lnTo>
                    <a:pt x="1620" y="13388"/>
                  </a:lnTo>
                  <a:lnTo>
                    <a:pt x="3442" y="13388"/>
                  </a:lnTo>
                  <a:lnTo>
                    <a:pt x="3442" y="5324"/>
                  </a:lnTo>
                  <a:cubicBezTo>
                    <a:pt x="3442" y="3133"/>
                    <a:pt x="2370" y="1193"/>
                    <a:pt x="720"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91"/>
            <p:cNvSpPr/>
            <p:nvPr/>
          </p:nvSpPr>
          <p:spPr>
            <a:xfrm>
              <a:off x="5076650" y="3725850"/>
              <a:ext cx="193050" cy="200425"/>
            </a:xfrm>
            <a:custGeom>
              <a:avLst/>
              <a:gdLst/>
              <a:ahLst/>
              <a:cxnLst/>
              <a:rect l="l" t="t" r="r" b="b"/>
              <a:pathLst>
                <a:path w="7722" h="8017" extrusionOk="0">
                  <a:moveTo>
                    <a:pt x="5660" y="1"/>
                  </a:moveTo>
                  <a:lnTo>
                    <a:pt x="0" y="6699"/>
                  </a:lnTo>
                  <a:cubicBezTo>
                    <a:pt x="0" y="7426"/>
                    <a:pt x="591" y="8017"/>
                    <a:pt x="1318" y="8017"/>
                  </a:cubicBezTo>
                  <a:lnTo>
                    <a:pt x="3757" y="8017"/>
                  </a:lnTo>
                  <a:cubicBezTo>
                    <a:pt x="5946" y="8017"/>
                    <a:pt x="7721" y="6242"/>
                    <a:pt x="7721" y="4052"/>
                  </a:cubicBezTo>
                  <a:lnTo>
                    <a:pt x="7721" y="2661"/>
                  </a:lnTo>
                  <a:cubicBezTo>
                    <a:pt x="7721" y="1381"/>
                    <a:pt x="6845" y="305"/>
                    <a:pt x="5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91"/>
            <p:cNvSpPr/>
            <p:nvPr/>
          </p:nvSpPr>
          <p:spPr>
            <a:xfrm>
              <a:off x="4991600" y="3663750"/>
              <a:ext cx="226575" cy="229600"/>
            </a:xfrm>
            <a:custGeom>
              <a:avLst/>
              <a:gdLst/>
              <a:ahLst/>
              <a:cxnLst/>
              <a:rect l="l" t="t" r="r" b="b"/>
              <a:pathLst>
                <a:path w="9063" h="9184" extrusionOk="0">
                  <a:moveTo>
                    <a:pt x="1270" y="1"/>
                  </a:moveTo>
                  <a:lnTo>
                    <a:pt x="1270" y="2224"/>
                  </a:lnTo>
                  <a:lnTo>
                    <a:pt x="826" y="2224"/>
                  </a:lnTo>
                  <a:cubicBezTo>
                    <a:pt x="465" y="2224"/>
                    <a:pt x="149" y="2461"/>
                    <a:pt x="48" y="2791"/>
                  </a:cubicBezTo>
                  <a:cubicBezTo>
                    <a:pt x="31" y="2853"/>
                    <a:pt x="18" y="2919"/>
                    <a:pt x="16" y="2987"/>
                  </a:cubicBezTo>
                  <a:cubicBezTo>
                    <a:pt x="1" y="3437"/>
                    <a:pt x="361" y="3808"/>
                    <a:pt x="809" y="3808"/>
                  </a:cubicBezTo>
                  <a:lnTo>
                    <a:pt x="1272" y="3808"/>
                  </a:lnTo>
                  <a:lnTo>
                    <a:pt x="1272" y="4741"/>
                  </a:lnTo>
                  <a:cubicBezTo>
                    <a:pt x="1272" y="5038"/>
                    <a:pt x="1031" y="5279"/>
                    <a:pt x="733" y="5279"/>
                  </a:cubicBezTo>
                  <a:cubicBezTo>
                    <a:pt x="584" y="5279"/>
                    <a:pt x="450" y="5340"/>
                    <a:pt x="353" y="5436"/>
                  </a:cubicBezTo>
                  <a:cubicBezTo>
                    <a:pt x="255" y="5535"/>
                    <a:pt x="195" y="5672"/>
                    <a:pt x="196" y="5823"/>
                  </a:cubicBezTo>
                  <a:cubicBezTo>
                    <a:pt x="198" y="6120"/>
                    <a:pt x="450" y="6354"/>
                    <a:pt x="748" y="6354"/>
                  </a:cubicBezTo>
                  <a:lnTo>
                    <a:pt x="2166" y="6354"/>
                  </a:lnTo>
                  <a:lnTo>
                    <a:pt x="2166" y="7769"/>
                  </a:lnTo>
                  <a:lnTo>
                    <a:pt x="1942" y="7769"/>
                  </a:lnTo>
                  <a:cubicBezTo>
                    <a:pt x="1754" y="7769"/>
                    <a:pt x="1600" y="7922"/>
                    <a:pt x="1600" y="8113"/>
                  </a:cubicBezTo>
                  <a:cubicBezTo>
                    <a:pt x="1600" y="8704"/>
                    <a:pt x="2078" y="9184"/>
                    <a:pt x="2670" y="9184"/>
                  </a:cubicBezTo>
                  <a:lnTo>
                    <a:pt x="5764" y="9184"/>
                  </a:lnTo>
                  <a:cubicBezTo>
                    <a:pt x="7586" y="9184"/>
                    <a:pt x="9062" y="7706"/>
                    <a:pt x="9062" y="5885"/>
                  </a:cubicBezTo>
                  <a:lnTo>
                    <a:pt x="9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91"/>
            <p:cNvSpPr/>
            <p:nvPr/>
          </p:nvSpPr>
          <p:spPr>
            <a:xfrm>
              <a:off x="5090125" y="3663725"/>
              <a:ext cx="128050" cy="229625"/>
            </a:xfrm>
            <a:custGeom>
              <a:avLst/>
              <a:gdLst/>
              <a:ahLst/>
              <a:cxnLst/>
              <a:rect l="l" t="t" r="r" b="b"/>
              <a:pathLst>
                <a:path w="5122" h="9185" extrusionOk="0">
                  <a:moveTo>
                    <a:pt x="3299" y="1"/>
                  </a:moveTo>
                  <a:lnTo>
                    <a:pt x="3299" y="5886"/>
                  </a:lnTo>
                  <a:cubicBezTo>
                    <a:pt x="3299" y="7707"/>
                    <a:pt x="1823" y="9185"/>
                    <a:pt x="0" y="9185"/>
                  </a:cubicBezTo>
                  <a:lnTo>
                    <a:pt x="1823" y="9185"/>
                  </a:lnTo>
                  <a:cubicBezTo>
                    <a:pt x="3644" y="9185"/>
                    <a:pt x="5121" y="7708"/>
                    <a:pt x="5121" y="5886"/>
                  </a:cubicBezTo>
                  <a:lnTo>
                    <a:pt x="51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91"/>
            <p:cNvSpPr/>
            <p:nvPr/>
          </p:nvSpPr>
          <p:spPr>
            <a:xfrm>
              <a:off x="5067550" y="3753225"/>
              <a:ext cx="11975" cy="19750"/>
            </a:xfrm>
            <a:custGeom>
              <a:avLst/>
              <a:gdLst/>
              <a:ahLst/>
              <a:cxnLst/>
              <a:rect l="l" t="t" r="r" b="b"/>
              <a:pathLst>
                <a:path w="479" h="790" extrusionOk="0">
                  <a:moveTo>
                    <a:pt x="240" y="0"/>
                  </a:moveTo>
                  <a:cubicBezTo>
                    <a:pt x="107" y="0"/>
                    <a:pt x="0" y="107"/>
                    <a:pt x="0" y="240"/>
                  </a:cubicBezTo>
                  <a:lnTo>
                    <a:pt x="0" y="550"/>
                  </a:lnTo>
                  <a:cubicBezTo>
                    <a:pt x="0" y="682"/>
                    <a:pt x="107" y="790"/>
                    <a:pt x="240" y="790"/>
                  </a:cubicBezTo>
                  <a:cubicBezTo>
                    <a:pt x="370" y="790"/>
                    <a:pt x="479" y="683"/>
                    <a:pt x="479" y="550"/>
                  </a:cubicBezTo>
                  <a:lnTo>
                    <a:pt x="479" y="240"/>
                  </a:lnTo>
                  <a:cubicBezTo>
                    <a:pt x="479" y="108"/>
                    <a:pt x="373"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91"/>
            <p:cNvSpPr/>
            <p:nvPr/>
          </p:nvSpPr>
          <p:spPr>
            <a:xfrm>
              <a:off x="5023375" y="3641100"/>
              <a:ext cx="194800" cy="92425"/>
            </a:xfrm>
            <a:custGeom>
              <a:avLst/>
              <a:gdLst/>
              <a:ahLst/>
              <a:cxnLst/>
              <a:rect l="l" t="t" r="r" b="b"/>
              <a:pathLst>
                <a:path w="7792" h="3697" extrusionOk="0">
                  <a:moveTo>
                    <a:pt x="1" y="0"/>
                  </a:moveTo>
                  <a:lnTo>
                    <a:pt x="1" y="3675"/>
                  </a:lnTo>
                  <a:cubicBezTo>
                    <a:pt x="643" y="3543"/>
                    <a:pt x="1132" y="2809"/>
                    <a:pt x="1132" y="1925"/>
                  </a:cubicBezTo>
                  <a:cubicBezTo>
                    <a:pt x="1132" y="2903"/>
                    <a:pt x="1926" y="3696"/>
                    <a:pt x="2904" y="3696"/>
                  </a:cubicBezTo>
                  <a:lnTo>
                    <a:pt x="7791" y="3696"/>
                  </a:lnTo>
                  <a:lnTo>
                    <a:pt x="7791" y="1024"/>
                  </a:lnTo>
                  <a:cubicBezTo>
                    <a:pt x="7750" y="984"/>
                    <a:pt x="7709" y="944"/>
                    <a:pt x="7666" y="904"/>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91"/>
            <p:cNvSpPr/>
            <p:nvPr/>
          </p:nvSpPr>
          <p:spPr>
            <a:xfrm>
              <a:off x="4974675" y="3611350"/>
              <a:ext cx="77025" cy="87300"/>
            </a:xfrm>
            <a:custGeom>
              <a:avLst/>
              <a:gdLst/>
              <a:ahLst/>
              <a:cxnLst/>
              <a:rect l="l" t="t" r="r" b="b"/>
              <a:pathLst>
                <a:path w="3081" h="3492" extrusionOk="0">
                  <a:moveTo>
                    <a:pt x="2639" y="0"/>
                  </a:moveTo>
                  <a:cubicBezTo>
                    <a:pt x="1182" y="0"/>
                    <a:pt x="1" y="1563"/>
                    <a:pt x="1" y="3491"/>
                  </a:cubicBezTo>
                  <a:lnTo>
                    <a:pt x="1742" y="3491"/>
                  </a:lnTo>
                  <a:cubicBezTo>
                    <a:pt x="2480" y="3491"/>
                    <a:pt x="3080" y="2698"/>
                    <a:pt x="3079" y="1720"/>
                  </a:cubicBezTo>
                  <a:lnTo>
                    <a:pt x="3079" y="0"/>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91"/>
            <p:cNvSpPr/>
            <p:nvPr/>
          </p:nvSpPr>
          <p:spPr>
            <a:xfrm>
              <a:off x="5051675" y="3611350"/>
              <a:ext cx="186750" cy="87325"/>
            </a:xfrm>
            <a:custGeom>
              <a:avLst/>
              <a:gdLst/>
              <a:ahLst/>
              <a:cxnLst/>
              <a:rect l="l" t="t" r="r" b="b"/>
              <a:pathLst>
                <a:path w="7470" h="3493" extrusionOk="0">
                  <a:moveTo>
                    <a:pt x="0" y="0"/>
                  </a:moveTo>
                  <a:lnTo>
                    <a:pt x="4075" y="3492"/>
                  </a:lnTo>
                  <a:lnTo>
                    <a:pt x="7470" y="3492"/>
                  </a:lnTo>
                  <a:lnTo>
                    <a:pt x="7470" y="2781"/>
                  </a:lnTo>
                  <a:cubicBezTo>
                    <a:pt x="7470" y="1245"/>
                    <a:pt x="6225" y="0"/>
                    <a:pt x="4689"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91"/>
            <p:cNvSpPr/>
            <p:nvPr/>
          </p:nvSpPr>
          <p:spPr>
            <a:xfrm>
              <a:off x="5051675" y="3611350"/>
              <a:ext cx="101875" cy="87300"/>
            </a:xfrm>
            <a:custGeom>
              <a:avLst/>
              <a:gdLst/>
              <a:ahLst/>
              <a:cxnLst/>
              <a:rect l="l" t="t" r="r" b="b"/>
              <a:pathLst>
                <a:path w="4075" h="3492" extrusionOk="0">
                  <a:moveTo>
                    <a:pt x="1" y="0"/>
                  </a:moveTo>
                  <a:lnTo>
                    <a:pt x="1" y="1720"/>
                  </a:lnTo>
                  <a:cubicBezTo>
                    <a:pt x="0" y="2698"/>
                    <a:pt x="794" y="3491"/>
                    <a:pt x="1772" y="3491"/>
                  </a:cubicBezTo>
                  <a:lnTo>
                    <a:pt x="4075" y="3491"/>
                  </a:lnTo>
                  <a:cubicBezTo>
                    <a:pt x="4075" y="1563"/>
                    <a:pt x="2512" y="0"/>
                    <a:pt x="584"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91"/>
            <p:cNvSpPr/>
            <p:nvPr/>
          </p:nvSpPr>
          <p:spPr>
            <a:xfrm>
              <a:off x="5145475" y="3724325"/>
              <a:ext cx="48625" cy="82100"/>
            </a:xfrm>
            <a:custGeom>
              <a:avLst/>
              <a:gdLst/>
              <a:ahLst/>
              <a:cxnLst/>
              <a:rect l="l" t="t" r="r" b="b"/>
              <a:pathLst>
                <a:path w="1945" h="3284" extrusionOk="0">
                  <a:moveTo>
                    <a:pt x="973" y="1"/>
                  </a:moveTo>
                  <a:cubicBezTo>
                    <a:pt x="436" y="1"/>
                    <a:pt x="1" y="435"/>
                    <a:pt x="1" y="972"/>
                  </a:cubicBezTo>
                  <a:lnTo>
                    <a:pt x="1" y="3283"/>
                  </a:lnTo>
                  <a:lnTo>
                    <a:pt x="973" y="3283"/>
                  </a:lnTo>
                  <a:cubicBezTo>
                    <a:pt x="1510" y="3283"/>
                    <a:pt x="1944" y="2848"/>
                    <a:pt x="1944" y="2312"/>
                  </a:cubicBezTo>
                  <a:lnTo>
                    <a:pt x="1944" y="972"/>
                  </a:lnTo>
                  <a:cubicBezTo>
                    <a:pt x="1944" y="435"/>
                    <a:pt x="1510" y="1"/>
                    <a:pt x="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91"/>
            <p:cNvSpPr/>
            <p:nvPr/>
          </p:nvSpPr>
          <p:spPr>
            <a:xfrm>
              <a:off x="5058475" y="3829850"/>
              <a:ext cx="12000" cy="26125"/>
            </a:xfrm>
            <a:custGeom>
              <a:avLst/>
              <a:gdLst/>
              <a:ahLst/>
              <a:cxnLst/>
              <a:rect l="l" t="t" r="r" b="b"/>
              <a:pathLst>
                <a:path w="480" h="1045" extrusionOk="0">
                  <a:moveTo>
                    <a:pt x="240" y="0"/>
                  </a:moveTo>
                  <a:cubicBezTo>
                    <a:pt x="109" y="0"/>
                    <a:pt x="1" y="107"/>
                    <a:pt x="1" y="240"/>
                  </a:cubicBezTo>
                  <a:lnTo>
                    <a:pt x="1" y="806"/>
                  </a:lnTo>
                  <a:cubicBezTo>
                    <a:pt x="1" y="937"/>
                    <a:pt x="108" y="1045"/>
                    <a:pt x="240" y="1045"/>
                  </a:cubicBezTo>
                  <a:cubicBezTo>
                    <a:pt x="372" y="1045"/>
                    <a:pt x="479" y="937"/>
                    <a:pt x="479" y="806"/>
                  </a:cubicBezTo>
                  <a:lnTo>
                    <a:pt x="479" y="240"/>
                  </a:lnTo>
                  <a:cubicBezTo>
                    <a:pt x="479" y="108"/>
                    <a:pt x="372" y="0"/>
                    <a:pt x="2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91"/>
            <p:cNvSpPr/>
            <p:nvPr/>
          </p:nvSpPr>
          <p:spPr>
            <a:xfrm>
              <a:off x="5078450" y="3833825"/>
              <a:ext cx="12000" cy="22150"/>
            </a:xfrm>
            <a:custGeom>
              <a:avLst/>
              <a:gdLst/>
              <a:ahLst/>
              <a:cxnLst/>
              <a:rect l="l" t="t" r="r" b="b"/>
              <a:pathLst>
                <a:path w="480" h="886" extrusionOk="0">
                  <a:moveTo>
                    <a:pt x="240" y="1"/>
                  </a:moveTo>
                  <a:cubicBezTo>
                    <a:pt x="107" y="1"/>
                    <a:pt x="0" y="108"/>
                    <a:pt x="0" y="241"/>
                  </a:cubicBezTo>
                  <a:lnTo>
                    <a:pt x="0" y="647"/>
                  </a:lnTo>
                  <a:cubicBezTo>
                    <a:pt x="0" y="778"/>
                    <a:pt x="107" y="886"/>
                    <a:pt x="240" y="886"/>
                  </a:cubicBezTo>
                  <a:cubicBezTo>
                    <a:pt x="372" y="886"/>
                    <a:pt x="480" y="778"/>
                    <a:pt x="479" y="647"/>
                  </a:cubicBezTo>
                  <a:lnTo>
                    <a:pt x="479" y="241"/>
                  </a:lnTo>
                  <a:cubicBezTo>
                    <a:pt x="479" y="109"/>
                    <a:pt x="372" y="1"/>
                    <a:pt x="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91"/>
            <p:cNvSpPr/>
            <p:nvPr/>
          </p:nvSpPr>
          <p:spPr>
            <a:xfrm>
              <a:off x="5158175" y="3745225"/>
              <a:ext cx="25225" cy="40800"/>
            </a:xfrm>
            <a:custGeom>
              <a:avLst/>
              <a:gdLst/>
              <a:ahLst/>
              <a:cxnLst/>
              <a:rect l="l" t="t" r="r" b="b"/>
              <a:pathLst>
                <a:path w="1009" h="1632" extrusionOk="0">
                  <a:moveTo>
                    <a:pt x="768" y="0"/>
                  </a:moveTo>
                  <a:cubicBezTo>
                    <a:pt x="346" y="0"/>
                    <a:pt x="1" y="345"/>
                    <a:pt x="1" y="769"/>
                  </a:cubicBezTo>
                  <a:lnTo>
                    <a:pt x="1" y="1392"/>
                  </a:lnTo>
                  <a:cubicBezTo>
                    <a:pt x="1" y="1523"/>
                    <a:pt x="108" y="1631"/>
                    <a:pt x="241" y="1631"/>
                  </a:cubicBezTo>
                  <a:cubicBezTo>
                    <a:pt x="372" y="1631"/>
                    <a:pt x="479" y="1525"/>
                    <a:pt x="480" y="1391"/>
                  </a:cubicBezTo>
                  <a:lnTo>
                    <a:pt x="480" y="767"/>
                  </a:lnTo>
                  <a:cubicBezTo>
                    <a:pt x="480" y="607"/>
                    <a:pt x="611" y="479"/>
                    <a:pt x="768" y="479"/>
                  </a:cubicBezTo>
                  <a:cubicBezTo>
                    <a:pt x="900" y="479"/>
                    <a:pt x="1008" y="372"/>
                    <a:pt x="1008" y="240"/>
                  </a:cubicBezTo>
                  <a:cubicBezTo>
                    <a:pt x="1008" y="107"/>
                    <a:pt x="901" y="0"/>
                    <a:pt x="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91"/>
            <p:cNvSpPr/>
            <p:nvPr/>
          </p:nvSpPr>
          <p:spPr>
            <a:xfrm>
              <a:off x="5159375" y="3902300"/>
              <a:ext cx="125125" cy="69150"/>
            </a:xfrm>
            <a:custGeom>
              <a:avLst/>
              <a:gdLst/>
              <a:ahLst/>
              <a:cxnLst/>
              <a:rect l="l" t="t" r="r" b="b"/>
              <a:pathLst>
                <a:path w="5005" h="2766" extrusionOk="0">
                  <a:moveTo>
                    <a:pt x="4748" y="0"/>
                  </a:moveTo>
                  <a:cubicBezTo>
                    <a:pt x="4631" y="0"/>
                    <a:pt x="4529" y="86"/>
                    <a:pt x="4511" y="205"/>
                  </a:cubicBezTo>
                  <a:cubicBezTo>
                    <a:pt x="4510" y="210"/>
                    <a:pt x="4421" y="726"/>
                    <a:pt x="3867" y="1235"/>
                  </a:cubicBezTo>
                  <a:cubicBezTo>
                    <a:pt x="3117" y="1923"/>
                    <a:pt x="1862" y="2287"/>
                    <a:pt x="240" y="2287"/>
                  </a:cubicBezTo>
                  <a:cubicBezTo>
                    <a:pt x="107" y="2287"/>
                    <a:pt x="0" y="2394"/>
                    <a:pt x="0" y="2527"/>
                  </a:cubicBezTo>
                  <a:cubicBezTo>
                    <a:pt x="0" y="2657"/>
                    <a:pt x="107" y="2765"/>
                    <a:pt x="240" y="2765"/>
                  </a:cubicBezTo>
                  <a:cubicBezTo>
                    <a:pt x="2034" y="2765"/>
                    <a:pt x="3373" y="2359"/>
                    <a:pt x="4224" y="1558"/>
                  </a:cubicBezTo>
                  <a:cubicBezTo>
                    <a:pt x="4881" y="937"/>
                    <a:pt x="4982" y="302"/>
                    <a:pt x="4985" y="276"/>
                  </a:cubicBezTo>
                  <a:cubicBezTo>
                    <a:pt x="5005" y="145"/>
                    <a:pt x="4915" y="22"/>
                    <a:pt x="4783" y="3"/>
                  </a:cubicBezTo>
                  <a:cubicBezTo>
                    <a:pt x="4772" y="1"/>
                    <a:pt x="4760" y="0"/>
                    <a:pt x="4748"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91"/>
            <p:cNvSpPr/>
            <p:nvPr/>
          </p:nvSpPr>
          <p:spPr>
            <a:xfrm>
              <a:off x="5050250" y="3723075"/>
              <a:ext cx="41575" cy="36775"/>
            </a:xfrm>
            <a:custGeom>
              <a:avLst/>
              <a:gdLst/>
              <a:ahLst/>
              <a:cxnLst/>
              <a:rect l="l" t="t" r="r" b="b"/>
              <a:pathLst>
                <a:path w="1663" h="1471" extrusionOk="0">
                  <a:moveTo>
                    <a:pt x="239" y="1"/>
                  </a:moveTo>
                  <a:cubicBezTo>
                    <a:pt x="107" y="1"/>
                    <a:pt x="1" y="108"/>
                    <a:pt x="1" y="240"/>
                  </a:cubicBezTo>
                  <a:lnTo>
                    <a:pt x="1" y="808"/>
                  </a:lnTo>
                  <a:cubicBezTo>
                    <a:pt x="1" y="1173"/>
                    <a:pt x="296" y="1471"/>
                    <a:pt x="661" y="1471"/>
                  </a:cubicBezTo>
                  <a:lnTo>
                    <a:pt x="1423" y="1471"/>
                  </a:lnTo>
                  <a:cubicBezTo>
                    <a:pt x="1555" y="1471"/>
                    <a:pt x="1662" y="1363"/>
                    <a:pt x="1662" y="1230"/>
                  </a:cubicBezTo>
                  <a:cubicBezTo>
                    <a:pt x="1662" y="1099"/>
                    <a:pt x="1555" y="991"/>
                    <a:pt x="1423" y="991"/>
                  </a:cubicBezTo>
                  <a:lnTo>
                    <a:pt x="661" y="991"/>
                  </a:lnTo>
                  <a:cubicBezTo>
                    <a:pt x="561" y="991"/>
                    <a:pt x="479" y="909"/>
                    <a:pt x="479" y="808"/>
                  </a:cubicBezTo>
                  <a:lnTo>
                    <a:pt x="479" y="240"/>
                  </a:lnTo>
                  <a:cubicBezTo>
                    <a:pt x="479" y="109"/>
                    <a:pt x="372"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91"/>
            <p:cNvSpPr/>
            <p:nvPr/>
          </p:nvSpPr>
          <p:spPr>
            <a:xfrm>
              <a:off x="5045675" y="3847800"/>
              <a:ext cx="59175" cy="10200"/>
            </a:xfrm>
            <a:custGeom>
              <a:avLst/>
              <a:gdLst/>
              <a:ahLst/>
              <a:cxnLst/>
              <a:rect l="l" t="t" r="r" b="b"/>
              <a:pathLst>
                <a:path w="2367" h="408" extrusionOk="0">
                  <a:moveTo>
                    <a:pt x="1" y="1"/>
                  </a:moveTo>
                  <a:lnTo>
                    <a:pt x="1" y="407"/>
                  </a:lnTo>
                  <a:lnTo>
                    <a:pt x="2164" y="407"/>
                  </a:lnTo>
                  <a:cubicBezTo>
                    <a:pt x="2276" y="407"/>
                    <a:pt x="2367" y="315"/>
                    <a:pt x="2367" y="203"/>
                  </a:cubicBezTo>
                  <a:cubicBezTo>
                    <a:pt x="2367" y="92"/>
                    <a:pt x="2277" y="1"/>
                    <a:pt x="2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5" name="Google Shape;2575;p91"/>
          <p:cNvGrpSpPr/>
          <p:nvPr/>
        </p:nvGrpSpPr>
        <p:grpSpPr>
          <a:xfrm>
            <a:off x="3413525" y="1700596"/>
            <a:ext cx="326290" cy="442749"/>
            <a:chOff x="2335025" y="4224875"/>
            <a:chExt cx="288650" cy="391675"/>
          </a:xfrm>
        </p:grpSpPr>
        <p:sp>
          <p:nvSpPr>
            <p:cNvPr id="2576" name="Google Shape;2576;p91"/>
            <p:cNvSpPr/>
            <p:nvPr/>
          </p:nvSpPr>
          <p:spPr>
            <a:xfrm>
              <a:off x="2379275" y="4380125"/>
              <a:ext cx="11875" cy="19700"/>
            </a:xfrm>
            <a:custGeom>
              <a:avLst/>
              <a:gdLst/>
              <a:ahLst/>
              <a:cxnLst/>
              <a:rect l="l" t="t" r="r" b="b"/>
              <a:pathLst>
                <a:path w="475" h="788" extrusionOk="0">
                  <a:moveTo>
                    <a:pt x="237" y="0"/>
                  </a:moveTo>
                  <a:cubicBezTo>
                    <a:pt x="108" y="0"/>
                    <a:pt x="1" y="106"/>
                    <a:pt x="1" y="238"/>
                  </a:cubicBezTo>
                  <a:lnTo>
                    <a:pt x="1" y="550"/>
                  </a:lnTo>
                  <a:cubicBezTo>
                    <a:pt x="1" y="680"/>
                    <a:pt x="105" y="787"/>
                    <a:pt x="237" y="787"/>
                  </a:cubicBezTo>
                  <a:cubicBezTo>
                    <a:pt x="368" y="787"/>
                    <a:pt x="475" y="682"/>
                    <a:pt x="475" y="550"/>
                  </a:cubicBezTo>
                  <a:lnTo>
                    <a:pt x="475" y="238"/>
                  </a:lnTo>
                  <a:cubicBezTo>
                    <a:pt x="475" y="106"/>
                    <a:pt x="368"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91"/>
            <p:cNvSpPr/>
            <p:nvPr/>
          </p:nvSpPr>
          <p:spPr>
            <a:xfrm>
              <a:off x="2406050" y="4224875"/>
              <a:ext cx="32825" cy="31675"/>
            </a:xfrm>
            <a:custGeom>
              <a:avLst/>
              <a:gdLst/>
              <a:ahLst/>
              <a:cxnLst/>
              <a:rect l="l" t="t" r="r" b="b"/>
              <a:pathLst>
                <a:path w="1313" h="1267" extrusionOk="0">
                  <a:moveTo>
                    <a:pt x="261" y="1"/>
                  </a:moveTo>
                  <a:cubicBezTo>
                    <a:pt x="200" y="1"/>
                    <a:pt x="139" y="24"/>
                    <a:pt x="93" y="70"/>
                  </a:cubicBezTo>
                  <a:cubicBezTo>
                    <a:pt x="1" y="163"/>
                    <a:pt x="1" y="314"/>
                    <a:pt x="93" y="406"/>
                  </a:cubicBezTo>
                  <a:lnTo>
                    <a:pt x="884" y="1197"/>
                  </a:lnTo>
                  <a:cubicBezTo>
                    <a:pt x="931" y="1243"/>
                    <a:pt x="991" y="1267"/>
                    <a:pt x="1051" y="1267"/>
                  </a:cubicBezTo>
                  <a:cubicBezTo>
                    <a:pt x="1112" y="1267"/>
                    <a:pt x="1172" y="1243"/>
                    <a:pt x="1220" y="1197"/>
                  </a:cubicBezTo>
                  <a:cubicBezTo>
                    <a:pt x="1312" y="1104"/>
                    <a:pt x="1312" y="954"/>
                    <a:pt x="1220" y="861"/>
                  </a:cubicBezTo>
                  <a:lnTo>
                    <a:pt x="429" y="70"/>
                  </a:lnTo>
                  <a:cubicBezTo>
                    <a:pt x="382" y="24"/>
                    <a:pt x="322" y="1"/>
                    <a:pt x="261"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91"/>
            <p:cNvSpPr/>
            <p:nvPr/>
          </p:nvSpPr>
          <p:spPr>
            <a:xfrm>
              <a:off x="2406050" y="4224875"/>
              <a:ext cx="32825" cy="31675"/>
            </a:xfrm>
            <a:custGeom>
              <a:avLst/>
              <a:gdLst/>
              <a:ahLst/>
              <a:cxnLst/>
              <a:rect l="l" t="t" r="r" b="b"/>
              <a:pathLst>
                <a:path w="1313" h="1267" extrusionOk="0">
                  <a:moveTo>
                    <a:pt x="1052" y="1"/>
                  </a:moveTo>
                  <a:cubicBezTo>
                    <a:pt x="991" y="1"/>
                    <a:pt x="931" y="24"/>
                    <a:pt x="884" y="70"/>
                  </a:cubicBezTo>
                  <a:lnTo>
                    <a:pt x="93" y="861"/>
                  </a:lnTo>
                  <a:cubicBezTo>
                    <a:pt x="1" y="954"/>
                    <a:pt x="1" y="1104"/>
                    <a:pt x="93" y="1197"/>
                  </a:cubicBezTo>
                  <a:cubicBezTo>
                    <a:pt x="139" y="1243"/>
                    <a:pt x="200" y="1267"/>
                    <a:pt x="261" y="1267"/>
                  </a:cubicBezTo>
                  <a:cubicBezTo>
                    <a:pt x="321" y="1267"/>
                    <a:pt x="381" y="1243"/>
                    <a:pt x="429" y="1197"/>
                  </a:cubicBezTo>
                  <a:lnTo>
                    <a:pt x="1220" y="406"/>
                  </a:lnTo>
                  <a:cubicBezTo>
                    <a:pt x="1312" y="314"/>
                    <a:pt x="1312" y="163"/>
                    <a:pt x="1220" y="70"/>
                  </a:cubicBezTo>
                  <a:cubicBezTo>
                    <a:pt x="1174" y="24"/>
                    <a:pt x="1113" y="1"/>
                    <a:pt x="1052"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91"/>
            <p:cNvSpPr/>
            <p:nvPr/>
          </p:nvSpPr>
          <p:spPr>
            <a:xfrm>
              <a:off x="2521450" y="4224875"/>
              <a:ext cx="32800" cy="31675"/>
            </a:xfrm>
            <a:custGeom>
              <a:avLst/>
              <a:gdLst/>
              <a:ahLst/>
              <a:cxnLst/>
              <a:rect l="l" t="t" r="r" b="b"/>
              <a:pathLst>
                <a:path w="1312" h="1267" extrusionOk="0">
                  <a:moveTo>
                    <a:pt x="261" y="1"/>
                  </a:moveTo>
                  <a:cubicBezTo>
                    <a:pt x="200" y="1"/>
                    <a:pt x="139" y="24"/>
                    <a:pt x="93" y="70"/>
                  </a:cubicBezTo>
                  <a:cubicBezTo>
                    <a:pt x="0" y="163"/>
                    <a:pt x="0" y="314"/>
                    <a:pt x="93" y="406"/>
                  </a:cubicBezTo>
                  <a:lnTo>
                    <a:pt x="884" y="1197"/>
                  </a:lnTo>
                  <a:cubicBezTo>
                    <a:pt x="930" y="1243"/>
                    <a:pt x="991" y="1267"/>
                    <a:pt x="1052" y="1267"/>
                  </a:cubicBezTo>
                  <a:cubicBezTo>
                    <a:pt x="1111" y="1267"/>
                    <a:pt x="1173" y="1243"/>
                    <a:pt x="1219" y="1197"/>
                  </a:cubicBezTo>
                  <a:cubicBezTo>
                    <a:pt x="1312" y="1104"/>
                    <a:pt x="1312" y="954"/>
                    <a:pt x="1219" y="861"/>
                  </a:cubicBezTo>
                  <a:lnTo>
                    <a:pt x="429" y="70"/>
                  </a:lnTo>
                  <a:cubicBezTo>
                    <a:pt x="382" y="24"/>
                    <a:pt x="321" y="1"/>
                    <a:pt x="261"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91"/>
            <p:cNvSpPr/>
            <p:nvPr/>
          </p:nvSpPr>
          <p:spPr>
            <a:xfrm>
              <a:off x="2521450" y="4224875"/>
              <a:ext cx="32800" cy="31675"/>
            </a:xfrm>
            <a:custGeom>
              <a:avLst/>
              <a:gdLst/>
              <a:ahLst/>
              <a:cxnLst/>
              <a:rect l="l" t="t" r="r" b="b"/>
              <a:pathLst>
                <a:path w="1312" h="1267" extrusionOk="0">
                  <a:moveTo>
                    <a:pt x="1052" y="1"/>
                  </a:moveTo>
                  <a:cubicBezTo>
                    <a:pt x="991" y="1"/>
                    <a:pt x="930" y="24"/>
                    <a:pt x="884" y="70"/>
                  </a:cubicBezTo>
                  <a:lnTo>
                    <a:pt x="93" y="861"/>
                  </a:lnTo>
                  <a:cubicBezTo>
                    <a:pt x="0" y="954"/>
                    <a:pt x="0" y="1104"/>
                    <a:pt x="93" y="1197"/>
                  </a:cubicBezTo>
                  <a:cubicBezTo>
                    <a:pt x="139" y="1243"/>
                    <a:pt x="200" y="1267"/>
                    <a:pt x="260" y="1267"/>
                  </a:cubicBezTo>
                  <a:cubicBezTo>
                    <a:pt x="321" y="1267"/>
                    <a:pt x="381" y="1243"/>
                    <a:pt x="429" y="1197"/>
                  </a:cubicBezTo>
                  <a:lnTo>
                    <a:pt x="1219" y="406"/>
                  </a:lnTo>
                  <a:cubicBezTo>
                    <a:pt x="1312" y="314"/>
                    <a:pt x="1312" y="163"/>
                    <a:pt x="1219" y="70"/>
                  </a:cubicBezTo>
                  <a:cubicBezTo>
                    <a:pt x="1173" y="24"/>
                    <a:pt x="1112" y="1"/>
                    <a:pt x="1052"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91"/>
            <p:cNvSpPr/>
            <p:nvPr/>
          </p:nvSpPr>
          <p:spPr>
            <a:xfrm>
              <a:off x="2365250" y="4370525"/>
              <a:ext cx="30675" cy="19000"/>
            </a:xfrm>
            <a:custGeom>
              <a:avLst/>
              <a:gdLst/>
              <a:ahLst/>
              <a:cxnLst/>
              <a:rect l="l" t="t" r="r" b="b"/>
              <a:pathLst>
                <a:path w="1227" h="760" extrusionOk="0">
                  <a:moveTo>
                    <a:pt x="957" y="1"/>
                  </a:moveTo>
                  <a:cubicBezTo>
                    <a:pt x="927" y="1"/>
                    <a:pt x="896" y="7"/>
                    <a:pt x="866" y="19"/>
                  </a:cubicBezTo>
                  <a:lnTo>
                    <a:pt x="180" y="303"/>
                  </a:lnTo>
                  <a:cubicBezTo>
                    <a:pt x="58" y="354"/>
                    <a:pt x="1" y="492"/>
                    <a:pt x="51" y="613"/>
                  </a:cubicBezTo>
                  <a:cubicBezTo>
                    <a:pt x="89" y="704"/>
                    <a:pt x="178" y="760"/>
                    <a:pt x="270" y="760"/>
                  </a:cubicBezTo>
                  <a:cubicBezTo>
                    <a:pt x="301" y="760"/>
                    <a:pt x="332" y="755"/>
                    <a:pt x="361" y="741"/>
                  </a:cubicBezTo>
                  <a:lnTo>
                    <a:pt x="1047" y="457"/>
                  </a:lnTo>
                  <a:cubicBezTo>
                    <a:pt x="1169" y="407"/>
                    <a:pt x="1226" y="268"/>
                    <a:pt x="1176" y="148"/>
                  </a:cubicBezTo>
                  <a:cubicBezTo>
                    <a:pt x="1138" y="56"/>
                    <a:pt x="1050" y="1"/>
                    <a:pt x="957"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91"/>
            <p:cNvSpPr/>
            <p:nvPr/>
          </p:nvSpPr>
          <p:spPr>
            <a:xfrm>
              <a:off x="2469300" y="4499650"/>
              <a:ext cx="90100" cy="116900"/>
            </a:xfrm>
            <a:custGeom>
              <a:avLst/>
              <a:gdLst/>
              <a:ahLst/>
              <a:cxnLst/>
              <a:rect l="l" t="t" r="r" b="b"/>
              <a:pathLst>
                <a:path w="3604" h="4676" extrusionOk="0">
                  <a:moveTo>
                    <a:pt x="3604" y="1"/>
                  </a:moveTo>
                  <a:lnTo>
                    <a:pt x="1" y="1395"/>
                  </a:lnTo>
                  <a:lnTo>
                    <a:pt x="361" y="4676"/>
                  </a:lnTo>
                  <a:lnTo>
                    <a:pt x="3604" y="4676"/>
                  </a:lnTo>
                  <a:lnTo>
                    <a:pt x="3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91"/>
            <p:cNvSpPr/>
            <p:nvPr/>
          </p:nvSpPr>
          <p:spPr>
            <a:xfrm>
              <a:off x="2385225" y="4289350"/>
              <a:ext cx="168625" cy="261125"/>
            </a:xfrm>
            <a:custGeom>
              <a:avLst/>
              <a:gdLst/>
              <a:ahLst/>
              <a:cxnLst/>
              <a:rect l="l" t="t" r="r" b="b"/>
              <a:pathLst>
                <a:path w="6745" h="10445" extrusionOk="0">
                  <a:moveTo>
                    <a:pt x="0" y="0"/>
                  </a:moveTo>
                  <a:lnTo>
                    <a:pt x="0" y="6097"/>
                  </a:lnTo>
                  <a:lnTo>
                    <a:pt x="1068" y="6097"/>
                  </a:lnTo>
                  <a:lnTo>
                    <a:pt x="1068" y="9493"/>
                  </a:lnTo>
                  <a:cubicBezTo>
                    <a:pt x="1068" y="10020"/>
                    <a:pt x="1493" y="10445"/>
                    <a:pt x="2020" y="10445"/>
                  </a:cubicBezTo>
                  <a:lnTo>
                    <a:pt x="3179" y="10445"/>
                  </a:lnTo>
                  <a:cubicBezTo>
                    <a:pt x="3959" y="10445"/>
                    <a:pt x="4685" y="10217"/>
                    <a:pt x="5292" y="9822"/>
                  </a:cubicBezTo>
                  <a:lnTo>
                    <a:pt x="6745" y="7337"/>
                  </a:lnTo>
                  <a:lnTo>
                    <a:pt x="6031" y="4176"/>
                  </a:lnTo>
                  <a:lnTo>
                    <a:pt x="5011" y="1679"/>
                  </a:lnTo>
                  <a:lnTo>
                    <a:pt x="43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91"/>
            <p:cNvSpPr/>
            <p:nvPr/>
          </p:nvSpPr>
          <p:spPr>
            <a:xfrm>
              <a:off x="2435225" y="4331300"/>
              <a:ext cx="118625" cy="219175"/>
            </a:xfrm>
            <a:custGeom>
              <a:avLst/>
              <a:gdLst/>
              <a:ahLst/>
              <a:cxnLst/>
              <a:rect l="l" t="t" r="r" b="b"/>
              <a:pathLst>
                <a:path w="4745" h="8767" extrusionOk="0">
                  <a:moveTo>
                    <a:pt x="3011" y="1"/>
                  </a:moveTo>
                  <a:lnTo>
                    <a:pt x="1709" y="186"/>
                  </a:lnTo>
                  <a:lnTo>
                    <a:pt x="1709" y="4419"/>
                  </a:lnTo>
                  <a:cubicBezTo>
                    <a:pt x="1709" y="5597"/>
                    <a:pt x="1677" y="8767"/>
                    <a:pt x="0" y="8767"/>
                  </a:cubicBezTo>
                  <a:lnTo>
                    <a:pt x="1179" y="8767"/>
                  </a:lnTo>
                  <a:cubicBezTo>
                    <a:pt x="1959" y="8767"/>
                    <a:pt x="2685" y="8539"/>
                    <a:pt x="3292" y="8144"/>
                  </a:cubicBezTo>
                  <a:lnTo>
                    <a:pt x="4745" y="5659"/>
                  </a:lnTo>
                  <a:lnTo>
                    <a:pt x="4033" y="2498"/>
                  </a:lnTo>
                  <a:lnTo>
                    <a:pt x="30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91"/>
            <p:cNvSpPr/>
            <p:nvPr/>
          </p:nvSpPr>
          <p:spPr>
            <a:xfrm>
              <a:off x="2411925" y="4371500"/>
              <a:ext cx="136000" cy="178950"/>
            </a:xfrm>
            <a:custGeom>
              <a:avLst/>
              <a:gdLst/>
              <a:ahLst/>
              <a:cxnLst/>
              <a:rect l="l" t="t" r="r" b="b"/>
              <a:pathLst>
                <a:path w="5440" h="7158" extrusionOk="0">
                  <a:moveTo>
                    <a:pt x="5440" y="1"/>
                  </a:moveTo>
                  <a:lnTo>
                    <a:pt x="3431" y="1055"/>
                  </a:lnTo>
                  <a:lnTo>
                    <a:pt x="3431" y="2019"/>
                  </a:lnTo>
                  <a:cubicBezTo>
                    <a:pt x="3431" y="2456"/>
                    <a:pt x="3078" y="2810"/>
                    <a:pt x="2641" y="2810"/>
                  </a:cubicBezTo>
                  <a:lnTo>
                    <a:pt x="0" y="2810"/>
                  </a:lnTo>
                  <a:lnTo>
                    <a:pt x="0" y="6206"/>
                  </a:lnTo>
                  <a:cubicBezTo>
                    <a:pt x="0" y="6732"/>
                    <a:pt x="425" y="7158"/>
                    <a:pt x="952" y="7158"/>
                  </a:cubicBezTo>
                  <a:lnTo>
                    <a:pt x="2111" y="7158"/>
                  </a:lnTo>
                  <a:cubicBezTo>
                    <a:pt x="2891" y="7158"/>
                    <a:pt x="3617" y="6930"/>
                    <a:pt x="4224" y="6535"/>
                  </a:cubicBezTo>
                  <a:lnTo>
                    <a:pt x="5281" y="6171"/>
                  </a:lnTo>
                  <a:lnTo>
                    <a:pt x="5440" y="1"/>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91"/>
            <p:cNvSpPr/>
            <p:nvPr/>
          </p:nvSpPr>
          <p:spPr>
            <a:xfrm>
              <a:off x="2434750" y="4371500"/>
              <a:ext cx="113175" cy="178950"/>
            </a:xfrm>
            <a:custGeom>
              <a:avLst/>
              <a:gdLst/>
              <a:ahLst/>
              <a:cxnLst/>
              <a:rect l="l" t="t" r="r" b="b"/>
              <a:pathLst>
                <a:path w="4527" h="7158" extrusionOk="0">
                  <a:moveTo>
                    <a:pt x="4527" y="1"/>
                  </a:moveTo>
                  <a:lnTo>
                    <a:pt x="2520" y="1056"/>
                  </a:lnTo>
                  <a:lnTo>
                    <a:pt x="2520" y="2019"/>
                  </a:lnTo>
                  <a:cubicBezTo>
                    <a:pt x="2520" y="2456"/>
                    <a:pt x="2166" y="2810"/>
                    <a:pt x="1729" y="2810"/>
                  </a:cubicBezTo>
                  <a:lnTo>
                    <a:pt x="1711" y="2810"/>
                  </a:lnTo>
                  <a:cubicBezTo>
                    <a:pt x="1711" y="3988"/>
                    <a:pt x="1678" y="7158"/>
                    <a:pt x="1" y="7158"/>
                  </a:cubicBezTo>
                  <a:lnTo>
                    <a:pt x="1198" y="7158"/>
                  </a:lnTo>
                  <a:cubicBezTo>
                    <a:pt x="1978" y="7158"/>
                    <a:pt x="2704" y="6930"/>
                    <a:pt x="3311" y="6535"/>
                  </a:cubicBezTo>
                  <a:lnTo>
                    <a:pt x="4368" y="6171"/>
                  </a:lnTo>
                  <a:lnTo>
                    <a:pt x="4527" y="1"/>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91"/>
            <p:cNvSpPr/>
            <p:nvPr/>
          </p:nvSpPr>
          <p:spPr>
            <a:xfrm>
              <a:off x="2385250" y="4228900"/>
              <a:ext cx="196325" cy="386975"/>
            </a:xfrm>
            <a:custGeom>
              <a:avLst/>
              <a:gdLst/>
              <a:ahLst/>
              <a:cxnLst/>
              <a:rect l="l" t="t" r="r" b="b"/>
              <a:pathLst>
                <a:path w="7853" h="15479" extrusionOk="0">
                  <a:moveTo>
                    <a:pt x="2417" y="1"/>
                  </a:moveTo>
                  <a:cubicBezTo>
                    <a:pt x="1083" y="1"/>
                    <a:pt x="0" y="1082"/>
                    <a:pt x="0" y="2417"/>
                  </a:cubicBezTo>
                  <a:cubicBezTo>
                    <a:pt x="0" y="3554"/>
                    <a:pt x="921" y="4475"/>
                    <a:pt x="2058" y="4475"/>
                  </a:cubicBezTo>
                  <a:cubicBezTo>
                    <a:pt x="3843" y="4475"/>
                    <a:pt x="5292" y="5923"/>
                    <a:pt x="5292" y="7708"/>
                  </a:cubicBezTo>
                  <a:lnTo>
                    <a:pt x="5292" y="15478"/>
                  </a:lnTo>
                  <a:lnTo>
                    <a:pt x="7853" y="14501"/>
                  </a:lnTo>
                  <a:lnTo>
                    <a:pt x="7853" y="3378"/>
                  </a:lnTo>
                  <a:cubicBezTo>
                    <a:pt x="7851" y="1513"/>
                    <a:pt x="6338" y="1"/>
                    <a:pt x="4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91"/>
            <p:cNvSpPr/>
            <p:nvPr/>
          </p:nvSpPr>
          <p:spPr>
            <a:xfrm>
              <a:off x="2469400" y="4228900"/>
              <a:ext cx="112175" cy="373100"/>
            </a:xfrm>
            <a:custGeom>
              <a:avLst/>
              <a:gdLst/>
              <a:ahLst/>
              <a:cxnLst/>
              <a:rect l="l" t="t" r="r" b="b"/>
              <a:pathLst>
                <a:path w="4487" h="14924" extrusionOk="0">
                  <a:moveTo>
                    <a:pt x="1" y="1"/>
                  </a:moveTo>
                  <a:cubicBezTo>
                    <a:pt x="1866" y="1"/>
                    <a:pt x="3379" y="1513"/>
                    <a:pt x="3379" y="3379"/>
                  </a:cubicBezTo>
                  <a:lnTo>
                    <a:pt x="3379" y="14924"/>
                  </a:lnTo>
                  <a:lnTo>
                    <a:pt x="4487" y="14502"/>
                  </a:lnTo>
                  <a:lnTo>
                    <a:pt x="4487" y="3379"/>
                  </a:lnTo>
                  <a:cubicBezTo>
                    <a:pt x="4485" y="1513"/>
                    <a:pt x="2972"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91"/>
            <p:cNvSpPr/>
            <p:nvPr/>
          </p:nvSpPr>
          <p:spPr>
            <a:xfrm>
              <a:off x="2411925" y="4471550"/>
              <a:ext cx="21450" cy="15100"/>
            </a:xfrm>
            <a:custGeom>
              <a:avLst/>
              <a:gdLst/>
              <a:ahLst/>
              <a:cxnLst/>
              <a:rect l="l" t="t" r="r" b="b"/>
              <a:pathLst>
                <a:path w="858" h="604" extrusionOk="0">
                  <a:moveTo>
                    <a:pt x="0" y="0"/>
                  </a:moveTo>
                  <a:lnTo>
                    <a:pt x="0" y="485"/>
                  </a:lnTo>
                  <a:lnTo>
                    <a:pt x="549" y="599"/>
                  </a:lnTo>
                  <a:cubicBezTo>
                    <a:pt x="566" y="603"/>
                    <a:pt x="581" y="604"/>
                    <a:pt x="598" y="604"/>
                  </a:cubicBezTo>
                  <a:cubicBezTo>
                    <a:pt x="708" y="604"/>
                    <a:pt x="807" y="527"/>
                    <a:pt x="830" y="415"/>
                  </a:cubicBezTo>
                  <a:cubicBezTo>
                    <a:pt x="857" y="286"/>
                    <a:pt x="775" y="162"/>
                    <a:pt x="645" y="135"/>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91"/>
            <p:cNvSpPr/>
            <p:nvPr/>
          </p:nvSpPr>
          <p:spPr>
            <a:xfrm>
              <a:off x="2420225" y="4380125"/>
              <a:ext cx="11900" cy="19700"/>
            </a:xfrm>
            <a:custGeom>
              <a:avLst/>
              <a:gdLst/>
              <a:ahLst/>
              <a:cxnLst/>
              <a:rect l="l" t="t" r="r" b="b"/>
              <a:pathLst>
                <a:path w="476" h="788" extrusionOk="0">
                  <a:moveTo>
                    <a:pt x="237" y="0"/>
                  </a:moveTo>
                  <a:cubicBezTo>
                    <a:pt x="107" y="0"/>
                    <a:pt x="0" y="106"/>
                    <a:pt x="0" y="238"/>
                  </a:cubicBezTo>
                  <a:lnTo>
                    <a:pt x="0" y="550"/>
                  </a:lnTo>
                  <a:cubicBezTo>
                    <a:pt x="0" y="680"/>
                    <a:pt x="106" y="787"/>
                    <a:pt x="237" y="787"/>
                  </a:cubicBezTo>
                  <a:cubicBezTo>
                    <a:pt x="369" y="787"/>
                    <a:pt x="476" y="682"/>
                    <a:pt x="476" y="550"/>
                  </a:cubicBezTo>
                  <a:lnTo>
                    <a:pt x="476" y="238"/>
                  </a:lnTo>
                  <a:cubicBezTo>
                    <a:pt x="476" y="106"/>
                    <a:pt x="369"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91"/>
            <p:cNvSpPr/>
            <p:nvPr/>
          </p:nvSpPr>
          <p:spPr>
            <a:xfrm>
              <a:off x="2397125" y="4370500"/>
              <a:ext cx="52225" cy="21025"/>
            </a:xfrm>
            <a:custGeom>
              <a:avLst/>
              <a:gdLst/>
              <a:ahLst/>
              <a:cxnLst/>
              <a:rect l="l" t="t" r="r" b="b"/>
              <a:pathLst>
                <a:path w="2089" h="841" extrusionOk="0">
                  <a:moveTo>
                    <a:pt x="262" y="1"/>
                  </a:moveTo>
                  <a:cubicBezTo>
                    <a:pt x="153" y="1"/>
                    <a:pt x="55" y="75"/>
                    <a:pt x="29" y="185"/>
                  </a:cubicBezTo>
                  <a:cubicBezTo>
                    <a:pt x="1" y="313"/>
                    <a:pt x="80" y="441"/>
                    <a:pt x="207" y="470"/>
                  </a:cubicBezTo>
                  <a:lnTo>
                    <a:pt x="1773" y="834"/>
                  </a:lnTo>
                  <a:cubicBezTo>
                    <a:pt x="1792" y="839"/>
                    <a:pt x="1809" y="840"/>
                    <a:pt x="1828" y="840"/>
                  </a:cubicBezTo>
                  <a:cubicBezTo>
                    <a:pt x="1936" y="840"/>
                    <a:pt x="2034" y="766"/>
                    <a:pt x="2059" y="657"/>
                  </a:cubicBezTo>
                  <a:cubicBezTo>
                    <a:pt x="2088" y="528"/>
                    <a:pt x="2009" y="401"/>
                    <a:pt x="1881" y="371"/>
                  </a:cubicBezTo>
                  <a:lnTo>
                    <a:pt x="315" y="7"/>
                  </a:lnTo>
                  <a:cubicBezTo>
                    <a:pt x="298" y="3"/>
                    <a:pt x="280" y="1"/>
                    <a:pt x="262"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91"/>
            <p:cNvSpPr/>
            <p:nvPr/>
          </p:nvSpPr>
          <p:spPr>
            <a:xfrm>
              <a:off x="2343050" y="4236500"/>
              <a:ext cx="270425" cy="72925"/>
            </a:xfrm>
            <a:custGeom>
              <a:avLst/>
              <a:gdLst/>
              <a:ahLst/>
              <a:cxnLst/>
              <a:rect l="l" t="t" r="r" b="b"/>
              <a:pathLst>
                <a:path w="10817" h="2917" extrusionOk="0">
                  <a:moveTo>
                    <a:pt x="7563" y="0"/>
                  </a:moveTo>
                  <a:cubicBezTo>
                    <a:pt x="7836" y="125"/>
                    <a:pt x="8091" y="286"/>
                    <a:pt x="8318" y="474"/>
                  </a:cubicBezTo>
                  <a:lnTo>
                    <a:pt x="9358" y="474"/>
                  </a:lnTo>
                  <a:cubicBezTo>
                    <a:pt x="9899" y="474"/>
                    <a:pt x="10341" y="916"/>
                    <a:pt x="10341" y="1457"/>
                  </a:cubicBezTo>
                  <a:cubicBezTo>
                    <a:pt x="10341" y="1959"/>
                    <a:pt x="9965" y="2373"/>
                    <a:pt x="9478" y="2433"/>
                  </a:cubicBezTo>
                  <a:cubicBezTo>
                    <a:pt x="9439" y="2439"/>
                    <a:pt x="9399" y="2442"/>
                    <a:pt x="9358" y="2442"/>
                  </a:cubicBezTo>
                  <a:lnTo>
                    <a:pt x="1460" y="2442"/>
                  </a:lnTo>
                  <a:cubicBezTo>
                    <a:pt x="919" y="2442"/>
                    <a:pt x="477" y="2000"/>
                    <a:pt x="477" y="1459"/>
                  </a:cubicBezTo>
                  <a:cubicBezTo>
                    <a:pt x="477" y="916"/>
                    <a:pt x="919" y="476"/>
                    <a:pt x="1460" y="476"/>
                  </a:cubicBezTo>
                  <a:lnTo>
                    <a:pt x="2326" y="476"/>
                  </a:lnTo>
                  <a:cubicBezTo>
                    <a:pt x="2500" y="288"/>
                    <a:pt x="2704" y="128"/>
                    <a:pt x="2930" y="1"/>
                  </a:cubicBezTo>
                  <a:lnTo>
                    <a:pt x="1460" y="1"/>
                  </a:lnTo>
                  <a:cubicBezTo>
                    <a:pt x="656" y="1"/>
                    <a:pt x="1" y="654"/>
                    <a:pt x="1" y="1459"/>
                  </a:cubicBezTo>
                  <a:cubicBezTo>
                    <a:pt x="1" y="2263"/>
                    <a:pt x="654" y="2917"/>
                    <a:pt x="1460" y="2917"/>
                  </a:cubicBezTo>
                  <a:lnTo>
                    <a:pt x="9358" y="2917"/>
                  </a:lnTo>
                  <a:cubicBezTo>
                    <a:pt x="9418" y="2917"/>
                    <a:pt x="9477" y="2913"/>
                    <a:pt x="9535" y="2907"/>
                  </a:cubicBezTo>
                  <a:cubicBezTo>
                    <a:pt x="10256" y="2819"/>
                    <a:pt x="10816" y="2203"/>
                    <a:pt x="10816" y="1460"/>
                  </a:cubicBezTo>
                  <a:cubicBezTo>
                    <a:pt x="10815" y="654"/>
                    <a:pt x="10161" y="0"/>
                    <a:pt x="9358"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91"/>
            <p:cNvSpPr/>
            <p:nvPr/>
          </p:nvSpPr>
          <p:spPr>
            <a:xfrm>
              <a:off x="2414875" y="4288075"/>
              <a:ext cx="32825" cy="31650"/>
            </a:xfrm>
            <a:custGeom>
              <a:avLst/>
              <a:gdLst/>
              <a:ahLst/>
              <a:cxnLst/>
              <a:rect l="l" t="t" r="r" b="b"/>
              <a:pathLst>
                <a:path w="1313" h="1266" extrusionOk="0">
                  <a:moveTo>
                    <a:pt x="261" y="1"/>
                  </a:moveTo>
                  <a:cubicBezTo>
                    <a:pt x="200" y="1"/>
                    <a:pt x="139" y="24"/>
                    <a:pt x="93" y="70"/>
                  </a:cubicBezTo>
                  <a:cubicBezTo>
                    <a:pt x="0" y="163"/>
                    <a:pt x="0" y="313"/>
                    <a:pt x="93" y="405"/>
                  </a:cubicBezTo>
                  <a:lnTo>
                    <a:pt x="883" y="1197"/>
                  </a:lnTo>
                  <a:cubicBezTo>
                    <a:pt x="930" y="1243"/>
                    <a:pt x="990" y="1266"/>
                    <a:pt x="1051" y="1266"/>
                  </a:cubicBezTo>
                  <a:cubicBezTo>
                    <a:pt x="1112" y="1266"/>
                    <a:pt x="1171" y="1243"/>
                    <a:pt x="1220" y="1197"/>
                  </a:cubicBezTo>
                  <a:cubicBezTo>
                    <a:pt x="1312" y="1104"/>
                    <a:pt x="1312" y="953"/>
                    <a:pt x="1220" y="860"/>
                  </a:cubicBezTo>
                  <a:lnTo>
                    <a:pt x="428" y="70"/>
                  </a:lnTo>
                  <a:cubicBezTo>
                    <a:pt x="382" y="24"/>
                    <a:pt x="321" y="1"/>
                    <a:pt x="261"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91"/>
            <p:cNvSpPr/>
            <p:nvPr/>
          </p:nvSpPr>
          <p:spPr>
            <a:xfrm>
              <a:off x="2414875" y="4288075"/>
              <a:ext cx="32825" cy="31650"/>
            </a:xfrm>
            <a:custGeom>
              <a:avLst/>
              <a:gdLst/>
              <a:ahLst/>
              <a:cxnLst/>
              <a:rect l="l" t="t" r="r" b="b"/>
              <a:pathLst>
                <a:path w="1313" h="1266" extrusionOk="0">
                  <a:moveTo>
                    <a:pt x="1051" y="1"/>
                  </a:moveTo>
                  <a:cubicBezTo>
                    <a:pt x="991" y="1"/>
                    <a:pt x="930" y="24"/>
                    <a:pt x="883" y="70"/>
                  </a:cubicBezTo>
                  <a:lnTo>
                    <a:pt x="93" y="860"/>
                  </a:lnTo>
                  <a:cubicBezTo>
                    <a:pt x="0" y="953"/>
                    <a:pt x="0" y="1104"/>
                    <a:pt x="93" y="1197"/>
                  </a:cubicBezTo>
                  <a:cubicBezTo>
                    <a:pt x="139" y="1243"/>
                    <a:pt x="199" y="1266"/>
                    <a:pt x="260" y="1266"/>
                  </a:cubicBezTo>
                  <a:cubicBezTo>
                    <a:pt x="320" y="1266"/>
                    <a:pt x="381" y="1243"/>
                    <a:pt x="428" y="1197"/>
                  </a:cubicBezTo>
                  <a:lnTo>
                    <a:pt x="1220" y="405"/>
                  </a:lnTo>
                  <a:cubicBezTo>
                    <a:pt x="1312" y="313"/>
                    <a:pt x="1312" y="163"/>
                    <a:pt x="1220" y="70"/>
                  </a:cubicBezTo>
                  <a:cubicBezTo>
                    <a:pt x="1173" y="24"/>
                    <a:pt x="1112" y="1"/>
                    <a:pt x="1051"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91"/>
            <p:cNvSpPr/>
            <p:nvPr/>
          </p:nvSpPr>
          <p:spPr>
            <a:xfrm>
              <a:off x="2507775" y="4288075"/>
              <a:ext cx="32825" cy="31650"/>
            </a:xfrm>
            <a:custGeom>
              <a:avLst/>
              <a:gdLst/>
              <a:ahLst/>
              <a:cxnLst/>
              <a:rect l="l" t="t" r="r" b="b"/>
              <a:pathLst>
                <a:path w="1313" h="1266" extrusionOk="0">
                  <a:moveTo>
                    <a:pt x="261" y="1"/>
                  </a:moveTo>
                  <a:cubicBezTo>
                    <a:pt x="200" y="1"/>
                    <a:pt x="140" y="24"/>
                    <a:pt x="93" y="70"/>
                  </a:cubicBezTo>
                  <a:cubicBezTo>
                    <a:pt x="1" y="163"/>
                    <a:pt x="1" y="313"/>
                    <a:pt x="93" y="405"/>
                  </a:cubicBezTo>
                  <a:lnTo>
                    <a:pt x="885" y="1197"/>
                  </a:lnTo>
                  <a:cubicBezTo>
                    <a:pt x="931" y="1243"/>
                    <a:pt x="992" y="1266"/>
                    <a:pt x="1051" y="1266"/>
                  </a:cubicBezTo>
                  <a:cubicBezTo>
                    <a:pt x="1113" y="1266"/>
                    <a:pt x="1174" y="1243"/>
                    <a:pt x="1220" y="1197"/>
                  </a:cubicBezTo>
                  <a:cubicBezTo>
                    <a:pt x="1313" y="1104"/>
                    <a:pt x="1313" y="953"/>
                    <a:pt x="1220" y="860"/>
                  </a:cubicBezTo>
                  <a:lnTo>
                    <a:pt x="429" y="70"/>
                  </a:lnTo>
                  <a:cubicBezTo>
                    <a:pt x="383" y="24"/>
                    <a:pt x="322" y="1"/>
                    <a:pt x="261"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91"/>
            <p:cNvSpPr/>
            <p:nvPr/>
          </p:nvSpPr>
          <p:spPr>
            <a:xfrm>
              <a:off x="2507750" y="4288075"/>
              <a:ext cx="32825" cy="31650"/>
            </a:xfrm>
            <a:custGeom>
              <a:avLst/>
              <a:gdLst/>
              <a:ahLst/>
              <a:cxnLst/>
              <a:rect l="l" t="t" r="r" b="b"/>
              <a:pathLst>
                <a:path w="1313" h="1266" extrusionOk="0">
                  <a:moveTo>
                    <a:pt x="1052" y="1"/>
                  </a:moveTo>
                  <a:cubicBezTo>
                    <a:pt x="991" y="1"/>
                    <a:pt x="930" y="24"/>
                    <a:pt x="884" y="70"/>
                  </a:cubicBezTo>
                  <a:lnTo>
                    <a:pt x="93" y="860"/>
                  </a:lnTo>
                  <a:cubicBezTo>
                    <a:pt x="1" y="953"/>
                    <a:pt x="1" y="1104"/>
                    <a:pt x="93" y="1197"/>
                  </a:cubicBezTo>
                  <a:cubicBezTo>
                    <a:pt x="140" y="1243"/>
                    <a:pt x="201" y="1266"/>
                    <a:pt x="262" y="1266"/>
                  </a:cubicBezTo>
                  <a:cubicBezTo>
                    <a:pt x="324" y="1266"/>
                    <a:pt x="384" y="1243"/>
                    <a:pt x="429" y="1197"/>
                  </a:cubicBezTo>
                  <a:lnTo>
                    <a:pt x="1220" y="405"/>
                  </a:lnTo>
                  <a:cubicBezTo>
                    <a:pt x="1313" y="313"/>
                    <a:pt x="1313" y="163"/>
                    <a:pt x="1220" y="70"/>
                  </a:cubicBezTo>
                  <a:cubicBezTo>
                    <a:pt x="1174" y="24"/>
                    <a:pt x="1113" y="1"/>
                    <a:pt x="1052"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91"/>
            <p:cNvSpPr/>
            <p:nvPr/>
          </p:nvSpPr>
          <p:spPr>
            <a:xfrm>
              <a:off x="2340750" y="4242175"/>
              <a:ext cx="26775" cy="36550"/>
            </a:xfrm>
            <a:custGeom>
              <a:avLst/>
              <a:gdLst/>
              <a:ahLst/>
              <a:cxnLst/>
              <a:rect l="l" t="t" r="r" b="b"/>
              <a:pathLst>
                <a:path w="1071" h="1462" extrusionOk="0">
                  <a:moveTo>
                    <a:pt x="272" y="0"/>
                  </a:moveTo>
                  <a:cubicBezTo>
                    <a:pt x="234" y="0"/>
                    <a:pt x="196" y="9"/>
                    <a:pt x="160" y="28"/>
                  </a:cubicBezTo>
                  <a:cubicBezTo>
                    <a:pt x="44" y="90"/>
                    <a:pt x="0" y="234"/>
                    <a:pt x="62" y="349"/>
                  </a:cubicBezTo>
                  <a:lnTo>
                    <a:pt x="590" y="1336"/>
                  </a:lnTo>
                  <a:cubicBezTo>
                    <a:pt x="632" y="1417"/>
                    <a:pt x="714" y="1461"/>
                    <a:pt x="800" y="1461"/>
                  </a:cubicBezTo>
                  <a:cubicBezTo>
                    <a:pt x="838" y="1461"/>
                    <a:pt x="877" y="1453"/>
                    <a:pt x="911" y="1434"/>
                  </a:cubicBezTo>
                  <a:cubicBezTo>
                    <a:pt x="1027" y="1372"/>
                    <a:pt x="1070" y="1228"/>
                    <a:pt x="1009" y="1112"/>
                  </a:cubicBezTo>
                  <a:lnTo>
                    <a:pt x="482" y="126"/>
                  </a:lnTo>
                  <a:cubicBezTo>
                    <a:pt x="439" y="46"/>
                    <a:pt x="357" y="0"/>
                    <a:pt x="272"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91"/>
            <p:cNvSpPr/>
            <p:nvPr/>
          </p:nvSpPr>
          <p:spPr>
            <a:xfrm>
              <a:off x="2335025" y="4247900"/>
              <a:ext cx="38250" cy="25125"/>
            </a:xfrm>
            <a:custGeom>
              <a:avLst/>
              <a:gdLst/>
              <a:ahLst/>
              <a:cxnLst/>
              <a:rect l="l" t="t" r="r" b="b"/>
              <a:pathLst>
                <a:path w="1530" h="1005" extrusionOk="0">
                  <a:moveTo>
                    <a:pt x="1258" y="1"/>
                  </a:moveTo>
                  <a:cubicBezTo>
                    <a:pt x="1220" y="1"/>
                    <a:pt x="1182" y="10"/>
                    <a:pt x="1146" y="29"/>
                  </a:cubicBezTo>
                  <a:lnTo>
                    <a:pt x="160" y="557"/>
                  </a:lnTo>
                  <a:cubicBezTo>
                    <a:pt x="44" y="618"/>
                    <a:pt x="1" y="762"/>
                    <a:pt x="63" y="878"/>
                  </a:cubicBezTo>
                  <a:cubicBezTo>
                    <a:pt x="105" y="959"/>
                    <a:pt x="187" y="1004"/>
                    <a:pt x="272" y="1004"/>
                  </a:cubicBezTo>
                  <a:cubicBezTo>
                    <a:pt x="309" y="1004"/>
                    <a:pt x="348" y="994"/>
                    <a:pt x="384" y="975"/>
                  </a:cubicBezTo>
                  <a:lnTo>
                    <a:pt x="1370" y="448"/>
                  </a:lnTo>
                  <a:cubicBezTo>
                    <a:pt x="1486" y="387"/>
                    <a:pt x="1530" y="243"/>
                    <a:pt x="1468" y="126"/>
                  </a:cubicBezTo>
                  <a:cubicBezTo>
                    <a:pt x="1425" y="47"/>
                    <a:pt x="1343" y="1"/>
                    <a:pt x="1258"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91"/>
            <p:cNvSpPr/>
            <p:nvPr/>
          </p:nvSpPr>
          <p:spPr>
            <a:xfrm>
              <a:off x="2591150" y="4240450"/>
              <a:ext cx="26775" cy="36575"/>
            </a:xfrm>
            <a:custGeom>
              <a:avLst/>
              <a:gdLst/>
              <a:ahLst/>
              <a:cxnLst/>
              <a:rect l="l" t="t" r="r" b="b"/>
              <a:pathLst>
                <a:path w="1071" h="1463" extrusionOk="0">
                  <a:moveTo>
                    <a:pt x="800" y="0"/>
                  </a:moveTo>
                  <a:cubicBezTo>
                    <a:pt x="715" y="0"/>
                    <a:pt x="633" y="46"/>
                    <a:pt x="590" y="126"/>
                  </a:cubicBezTo>
                  <a:lnTo>
                    <a:pt x="62" y="1113"/>
                  </a:lnTo>
                  <a:cubicBezTo>
                    <a:pt x="0" y="1229"/>
                    <a:pt x="45" y="1373"/>
                    <a:pt x="160" y="1435"/>
                  </a:cubicBezTo>
                  <a:cubicBezTo>
                    <a:pt x="196" y="1453"/>
                    <a:pt x="235" y="1463"/>
                    <a:pt x="272" y="1463"/>
                  </a:cubicBezTo>
                  <a:cubicBezTo>
                    <a:pt x="357" y="1463"/>
                    <a:pt x="440" y="1417"/>
                    <a:pt x="482" y="1337"/>
                  </a:cubicBezTo>
                  <a:lnTo>
                    <a:pt x="1009" y="350"/>
                  </a:lnTo>
                  <a:cubicBezTo>
                    <a:pt x="1070" y="234"/>
                    <a:pt x="1027" y="90"/>
                    <a:pt x="911" y="28"/>
                  </a:cubicBezTo>
                  <a:cubicBezTo>
                    <a:pt x="876" y="9"/>
                    <a:pt x="838" y="0"/>
                    <a:pt x="800"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91"/>
            <p:cNvSpPr/>
            <p:nvPr/>
          </p:nvSpPr>
          <p:spPr>
            <a:xfrm>
              <a:off x="2585450" y="4246200"/>
              <a:ext cx="38225" cy="25125"/>
            </a:xfrm>
            <a:custGeom>
              <a:avLst/>
              <a:gdLst/>
              <a:ahLst/>
              <a:cxnLst/>
              <a:rect l="l" t="t" r="r" b="b"/>
              <a:pathLst>
                <a:path w="1529" h="1005" extrusionOk="0">
                  <a:moveTo>
                    <a:pt x="271" y="1"/>
                  </a:moveTo>
                  <a:cubicBezTo>
                    <a:pt x="186" y="1"/>
                    <a:pt x="104" y="46"/>
                    <a:pt x="62" y="127"/>
                  </a:cubicBezTo>
                  <a:cubicBezTo>
                    <a:pt x="0" y="242"/>
                    <a:pt x="43" y="387"/>
                    <a:pt x="159" y="448"/>
                  </a:cubicBezTo>
                  <a:lnTo>
                    <a:pt x="1146" y="975"/>
                  </a:lnTo>
                  <a:cubicBezTo>
                    <a:pt x="1182" y="995"/>
                    <a:pt x="1220" y="1004"/>
                    <a:pt x="1257" y="1004"/>
                  </a:cubicBezTo>
                  <a:cubicBezTo>
                    <a:pt x="1343" y="1004"/>
                    <a:pt x="1424" y="958"/>
                    <a:pt x="1467" y="878"/>
                  </a:cubicBezTo>
                  <a:cubicBezTo>
                    <a:pt x="1529" y="761"/>
                    <a:pt x="1486" y="617"/>
                    <a:pt x="1369" y="556"/>
                  </a:cubicBezTo>
                  <a:lnTo>
                    <a:pt x="383" y="29"/>
                  </a:lnTo>
                  <a:cubicBezTo>
                    <a:pt x="347" y="10"/>
                    <a:pt x="309" y="1"/>
                    <a:pt x="271"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1" name="Google Shape;2601;p91"/>
          <p:cNvGrpSpPr/>
          <p:nvPr/>
        </p:nvGrpSpPr>
        <p:grpSpPr>
          <a:xfrm>
            <a:off x="6877705" y="1700633"/>
            <a:ext cx="287319" cy="442665"/>
            <a:chOff x="5545250" y="4225250"/>
            <a:chExt cx="254175" cy="391600"/>
          </a:xfrm>
        </p:grpSpPr>
        <p:sp>
          <p:nvSpPr>
            <p:cNvPr id="2602" name="Google Shape;2602;p91"/>
            <p:cNvSpPr/>
            <p:nvPr/>
          </p:nvSpPr>
          <p:spPr>
            <a:xfrm>
              <a:off x="5583475" y="4389700"/>
              <a:ext cx="12000" cy="22375"/>
            </a:xfrm>
            <a:custGeom>
              <a:avLst/>
              <a:gdLst/>
              <a:ahLst/>
              <a:cxnLst/>
              <a:rect l="l" t="t" r="r" b="b"/>
              <a:pathLst>
                <a:path w="480" h="895" extrusionOk="0">
                  <a:moveTo>
                    <a:pt x="239" y="0"/>
                  </a:moveTo>
                  <a:cubicBezTo>
                    <a:pt x="106" y="0"/>
                    <a:pt x="0" y="107"/>
                    <a:pt x="0" y="240"/>
                  </a:cubicBezTo>
                  <a:lnTo>
                    <a:pt x="0" y="656"/>
                  </a:lnTo>
                  <a:cubicBezTo>
                    <a:pt x="0" y="786"/>
                    <a:pt x="107" y="894"/>
                    <a:pt x="239" y="894"/>
                  </a:cubicBezTo>
                  <a:cubicBezTo>
                    <a:pt x="372" y="894"/>
                    <a:pt x="480" y="786"/>
                    <a:pt x="479" y="656"/>
                  </a:cubicBezTo>
                  <a:lnTo>
                    <a:pt x="479" y="240"/>
                  </a:lnTo>
                  <a:cubicBezTo>
                    <a:pt x="479" y="108"/>
                    <a:pt x="372"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91"/>
            <p:cNvSpPr/>
            <p:nvPr/>
          </p:nvSpPr>
          <p:spPr>
            <a:xfrm>
              <a:off x="5562950" y="4383525"/>
              <a:ext cx="33850" cy="17350"/>
            </a:xfrm>
            <a:custGeom>
              <a:avLst/>
              <a:gdLst/>
              <a:ahLst/>
              <a:cxnLst/>
              <a:rect l="l" t="t" r="r" b="b"/>
              <a:pathLst>
                <a:path w="1354" h="694" extrusionOk="0">
                  <a:moveTo>
                    <a:pt x="265" y="0"/>
                  </a:moveTo>
                  <a:cubicBezTo>
                    <a:pt x="159" y="0"/>
                    <a:pt x="62" y="71"/>
                    <a:pt x="34" y="179"/>
                  </a:cubicBezTo>
                  <a:cubicBezTo>
                    <a:pt x="0" y="307"/>
                    <a:pt x="77" y="437"/>
                    <a:pt x="205" y="471"/>
                  </a:cubicBezTo>
                  <a:lnTo>
                    <a:pt x="1028" y="686"/>
                  </a:lnTo>
                  <a:cubicBezTo>
                    <a:pt x="1049" y="691"/>
                    <a:pt x="1068" y="694"/>
                    <a:pt x="1089" y="694"/>
                  </a:cubicBezTo>
                  <a:cubicBezTo>
                    <a:pt x="1196" y="694"/>
                    <a:pt x="1292" y="622"/>
                    <a:pt x="1320" y="515"/>
                  </a:cubicBezTo>
                  <a:cubicBezTo>
                    <a:pt x="1353" y="387"/>
                    <a:pt x="1278" y="256"/>
                    <a:pt x="1150" y="223"/>
                  </a:cubicBezTo>
                  <a:lnTo>
                    <a:pt x="327" y="8"/>
                  </a:lnTo>
                  <a:cubicBezTo>
                    <a:pt x="306" y="3"/>
                    <a:pt x="285" y="0"/>
                    <a:pt x="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91"/>
            <p:cNvSpPr/>
            <p:nvPr/>
          </p:nvSpPr>
          <p:spPr>
            <a:xfrm>
              <a:off x="5631850" y="4520425"/>
              <a:ext cx="157575" cy="96425"/>
            </a:xfrm>
            <a:custGeom>
              <a:avLst/>
              <a:gdLst/>
              <a:ahLst/>
              <a:cxnLst/>
              <a:rect l="l" t="t" r="r" b="b"/>
              <a:pathLst>
                <a:path w="6303" h="3857" extrusionOk="0">
                  <a:moveTo>
                    <a:pt x="4816" y="1"/>
                  </a:moveTo>
                  <a:lnTo>
                    <a:pt x="4074" y="264"/>
                  </a:lnTo>
                  <a:lnTo>
                    <a:pt x="1341" y="1236"/>
                  </a:lnTo>
                  <a:lnTo>
                    <a:pt x="1" y="3856"/>
                  </a:lnTo>
                  <a:lnTo>
                    <a:pt x="1" y="3856"/>
                  </a:lnTo>
                  <a:lnTo>
                    <a:pt x="4204" y="2994"/>
                  </a:lnTo>
                  <a:lnTo>
                    <a:pt x="4270" y="2981"/>
                  </a:lnTo>
                  <a:cubicBezTo>
                    <a:pt x="5088" y="2812"/>
                    <a:pt x="5745" y="2202"/>
                    <a:pt x="5969" y="1396"/>
                  </a:cubicBezTo>
                  <a:lnTo>
                    <a:pt x="6303" y="206"/>
                  </a:ln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91"/>
            <p:cNvSpPr/>
            <p:nvPr/>
          </p:nvSpPr>
          <p:spPr>
            <a:xfrm>
              <a:off x="5733725" y="4520400"/>
              <a:ext cx="55700" cy="74875"/>
            </a:xfrm>
            <a:custGeom>
              <a:avLst/>
              <a:gdLst/>
              <a:ahLst/>
              <a:cxnLst/>
              <a:rect l="l" t="t" r="r" b="b"/>
              <a:pathLst>
                <a:path w="2228" h="2995" extrusionOk="0">
                  <a:moveTo>
                    <a:pt x="742" y="1"/>
                  </a:moveTo>
                  <a:lnTo>
                    <a:pt x="0" y="264"/>
                  </a:lnTo>
                  <a:lnTo>
                    <a:pt x="289" y="699"/>
                  </a:lnTo>
                  <a:cubicBezTo>
                    <a:pt x="289" y="699"/>
                    <a:pt x="759" y="1948"/>
                    <a:pt x="129" y="2995"/>
                  </a:cubicBezTo>
                  <a:lnTo>
                    <a:pt x="195" y="2982"/>
                  </a:lnTo>
                  <a:cubicBezTo>
                    <a:pt x="1013" y="2813"/>
                    <a:pt x="1670" y="2203"/>
                    <a:pt x="1894" y="1397"/>
                  </a:cubicBezTo>
                  <a:lnTo>
                    <a:pt x="2228" y="207"/>
                  </a:lnTo>
                  <a:lnTo>
                    <a:pt x="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91"/>
            <p:cNvSpPr/>
            <p:nvPr/>
          </p:nvSpPr>
          <p:spPr>
            <a:xfrm>
              <a:off x="5659350" y="4497425"/>
              <a:ext cx="100075" cy="83500"/>
            </a:xfrm>
            <a:custGeom>
              <a:avLst/>
              <a:gdLst/>
              <a:ahLst/>
              <a:cxnLst/>
              <a:rect l="l" t="t" r="r" b="b"/>
              <a:pathLst>
                <a:path w="4003" h="3340" extrusionOk="0">
                  <a:moveTo>
                    <a:pt x="3407" y="0"/>
                  </a:moveTo>
                  <a:lnTo>
                    <a:pt x="1" y="1075"/>
                  </a:lnTo>
                  <a:lnTo>
                    <a:pt x="501" y="3325"/>
                  </a:lnTo>
                  <a:lnTo>
                    <a:pt x="1114" y="3339"/>
                  </a:lnTo>
                  <a:cubicBezTo>
                    <a:pt x="1136" y="3339"/>
                    <a:pt x="1157" y="3339"/>
                    <a:pt x="1179" y="3339"/>
                  </a:cubicBezTo>
                  <a:cubicBezTo>
                    <a:pt x="2326" y="3339"/>
                    <a:pt x="3393" y="2751"/>
                    <a:pt x="4003" y="1776"/>
                  </a:cubicBezTo>
                  <a:lnTo>
                    <a:pt x="3407" y="0"/>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91"/>
            <p:cNvSpPr/>
            <p:nvPr/>
          </p:nvSpPr>
          <p:spPr>
            <a:xfrm>
              <a:off x="5587425" y="4285975"/>
              <a:ext cx="163450" cy="238375"/>
            </a:xfrm>
            <a:custGeom>
              <a:avLst/>
              <a:gdLst/>
              <a:ahLst/>
              <a:cxnLst/>
              <a:rect l="l" t="t" r="r" b="b"/>
              <a:pathLst>
                <a:path w="6538" h="9535" extrusionOk="0">
                  <a:moveTo>
                    <a:pt x="1" y="1"/>
                  </a:moveTo>
                  <a:lnTo>
                    <a:pt x="1" y="5572"/>
                  </a:lnTo>
                  <a:cubicBezTo>
                    <a:pt x="1" y="5858"/>
                    <a:pt x="233" y="6090"/>
                    <a:pt x="518" y="6090"/>
                  </a:cubicBezTo>
                  <a:lnTo>
                    <a:pt x="1062" y="6090"/>
                  </a:lnTo>
                  <a:lnTo>
                    <a:pt x="1062" y="9051"/>
                  </a:lnTo>
                  <a:cubicBezTo>
                    <a:pt x="1062" y="9317"/>
                    <a:pt x="1279" y="9534"/>
                    <a:pt x="1546" y="9534"/>
                  </a:cubicBezTo>
                  <a:lnTo>
                    <a:pt x="4469" y="9534"/>
                  </a:lnTo>
                  <a:cubicBezTo>
                    <a:pt x="5611" y="9534"/>
                    <a:pt x="6537" y="8608"/>
                    <a:pt x="6537" y="7466"/>
                  </a:cubicBezTo>
                  <a:lnTo>
                    <a:pt x="6537" y="783"/>
                  </a:lnTo>
                  <a:lnTo>
                    <a:pt x="1" y="1"/>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91"/>
            <p:cNvSpPr/>
            <p:nvPr/>
          </p:nvSpPr>
          <p:spPr>
            <a:xfrm>
              <a:off x="5587450" y="4285975"/>
              <a:ext cx="163425" cy="238375"/>
            </a:xfrm>
            <a:custGeom>
              <a:avLst/>
              <a:gdLst/>
              <a:ahLst/>
              <a:cxnLst/>
              <a:rect l="l" t="t" r="r" b="b"/>
              <a:pathLst>
                <a:path w="6537" h="9535" extrusionOk="0">
                  <a:moveTo>
                    <a:pt x="1" y="1"/>
                  </a:moveTo>
                  <a:lnTo>
                    <a:pt x="1" y="188"/>
                  </a:lnTo>
                  <a:lnTo>
                    <a:pt x="4962" y="783"/>
                  </a:lnTo>
                  <a:lnTo>
                    <a:pt x="4962" y="7466"/>
                  </a:lnTo>
                  <a:cubicBezTo>
                    <a:pt x="4962" y="8608"/>
                    <a:pt x="4036" y="9534"/>
                    <a:pt x="2894" y="9534"/>
                  </a:cubicBezTo>
                  <a:lnTo>
                    <a:pt x="4468" y="9534"/>
                  </a:lnTo>
                  <a:cubicBezTo>
                    <a:pt x="5610" y="9534"/>
                    <a:pt x="6536" y="8608"/>
                    <a:pt x="6536" y="7466"/>
                  </a:cubicBezTo>
                  <a:lnTo>
                    <a:pt x="6536" y="783"/>
                  </a:lnTo>
                  <a:lnTo>
                    <a:pt x="1" y="1"/>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91"/>
            <p:cNvSpPr/>
            <p:nvPr/>
          </p:nvSpPr>
          <p:spPr>
            <a:xfrm>
              <a:off x="5545250" y="4225250"/>
              <a:ext cx="254175" cy="208150"/>
            </a:xfrm>
            <a:custGeom>
              <a:avLst/>
              <a:gdLst/>
              <a:ahLst/>
              <a:cxnLst/>
              <a:rect l="l" t="t" r="r" b="b"/>
              <a:pathLst>
                <a:path w="10167" h="8326" extrusionOk="0">
                  <a:moveTo>
                    <a:pt x="3583" y="0"/>
                  </a:moveTo>
                  <a:cubicBezTo>
                    <a:pt x="3331" y="0"/>
                    <a:pt x="3106" y="111"/>
                    <a:pt x="2953" y="285"/>
                  </a:cubicBezTo>
                  <a:cubicBezTo>
                    <a:pt x="2799" y="134"/>
                    <a:pt x="2587" y="44"/>
                    <a:pt x="2364" y="44"/>
                  </a:cubicBezTo>
                  <a:cubicBezTo>
                    <a:pt x="2305" y="44"/>
                    <a:pt x="2245" y="50"/>
                    <a:pt x="2185" y="63"/>
                  </a:cubicBezTo>
                  <a:cubicBezTo>
                    <a:pt x="1861" y="134"/>
                    <a:pt x="1623" y="383"/>
                    <a:pt x="1550" y="685"/>
                  </a:cubicBezTo>
                  <a:cubicBezTo>
                    <a:pt x="1478" y="665"/>
                    <a:pt x="1404" y="655"/>
                    <a:pt x="1330" y="655"/>
                  </a:cubicBezTo>
                  <a:cubicBezTo>
                    <a:pt x="1098" y="655"/>
                    <a:pt x="866" y="752"/>
                    <a:pt x="700" y="940"/>
                  </a:cubicBezTo>
                  <a:cubicBezTo>
                    <a:pt x="481" y="1189"/>
                    <a:pt x="438" y="1530"/>
                    <a:pt x="556" y="1816"/>
                  </a:cubicBezTo>
                  <a:cubicBezTo>
                    <a:pt x="266" y="1928"/>
                    <a:pt x="50" y="2197"/>
                    <a:pt x="22" y="2527"/>
                  </a:cubicBezTo>
                  <a:cubicBezTo>
                    <a:pt x="1" y="2791"/>
                    <a:pt x="101" y="3037"/>
                    <a:pt x="280" y="3206"/>
                  </a:cubicBezTo>
                  <a:cubicBezTo>
                    <a:pt x="116" y="3360"/>
                    <a:pt x="13" y="3578"/>
                    <a:pt x="13" y="3821"/>
                  </a:cubicBezTo>
                  <a:cubicBezTo>
                    <a:pt x="13" y="4222"/>
                    <a:pt x="295" y="4556"/>
                    <a:pt x="670" y="4641"/>
                  </a:cubicBezTo>
                  <a:cubicBezTo>
                    <a:pt x="621" y="5054"/>
                    <a:pt x="888" y="5449"/>
                    <a:pt x="1304" y="5549"/>
                  </a:cubicBezTo>
                  <a:cubicBezTo>
                    <a:pt x="1371" y="5566"/>
                    <a:pt x="1439" y="5574"/>
                    <a:pt x="1505" y="5574"/>
                  </a:cubicBezTo>
                  <a:cubicBezTo>
                    <a:pt x="1779" y="5574"/>
                    <a:pt x="2034" y="5438"/>
                    <a:pt x="2188" y="5218"/>
                  </a:cubicBezTo>
                  <a:cubicBezTo>
                    <a:pt x="2332" y="5330"/>
                    <a:pt x="2512" y="5394"/>
                    <a:pt x="2701" y="5394"/>
                  </a:cubicBezTo>
                  <a:cubicBezTo>
                    <a:pt x="2755" y="5394"/>
                    <a:pt x="2811" y="5389"/>
                    <a:pt x="2867" y="5377"/>
                  </a:cubicBezTo>
                  <a:cubicBezTo>
                    <a:pt x="3000" y="5351"/>
                    <a:pt x="3119" y="5294"/>
                    <a:pt x="3219" y="5215"/>
                  </a:cubicBezTo>
                  <a:cubicBezTo>
                    <a:pt x="3295" y="5317"/>
                    <a:pt x="3396" y="5403"/>
                    <a:pt x="3516" y="5464"/>
                  </a:cubicBezTo>
                  <a:cubicBezTo>
                    <a:pt x="3637" y="5525"/>
                    <a:pt x="3765" y="5552"/>
                    <a:pt x="3892" y="5552"/>
                  </a:cubicBezTo>
                  <a:cubicBezTo>
                    <a:pt x="3907" y="5552"/>
                    <a:pt x="3922" y="5552"/>
                    <a:pt x="3937" y="5551"/>
                  </a:cubicBezTo>
                  <a:cubicBezTo>
                    <a:pt x="3938" y="5733"/>
                    <a:pt x="4001" y="5918"/>
                    <a:pt x="4126" y="6070"/>
                  </a:cubicBezTo>
                  <a:cubicBezTo>
                    <a:pt x="4279" y="6257"/>
                    <a:pt x="4495" y="6361"/>
                    <a:pt x="4718" y="6376"/>
                  </a:cubicBezTo>
                  <a:cubicBezTo>
                    <a:pt x="4688" y="6598"/>
                    <a:pt x="4746" y="6830"/>
                    <a:pt x="4899" y="7016"/>
                  </a:cubicBezTo>
                  <a:cubicBezTo>
                    <a:pt x="5052" y="7205"/>
                    <a:pt x="5269" y="7308"/>
                    <a:pt x="5493" y="7323"/>
                  </a:cubicBezTo>
                  <a:cubicBezTo>
                    <a:pt x="5475" y="7453"/>
                    <a:pt x="5487" y="7587"/>
                    <a:pt x="5533" y="7716"/>
                  </a:cubicBezTo>
                  <a:cubicBezTo>
                    <a:pt x="5651" y="8045"/>
                    <a:pt x="5971" y="8272"/>
                    <a:pt x="6321" y="8272"/>
                  </a:cubicBezTo>
                  <a:cubicBezTo>
                    <a:pt x="6716" y="8272"/>
                    <a:pt x="7065" y="7986"/>
                    <a:pt x="7143" y="7598"/>
                  </a:cubicBezTo>
                  <a:cubicBezTo>
                    <a:pt x="7159" y="7518"/>
                    <a:pt x="7163" y="7436"/>
                    <a:pt x="7154" y="7355"/>
                  </a:cubicBezTo>
                  <a:cubicBezTo>
                    <a:pt x="7322" y="7317"/>
                    <a:pt x="7477" y="7226"/>
                    <a:pt x="7597" y="7088"/>
                  </a:cubicBezTo>
                  <a:cubicBezTo>
                    <a:pt x="7719" y="7242"/>
                    <a:pt x="7885" y="7341"/>
                    <a:pt x="8064" y="7382"/>
                  </a:cubicBezTo>
                  <a:cubicBezTo>
                    <a:pt x="8047" y="7510"/>
                    <a:pt x="8060" y="7644"/>
                    <a:pt x="8105" y="7770"/>
                  </a:cubicBezTo>
                  <a:cubicBezTo>
                    <a:pt x="8223" y="8099"/>
                    <a:pt x="8542" y="8325"/>
                    <a:pt x="8893" y="8325"/>
                  </a:cubicBezTo>
                  <a:cubicBezTo>
                    <a:pt x="9288" y="8325"/>
                    <a:pt x="9637" y="8037"/>
                    <a:pt x="9715" y="7651"/>
                  </a:cubicBezTo>
                  <a:cubicBezTo>
                    <a:pt x="9766" y="7403"/>
                    <a:pt x="9695" y="7147"/>
                    <a:pt x="9539" y="6955"/>
                  </a:cubicBezTo>
                  <a:cubicBezTo>
                    <a:pt x="9723" y="6825"/>
                    <a:pt x="9855" y="6622"/>
                    <a:pt x="9888" y="6382"/>
                  </a:cubicBezTo>
                  <a:cubicBezTo>
                    <a:pt x="9920" y="6142"/>
                    <a:pt x="9848" y="5913"/>
                    <a:pt x="9706" y="5740"/>
                  </a:cubicBezTo>
                  <a:cubicBezTo>
                    <a:pt x="9888" y="5610"/>
                    <a:pt x="10018" y="5408"/>
                    <a:pt x="10050" y="5169"/>
                  </a:cubicBezTo>
                  <a:cubicBezTo>
                    <a:pt x="10085" y="4911"/>
                    <a:pt x="9998" y="4667"/>
                    <a:pt x="9837" y="4490"/>
                  </a:cubicBezTo>
                  <a:cubicBezTo>
                    <a:pt x="10043" y="4323"/>
                    <a:pt x="10167" y="4059"/>
                    <a:pt x="10143" y="3773"/>
                  </a:cubicBezTo>
                  <a:cubicBezTo>
                    <a:pt x="10120" y="3479"/>
                    <a:pt x="9946" y="3232"/>
                    <a:pt x="9703" y="3103"/>
                  </a:cubicBezTo>
                  <a:cubicBezTo>
                    <a:pt x="9844" y="2866"/>
                    <a:pt x="9867" y="2565"/>
                    <a:pt x="9736" y="2301"/>
                  </a:cubicBezTo>
                  <a:cubicBezTo>
                    <a:pt x="9606" y="2036"/>
                    <a:pt x="9354" y="1871"/>
                    <a:pt x="9081" y="1839"/>
                  </a:cubicBezTo>
                  <a:cubicBezTo>
                    <a:pt x="9128" y="1567"/>
                    <a:pt x="9039" y="1281"/>
                    <a:pt x="8821" y="1082"/>
                  </a:cubicBezTo>
                  <a:cubicBezTo>
                    <a:pt x="8660" y="934"/>
                    <a:pt x="8457" y="861"/>
                    <a:pt x="8253" y="861"/>
                  </a:cubicBezTo>
                  <a:cubicBezTo>
                    <a:pt x="8183" y="861"/>
                    <a:pt x="8112" y="870"/>
                    <a:pt x="8043" y="887"/>
                  </a:cubicBezTo>
                  <a:cubicBezTo>
                    <a:pt x="7988" y="619"/>
                    <a:pt x="7800" y="382"/>
                    <a:pt x="7525" y="275"/>
                  </a:cubicBezTo>
                  <a:cubicBezTo>
                    <a:pt x="7426" y="237"/>
                    <a:pt x="7324" y="218"/>
                    <a:pt x="7223" y="218"/>
                  </a:cubicBezTo>
                  <a:cubicBezTo>
                    <a:pt x="7045" y="218"/>
                    <a:pt x="6872" y="276"/>
                    <a:pt x="6729" y="379"/>
                  </a:cubicBezTo>
                  <a:cubicBezTo>
                    <a:pt x="6580" y="151"/>
                    <a:pt x="6321" y="0"/>
                    <a:pt x="6027" y="0"/>
                  </a:cubicBezTo>
                  <a:cubicBezTo>
                    <a:pt x="5786" y="0"/>
                    <a:pt x="5569" y="101"/>
                    <a:pt x="5416" y="265"/>
                  </a:cubicBezTo>
                  <a:cubicBezTo>
                    <a:pt x="5263" y="101"/>
                    <a:pt x="5045" y="0"/>
                    <a:pt x="4805" y="0"/>
                  </a:cubicBezTo>
                  <a:cubicBezTo>
                    <a:pt x="4565" y="0"/>
                    <a:pt x="4345" y="101"/>
                    <a:pt x="4194" y="265"/>
                  </a:cubicBezTo>
                  <a:cubicBezTo>
                    <a:pt x="4041" y="101"/>
                    <a:pt x="3824" y="0"/>
                    <a:pt x="3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91"/>
            <p:cNvSpPr/>
            <p:nvPr/>
          </p:nvSpPr>
          <p:spPr>
            <a:xfrm>
              <a:off x="5679950" y="4225250"/>
              <a:ext cx="119475" cy="208200"/>
            </a:xfrm>
            <a:custGeom>
              <a:avLst/>
              <a:gdLst/>
              <a:ahLst/>
              <a:cxnLst/>
              <a:rect l="l" t="t" r="r" b="b"/>
              <a:pathLst>
                <a:path w="4779" h="8328" extrusionOk="0">
                  <a:moveTo>
                    <a:pt x="639" y="0"/>
                  </a:moveTo>
                  <a:cubicBezTo>
                    <a:pt x="401" y="0"/>
                    <a:pt x="186" y="99"/>
                    <a:pt x="34" y="258"/>
                  </a:cubicBezTo>
                  <a:lnTo>
                    <a:pt x="34" y="258"/>
                  </a:lnTo>
                  <a:cubicBezTo>
                    <a:pt x="16" y="242"/>
                    <a:pt x="5" y="234"/>
                    <a:pt x="2" y="234"/>
                  </a:cubicBezTo>
                  <a:lnTo>
                    <a:pt x="2" y="234"/>
                  </a:lnTo>
                  <a:cubicBezTo>
                    <a:pt x="0" y="234"/>
                    <a:pt x="7" y="243"/>
                    <a:pt x="28" y="265"/>
                  </a:cubicBezTo>
                  <a:cubicBezTo>
                    <a:pt x="30" y="263"/>
                    <a:pt x="32" y="261"/>
                    <a:pt x="34" y="258"/>
                  </a:cubicBezTo>
                  <a:lnTo>
                    <a:pt x="34" y="258"/>
                  </a:lnTo>
                  <a:cubicBezTo>
                    <a:pt x="138" y="352"/>
                    <a:pt x="467" y="689"/>
                    <a:pt x="508" y="888"/>
                  </a:cubicBezTo>
                  <a:cubicBezTo>
                    <a:pt x="577" y="870"/>
                    <a:pt x="648" y="861"/>
                    <a:pt x="719" y="861"/>
                  </a:cubicBezTo>
                  <a:cubicBezTo>
                    <a:pt x="922" y="861"/>
                    <a:pt x="1125" y="934"/>
                    <a:pt x="1286" y="1083"/>
                  </a:cubicBezTo>
                  <a:cubicBezTo>
                    <a:pt x="1503" y="1282"/>
                    <a:pt x="1590" y="1571"/>
                    <a:pt x="1545" y="1840"/>
                  </a:cubicBezTo>
                  <a:cubicBezTo>
                    <a:pt x="1818" y="1873"/>
                    <a:pt x="2069" y="2039"/>
                    <a:pt x="2201" y="2302"/>
                  </a:cubicBezTo>
                  <a:cubicBezTo>
                    <a:pt x="2331" y="2568"/>
                    <a:pt x="2309" y="2868"/>
                    <a:pt x="2167" y="3104"/>
                  </a:cubicBezTo>
                  <a:cubicBezTo>
                    <a:pt x="2409" y="3233"/>
                    <a:pt x="2583" y="3479"/>
                    <a:pt x="2608" y="3774"/>
                  </a:cubicBezTo>
                  <a:cubicBezTo>
                    <a:pt x="2631" y="4060"/>
                    <a:pt x="2509" y="4324"/>
                    <a:pt x="2303" y="4493"/>
                  </a:cubicBezTo>
                  <a:cubicBezTo>
                    <a:pt x="2465" y="4670"/>
                    <a:pt x="2551" y="4914"/>
                    <a:pt x="2516" y="5172"/>
                  </a:cubicBezTo>
                  <a:cubicBezTo>
                    <a:pt x="2484" y="5410"/>
                    <a:pt x="2355" y="5612"/>
                    <a:pt x="2173" y="5743"/>
                  </a:cubicBezTo>
                  <a:cubicBezTo>
                    <a:pt x="2315" y="5916"/>
                    <a:pt x="2387" y="6145"/>
                    <a:pt x="2355" y="6384"/>
                  </a:cubicBezTo>
                  <a:cubicBezTo>
                    <a:pt x="2322" y="6624"/>
                    <a:pt x="2190" y="6828"/>
                    <a:pt x="2006" y="6958"/>
                  </a:cubicBezTo>
                  <a:cubicBezTo>
                    <a:pt x="2059" y="7022"/>
                    <a:pt x="2101" y="7095"/>
                    <a:pt x="2133" y="7170"/>
                  </a:cubicBezTo>
                  <a:cubicBezTo>
                    <a:pt x="2160" y="7146"/>
                    <a:pt x="2187" y="7120"/>
                    <a:pt x="2212" y="7092"/>
                  </a:cubicBezTo>
                  <a:cubicBezTo>
                    <a:pt x="2334" y="7245"/>
                    <a:pt x="2500" y="7344"/>
                    <a:pt x="2678" y="7385"/>
                  </a:cubicBezTo>
                  <a:cubicBezTo>
                    <a:pt x="2661" y="7513"/>
                    <a:pt x="2675" y="7647"/>
                    <a:pt x="2720" y="7772"/>
                  </a:cubicBezTo>
                  <a:cubicBezTo>
                    <a:pt x="2839" y="8101"/>
                    <a:pt x="3157" y="8327"/>
                    <a:pt x="3508" y="8327"/>
                  </a:cubicBezTo>
                  <a:cubicBezTo>
                    <a:pt x="3903" y="8327"/>
                    <a:pt x="4251" y="8039"/>
                    <a:pt x="4329" y="7652"/>
                  </a:cubicBezTo>
                  <a:cubicBezTo>
                    <a:pt x="4380" y="7404"/>
                    <a:pt x="4309" y="7148"/>
                    <a:pt x="4153" y="6958"/>
                  </a:cubicBezTo>
                  <a:cubicBezTo>
                    <a:pt x="4338" y="6828"/>
                    <a:pt x="4470" y="6624"/>
                    <a:pt x="4502" y="6384"/>
                  </a:cubicBezTo>
                  <a:cubicBezTo>
                    <a:pt x="4534" y="6145"/>
                    <a:pt x="4462" y="5916"/>
                    <a:pt x="4321" y="5743"/>
                  </a:cubicBezTo>
                  <a:cubicBezTo>
                    <a:pt x="4502" y="5612"/>
                    <a:pt x="4632" y="5410"/>
                    <a:pt x="4664" y="5172"/>
                  </a:cubicBezTo>
                  <a:cubicBezTo>
                    <a:pt x="4699" y="4914"/>
                    <a:pt x="4612" y="4670"/>
                    <a:pt x="4451" y="4493"/>
                  </a:cubicBezTo>
                  <a:cubicBezTo>
                    <a:pt x="4655" y="4323"/>
                    <a:pt x="4779" y="4059"/>
                    <a:pt x="4754" y="3773"/>
                  </a:cubicBezTo>
                  <a:cubicBezTo>
                    <a:pt x="4730" y="3479"/>
                    <a:pt x="4557" y="3232"/>
                    <a:pt x="4313" y="3103"/>
                  </a:cubicBezTo>
                  <a:cubicBezTo>
                    <a:pt x="4455" y="2866"/>
                    <a:pt x="4477" y="2565"/>
                    <a:pt x="4347" y="2301"/>
                  </a:cubicBezTo>
                  <a:cubicBezTo>
                    <a:pt x="4217" y="2036"/>
                    <a:pt x="3966" y="1871"/>
                    <a:pt x="3692" y="1839"/>
                  </a:cubicBezTo>
                  <a:cubicBezTo>
                    <a:pt x="3739" y="1570"/>
                    <a:pt x="3649" y="1281"/>
                    <a:pt x="3432" y="1082"/>
                  </a:cubicBezTo>
                  <a:cubicBezTo>
                    <a:pt x="3271" y="934"/>
                    <a:pt x="3068" y="861"/>
                    <a:pt x="2864" y="861"/>
                  </a:cubicBezTo>
                  <a:cubicBezTo>
                    <a:pt x="2794" y="861"/>
                    <a:pt x="2723" y="870"/>
                    <a:pt x="2654" y="887"/>
                  </a:cubicBezTo>
                  <a:cubicBezTo>
                    <a:pt x="2599" y="619"/>
                    <a:pt x="2411" y="382"/>
                    <a:pt x="2136" y="275"/>
                  </a:cubicBezTo>
                  <a:cubicBezTo>
                    <a:pt x="2037" y="237"/>
                    <a:pt x="1935" y="218"/>
                    <a:pt x="1834" y="218"/>
                  </a:cubicBezTo>
                  <a:cubicBezTo>
                    <a:pt x="1656" y="218"/>
                    <a:pt x="1483" y="276"/>
                    <a:pt x="1341" y="379"/>
                  </a:cubicBezTo>
                  <a:cubicBezTo>
                    <a:pt x="1192" y="151"/>
                    <a:pt x="933" y="0"/>
                    <a:pt x="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91"/>
            <p:cNvSpPr/>
            <p:nvPr/>
          </p:nvSpPr>
          <p:spPr>
            <a:xfrm>
              <a:off x="5605700" y="4467600"/>
              <a:ext cx="38050" cy="12000"/>
            </a:xfrm>
            <a:custGeom>
              <a:avLst/>
              <a:gdLst/>
              <a:ahLst/>
              <a:cxnLst/>
              <a:rect l="l" t="t" r="r" b="b"/>
              <a:pathLst>
                <a:path w="1522" h="480" extrusionOk="0">
                  <a:moveTo>
                    <a:pt x="239" y="1"/>
                  </a:moveTo>
                  <a:cubicBezTo>
                    <a:pt x="106" y="1"/>
                    <a:pt x="0" y="108"/>
                    <a:pt x="0" y="240"/>
                  </a:cubicBezTo>
                  <a:cubicBezTo>
                    <a:pt x="0" y="371"/>
                    <a:pt x="106" y="479"/>
                    <a:pt x="239" y="479"/>
                  </a:cubicBezTo>
                  <a:lnTo>
                    <a:pt x="1282" y="479"/>
                  </a:lnTo>
                  <a:cubicBezTo>
                    <a:pt x="1413" y="479"/>
                    <a:pt x="1521" y="371"/>
                    <a:pt x="1521" y="240"/>
                  </a:cubicBezTo>
                  <a:cubicBezTo>
                    <a:pt x="1521" y="109"/>
                    <a:pt x="1415" y="1"/>
                    <a:pt x="1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91"/>
            <p:cNvSpPr/>
            <p:nvPr/>
          </p:nvSpPr>
          <p:spPr>
            <a:xfrm>
              <a:off x="5605200" y="4482250"/>
              <a:ext cx="38550" cy="11975"/>
            </a:xfrm>
            <a:custGeom>
              <a:avLst/>
              <a:gdLst/>
              <a:ahLst/>
              <a:cxnLst/>
              <a:rect l="l" t="t" r="r" b="b"/>
              <a:pathLst>
                <a:path w="1542" h="479" extrusionOk="0">
                  <a:moveTo>
                    <a:pt x="240" y="0"/>
                  </a:moveTo>
                  <a:cubicBezTo>
                    <a:pt x="107" y="0"/>
                    <a:pt x="1" y="107"/>
                    <a:pt x="1" y="239"/>
                  </a:cubicBezTo>
                  <a:cubicBezTo>
                    <a:pt x="1" y="371"/>
                    <a:pt x="108" y="478"/>
                    <a:pt x="240" y="478"/>
                  </a:cubicBezTo>
                  <a:lnTo>
                    <a:pt x="1302" y="478"/>
                  </a:lnTo>
                  <a:cubicBezTo>
                    <a:pt x="1433" y="478"/>
                    <a:pt x="1541" y="370"/>
                    <a:pt x="1541" y="239"/>
                  </a:cubicBezTo>
                  <a:cubicBezTo>
                    <a:pt x="1541" y="108"/>
                    <a:pt x="14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91"/>
            <p:cNvSpPr/>
            <p:nvPr/>
          </p:nvSpPr>
          <p:spPr>
            <a:xfrm>
              <a:off x="5611425" y="4389700"/>
              <a:ext cx="12000" cy="22375"/>
            </a:xfrm>
            <a:custGeom>
              <a:avLst/>
              <a:gdLst/>
              <a:ahLst/>
              <a:cxnLst/>
              <a:rect l="l" t="t" r="r" b="b"/>
              <a:pathLst>
                <a:path w="480" h="895" extrusionOk="0">
                  <a:moveTo>
                    <a:pt x="241" y="0"/>
                  </a:moveTo>
                  <a:cubicBezTo>
                    <a:pt x="108" y="0"/>
                    <a:pt x="1" y="107"/>
                    <a:pt x="1" y="240"/>
                  </a:cubicBezTo>
                  <a:lnTo>
                    <a:pt x="1" y="656"/>
                  </a:lnTo>
                  <a:cubicBezTo>
                    <a:pt x="1" y="786"/>
                    <a:pt x="108" y="894"/>
                    <a:pt x="241" y="894"/>
                  </a:cubicBezTo>
                  <a:cubicBezTo>
                    <a:pt x="373" y="894"/>
                    <a:pt x="479" y="786"/>
                    <a:pt x="479" y="656"/>
                  </a:cubicBezTo>
                  <a:lnTo>
                    <a:pt x="479" y="240"/>
                  </a:lnTo>
                  <a:cubicBezTo>
                    <a:pt x="479" y="108"/>
                    <a:pt x="372"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91"/>
            <p:cNvSpPr/>
            <p:nvPr/>
          </p:nvSpPr>
          <p:spPr>
            <a:xfrm>
              <a:off x="5663625" y="4281575"/>
              <a:ext cx="61425" cy="61400"/>
            </a:xfrm>
            <a:custGeom>
              <a:avLst/>
              <a:gdLst/>
              <a:ahLst/>
              <a:cxnLst/>
              <a:rect l="l" t="t" r="r" b="b"/>
              <a:pathLst>
                <a:path w="2457" h="2456" extrusionOk="0">
                  <a:moveTo>
                    <a:pt x="900" y="1"/>
                  </a:moveTo>
                  <a:cubicBezTo>
                    <a:pt x="403" y="1"/>
                    <a:pt x="0" y="404"/>
                    <a:pt x="0" y="899"/>
                  </a:cubicBezTo>
                  <a:cubicBezTo>
                    <a:pt x="0" y="1031"/>
                    <a:pt x="107" y="1139"/>
                    <a:pt x="239" y="1139"/>
                  </a:cubicBezTo>
                  <a:cubicBezTo>
                    <a:pt x="372" y="1139"/>
                    <a:pt x="479" y="1032"/>
                    <a:pt x="479" y="899"/>
                  </a:cubicBezTo>
                  <a:cubicBezTo>
                    <a:pt x="479" y="667"/>
                    <a:pt x="667" y="480"/>
                    <a:pt x="899" y="480"/>
                  </a:cubicBezTo>
                  <a:cubicBezTo>
                    <a:pt x="1130" y="480"/>
                    <a:pt x="1317" y="667"/>
                    <a:pt x="1317" y="899"/>
                  </a:cubicBezTo>
                  <a:cubicBezTo>
                    <a:pt x="1317" y="1031"/>
                    <a:pt x="1424" y="1139"/>
                    <a:pt x="1557" y="1139"/>
                  </a:cubicBezTo>
                  <a:cubicBezTo>
                    <a:pt x="1789" y="1139"/>
                    <a:pt x="1976" y="1326"/>
                    <a:pt x="1976" y="1557"/>
                  </a:cubicBezTo>
                  <a:cubicBezTo>
                    <a:pt x="1976" y="1789"/>
                    <a:pt x="1789" y="1977"/>
                    <a:pt x="1557" y="1977"/>
                  </a:cubicBezTo>
                  <a:cubicBezTo>
                    <a:pt x="1424" y="1977"/>
                    <a:pt x="1317" y="2084"/>
                    <a:pt x="1317" y="2216"/>
                  </a:cubicBezTo>
                  <a:cubicBezTo>
                    <a:pt x="1317" y="2349"/>
                    <a:pt x="1424" y="2456"/>
                    <a:pt x="1557" y="2456"/>
                  </a:cubicBezTo>
                  <a:cubicBezTo>
                    <a:pt x="2052" y="2456"/>
                    <a:pt x="2454" y="2053"/>
                    <a:pt x="2456" y="1557"/>
                  </a:cubicBezTo>
                  <a:cubicBezTo>
                    <a:pt x="2456" y="1136"/>
                    <a:pt x="2165" y="781"/>
                    <a:pt x="1772" y="685"/>
                  </a:cubicBezTo>
                  <a:cubicBezTo>
                    <a:pt x="1676" y="292"/>
                    <a:pt x="1322" y="1"/>
                    <a:pt x="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91"/>
            <p:cNvSpPr/>
            <p:nvPr/>
          </p:nvSpPr>
          <p:spPr>
            <a:xfrm>
              <a:off x="5607300" y="4258825"/>
              <a:ext cx="42000" cy="41975"/>
            </a:xfrm>
            <a:custGeom>
              <a:avLst/>
              <a:gdLst/>
              <a:ahLst/>
              <a:cxnLst/>
              <a:rect l="l" t="t" r="r" b="b"/>
              <a:pathLst>
                <a:path w="1680" h="1679" extrusionOk="0">
                  <a:moveTo>
                    <a:pt x="840" y="0"/>
                  </a:moveTo>
                  <a:cubicBezTo>
                    <a:pt x="377" y="0"/>
                    <a:pt x="0" y="377"/>
                    <a:pt x="0" y="840"/>
                  </a:cubicBezTo>
                  <a:cubicBezTo>
                    <a:pt x="0" y="972"/>
                    <a:pt x="107" y="1078"/>
                    <a:pt x="240" y="1078"/>
                  </a:cubicBezTo>
                  <a:cubicBezTo>
                    <a:pt x="372" y="1078"/>
                    <a:pt x="479" y="971"/>
                    <a:pt x="479" y="840"/>
                  </a:cubicBezTo>
                  <a:cubicBezTo>
                    <a:pt x="479" y="641"/>
                    <a:pt x="641" y="480"/>
                    <a:pt x="839" y="480"/>
                  </a:cubicBezTo>
                  <a:cubicBezTo>
                    <a:pt x="1037" y="480"/>
                    <a:pt x="1199" y="640"/>
                    <a:pt x="1199" y="840"/>
                  </a:cubicBezTo>
                  <a:cubicBezTo>
                    <a:pt x="1199" y="1037"/>
                    <a:pt x="1038" y="1200"/>
                    <a:pt x="839" y="1200"/>
                  </a:cubicBezTo>
                  <a:cubicBezTo>
                    <a:pt x="706" y="1200"/>
                    <a:pt x="600" y="1307"/>
                    <a:pt x="600" y="1439"/>
                  </a:cubicBezTo>
                  <a:cubicBezTo>
                    <a:pt x="600" y="1571"/>
                    <a:pt x="706" y="1678"/>
                    <a:pt x="839" y="1678"/>
                  </a:cubicBezTo>
                  <a:cubicBezTo>
                    <a:pt x="1302" y="1678"/>
                    <a:pt x="1678" y="1302"/>
                    <a:pt x="1679" y="840"/>
                  </a:cubicBezTo>
                  <a:cubicBezTo>
                    <a:pt x="1679" y="377"/>
                    <a:pt x="1303" y="0"/>
                    <a:pt x="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91"/>
            <p:cNvSpPr/>
            <p:nvPr/>
          </p:nvSpPr>
          <p:spPr>
            <a:xfrm>
              <a:off x="5596325" y="4383525"/>
              <a:ext cx="41925" cy="17350"/>
            </a:xfrm>
            <a:custGeom>
              <a:avLst/>
              <a:gdLst/>
              <a:ahLst/>
              <a:cxnLst/>
              <a:rect l="l" t="t" r="r" b="b"/>
              <a:pathLst>
                <a:path w="1677" h="694" extrusionOk="0">
                  <a:moveTo>
                    <a:pt x="1418" y="0"/>
                  </a:moveTo>
                  <a:cubicBezTo>
                    <a:pt x="1403" y="0"/>
                    <a:pt x="1388" y="1"/>
                    <a:pt x="1373" y="4"/>
                  </a:cubicBezTo>
                  <a:lnTo>
                    <a:pt x="217" y="219"/>
                  </a:lnTo>
                  <a:cubicBezTo>
                    <a:pt x="87" y="242"/>
                    <a:pt x="1" y="369"/>
                    <a:pt x="26" y="498"/>
                  </a:cubicBezTo>
                  <a:cubicBezTo>
                    <a:pt x="47" y="612"/>
                    <a:pt x="147" y="694"/>
                    <a:pt x="260" y="694"/>
                  </a:cubicBezTo>
                  <a:cubicBezTo>
                    <a:pt x="275" y="694"/>
                    <a:pt x="290" y="693"/>
                    <a:pt x="304" y="690"/>
                  </a:cubicBezTo>
                  <a:lnTo>
                    <a:pt x="1461" y="475"/>
                  </a:lnTo>
                  <a:cubicBezTo>
                    <a:pt x="1590" y="452"/>
                    <a:pt x="1677" y="325"/>
                    <a:pt x="1652" y="196"/>
                  </a:cubicBezTo>
                  <a:cubicBezTo>
                    <a:pt x="1631" y="81"/>
                    <a:pt x="1531" y="0"/>
                    <a:pt x="1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7" name="Google Shape;2617;p91"/>
          <p:cNvGrpSpPr/>
          <p:nvPr/>
        </p:nvGrpSpPr>
        <p:grpSpPr>
          <a:xfrm>
            <a:off x="5102370" y="3531646"/>
            <a:ext cx="393294" cy="442749"/>
            <a:chOff x="6059725" y="4224900"/>
            <a:chExt cx="347925" cy="391675"/>
          </a:xfrm>
        </p:grpSpPr>
        <p:sp>
          <p:nvSpPr>
            <p:cNvPr id="2618" name="Google Shape;2618;p91"/>
            <p:cNvSpPr/>
            <p:nvPr/>
          </p:nvSpPr>
          <p:spPr>
            <a:xfrm>
              <a:off x="6163100" y="4555550"/>
              <a:ext cx="168700" cy="57800"/>
            </a:xfrm>
            <a:custGeom>
              <a:avLst/>
              <a:gdLst/>
              <a:ahLst/>
              <a:cxnLst/>
              <a:rect l="l" t="t" r="r" b="b"/>
              <a:pathLst>
                <a:path w="6748" h="2312" extrusionOk="0">
                  <a:moveTo>
                    <a:pt x="1155" y="0"/>
                  </a:moveTo>
                  <a:lnTo>
                    <a:pt x="0" y="2311"/>
                  </a:lnTo>
                  <a:lnTo>
                    <a:pt x="6748" y="2311"/>
                  </a:lnTo>
                  <a:lnTo>
                    <a:pt x="4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91"/>
            <p:cNvSpPr/>
            <p:nvPr/>
          </p:nvSpPr>
          <p:spPr>
            <a:xfrm>
              <a:off x="6118150" y="4480925"/>
              <a:ext cx="35350" cy="48300"/>
            </a:xfrm>
            <a:custGeom>
              <a:avLst/>
              <a:gdLst/>
              <a:ahLst/>
              <a:cxnLst/>
              <a:rect l="l" t="t" r="r" b="b"/>
              <a:pathLst>
                <a:path w="1414" h="1932" extrusionOk="0">
                  <a:moveTo>
                    <a:pt x="1150" y="1"/>
                  </a:moveTo>
                  <a:cubicBezTo>
                    <a:pt x="515" y="1"/>
                    <a:pt x="1" y="516"/>
                    <a:pt x="1" y="1149"/>
                  </a:cubicBezTo>
                  <a:lnTo>
                    <a:pt x="1" y="1668"/>
                  </a:lnTo>
                  <a:cubicBezTo>
                    <a:pt x="1" y="1813"/>
                    <a:pt x="119" y="1932"/>
                    <a:pt x="265" y="1932"/>
                  </a:cubicBezTo>
                  <a:cubicBezTo>
                    <a:pt x="410" y="1932"/>
                    <a:pt x="529" y="1815"/>
                    <a:pt x="529" y="1668"/>
                  </a:cubicBezTo>
                  <a:lnTo>
                    <a:pt x="529" y="1149"/>
                  </a:lnTo>
                  <a:cubicBezTo>
                    <a:pt x="529" y="806"/>
                    <a:pt x="807" y="527"/>
                    <a:pt x="1150" y="527"/>
                  </a:cubicBezTo>
                  <a:cubicBezTo>
                    <a:pt x="1295" y="527"/>
                    <a:pt x="1413" y="409"/>
                    <a:pt x="1413" y="264"/>
                  </a:cubicBezTo>
                  <a:cubicBezTo>
                    <a:pt x="1413" y="119"/>
                    <a:pt x="1295" y="1"/>
                    <a:pt x="1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91"/>
            <p:cNvSpPr/>
            <p:nvPr/>
          </p:nvSpPr>
          <p:spPr>
            <a:xfrm>
              <a:off x="6227650" y="4388375"/>
              <a:ext cx="121825" cy="193350"/>
            </a:xfrm>
            <a:custGeom>
              <a:avLst/>
              <a:gdLst/>
              <a:ahLst/>
              <a:cxnLst/>
              <a:rect l="l" t="t" r="r" b="b"/>
              <a:pathLst>
                <a:path w="4873" h="7734" extrusionOk="0">
                  <a:moveTo>
                    <a:pt x="1" y="1"/>
                  </a:moveTo>
                  <a:lnTo>
                    <a:pt x="1" y="7734"/>
                  </a:lnTo>
                  <a:lnTo>
                    <a:pt x="4873" y="7734"/>
                  </a:lnTo>
                  <a:lnTo>
                    <a:pt x="48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91"/>
            <p:cNvSpPr/>
            <p:nvPr/>
          </p:nvSpPr>
          <p:spPr>
            <a:xfrm>
              <a:off x="6124175" y="4282800"/>
              <a:ext cx="225300" cy="252900"/>
            </a:xfrm>
            <a:custGeom>
              <a:avLst/>
              <a:gdLst/>
              <a:ahLst/>
              <a:cxnLst/>
              <a:rect l="l" t="t" r="r" b="b"/>
              <a:pathLst>
                <a:path w="9012" h="10116" extrusionOk="0">
                  <a:moveTo>
                    <a:pt x="7383" y="0"/>
                  </a:moveTo>
                  <a:lnTo>
                    <a:pt x="2082" y="272"/>
                  </a:lnTo>
                  <a:lnTo>
                    <a:pt x="1" y="3877"/>
                  </a:lnTo>
                  <a:lnTo>
                    <a:pt x="1" y="7351"/>
                  </a:lnTo>
                  <a:lnTo>
                    <a:pt x="1481" y="7351"/>
                  </a:lnTo>
                  <a:lnTo>
                    <a:pt x="1481" y="9261"/>
                  </a:lnTo>
                  <a:cubicBezTo>
                    <a:pt x="1481" y="9733"/>
                    <a:pt x="1863" y="10115"/>
                    <a:pt x="2335" y="10115"/>
                  </a:cubicBezTo>
                  <a:lnTo>
                    <a:pt x="4193" y="10115"/>
                  </a:lnTo>
                  <a:cubicBezTo>
                    <a:pt x="5647" y="10115"/>
                    <a:pt x="6885" y="9059"/>
                    <a:pt x="7114" y="7624"/>
                  </a:cubicBezTo>
                  <a:lnTo>
                    <a:pt x="9012" y="7691"/>
                  </a:lnTo>
                  <a:lnTo>
                    <a:pt x="9012" y="3690"/>
                  </a:lnTo>
                  <a:lnTo>
                    <a:pt x="73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91"/>
            <p:cNvSpPr/>
            <p:nvPr/>
          </p:nvSpPr>
          <p:spPr>
            <a:xfrm>
              <a:off x="6123375" y="4297675"/>
              <a:ext cx="232200" cy="246175"/>
            </a:xfrm>
            <a:custGeom>
              <a:avLst/>
              <a:gdLst/>
              <a:ahLst/>
              <a:cxnLst/>
              <a:rect l="l" t="t" r="r" b="b"/>
              <a:pathLst>
                <a:path w="9288" h="9847" extrusionOk="0">
                  <a:moveTo>
                    <a:pt x="2763" y="1"/>
                  </a:moveTo>
                  <a:lnTo>
                    <a:pt x="1" y="2168"/>
                  </a:lnTo>
                  <a:lnTo>
                    <a:pt x="32" y="3413"/>
                  </a:lnTo>
                  <a:lnTo>
                    <a:pt x="4488" y="3413"/>
                  </a:lnTo>
                  <a:cubicBezTo>
                    <a:pt x="5126" y="3413"/>
                    <a:pt x="5635" y="3942"/>
                    <a:pt x="5609" y="4580"/>
                  </a:cubicBezTo>
                  <a:cubicBezTo>
                    <a:pt x="5526" y="6623"/>
                    <a:pt x="5206" y="9520"/>
                    <a:pt x="4225" y="9520"/>
                  </a:cubicBezTo>
                  <a:lnTo>
                    <a:pt x="9042" y="9846"/>
                  </a:lnTo>
                  <a:lnTo>
                    <a:pt x="9042" y="2894"/>
                  </a:lnTo>
                  <a:lnTo>
                    <a:pt x="9287" y="2384"/>
                  </a:lnTo>
                  <a:lnTo>
                    <a:pt x="7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91"/>
            <p:cNvSpPr/>
            <p:nvPr/>
          </p:nvSpPr>
          <p:spPr>
            <a:xfrm>
              <a:off x="6174725" y="4310025"/>
              <a:ext cx="174750" cy="111050"/>
            </a:xfrm>
            <a:custGeom>
              <a:avLst/>
              <a:gdLst/>
              <a:ahLst/>
              <a:cxnLst/>
              <a:rect l="l" t="t" r="r" b="b"/>
              <a:pathLst>
                <a:path w="6990" h="4442" extrusionOk="0">
                  <a:moveTo>
                    <a:pt x="0" y="1"/>
                  </a:moveTo>
                  <a:lnTo>
                    <a:pt x="35" y="2090"/>
                  </a:lnTo>
                  <a:lnTo>
                    <a:pt x="3134" y="2090"/>
                  </a:lnTo>
                  <a:cubicBezTo>
                    <a:pt x="3518" y="2090"/>
                    <a:pt x="3828" y="2400"/>
                    <a:pt x="3828" y="2784"/>
                  </a:cubicBezTo>
                  <a:lnTo>
                    <a:pt x="3828" y="3539"/>
                  </a:lnTo>
                  <a:cubicBezTo>
                    <a:pt x="3828" y="4038"/>
                    <a:pt x="4231" y="4441"/>
                    <a:pt x="4731" y="4441"/>
                  </a:cubicBezTo>
                  <a:cubicBezTo>
                    <a:pt x="4731" y="3923"/>
                    <a:pt x="5151" y="3503"/>
                    <a:pt x="5669" y="3503"/>
                  </a:cubicBezTo>
                  <a:lnTo>
                    <a:pt x="6990" y="3503"/>
                  </a:lnTo>
                  <a:lnTo>
                    <a:pt x="6990" y="1"/>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91"/>
            <p:cNvSpPr/>
            <p:nvPr/>
          </p:nvSpPr>
          <p:spPr>
            <a:xfrm>
              <a:off x="6059725" y="4242175"/>
              <a:ext cx="325950" cy="141400"/>
            </a:xfrm>
            <a:custGeom>
              <a:avLst/>
              <a:gdLst/>
              <a:ahLst/>
              <a:cxnLst/>
              <a:rect l="l" t="t" r="r" b="b"/>
              <a:pathLst>
                <a:path w="13038" h="5656" extrusionOk="0">
                  <a:moveTo>
                    <a:pt x="6972" y="0"/>
                  </a:moveTo>
                  <a:cubicBezTo>
                    <a:pt x="2453" y="349"/>
                    <a:pt x="2615" y="3508"/>
                    <a:pt x="2615" y="3508"/>
                  </a:cubicBezTo>
                  <a:lnTo>
                    <a:pt x="226" y="5139"/>
                  </a:lnTo>
                  <a:cubicBezTo>
                    <a:pt x="0" y="5292"/>
                    <a:pt x="103" y="5643"/>
                    <a:pt x="376" y="5650"/>
                  </a:cubicBezTo>
                  <a:cubicBezTo>
                    <a:pt x="502" y="5654"/>
                    <a:pt x="625" y="5656"/>
                    <a:pt x="746" y="5656"/>
                  </a:cubicBezTo>
                  <a:cubicBezTo>
                    <a:pt x="4731" y="5656"/>
                    <a:pt x="5937" y="3724"/>
                    <a:pt x="5937" y="3724"/>
                  </a:cubicBezTo>
                  <a:lnTo>
                    <a:pt x="8984" y="3846"/>
                  </a:lnTo>
                  <a:lnTo>
                    <a:pt x="9974" y="4223"/>
                  </a:lnTo>
                  <a:lnTo>
                    <a:pt x="10401" y="4387"/>
                  </a:lnTo>
                  <a:lnTo>
                    <a:pt x="11833" y="3660"/>
                  </a:lnTo>
                  <a:cubicBezTo>
                    <a:pt x="11833" y="3660"/>
                    <a:pt x="11833" y="3660"/>
                    <a:pt x="11833" y="3660"/>
                  </a:cubicBezTo>
                  <a:cubicBezTo>
                    <a:pt x="11834" y="3660"/>
                    <a:pt x="13038" y="391"/>
                    <a:pt x="8696" y="6"/>
                  </a:cubicBezTo>
                  <a:lnTo>
                    <a:pt x="7947" y="4"/>
                  </a:lnTo>
                  <a:lnTo>
                    <a:pt x="69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91"/>
            <p:cNvSpPr/>
            <p:nvPr/>
          </p:nvSpPr>
          <p:spPr>
            <a:xfrm>
              <a:off x="6284325" y="4333700"/>
              <a:ext cx="123325" cy="46050"/>
            </a:xfrm>
            <a:custGeom>
              <a:avLst/>
              <a:gdLst/>
              <a:ahLst/>
              <a:cxnLst/>
              <a:rect l="l" t="t" r="r" b="b"/>
              <a:pathLst>
                <a:path w="4933" h="1842" extrusionOk="0">
                  <a:moveTo>
                    <a:pt x="2849" y="0"/>
                  </a:moveTo>
                  <a:lnTo>
                    <a:pt x="0" y="185"/>
                  </a:lnTo>
                  <a:cubicBezTo>
                    <a:pt x="0" y="185"/>
                    <a:pt x="1036" y="1842"/>
                    <a:pt x="4456" y="1842"/>
                  </a:cubicBezTo>
                  <a:cubicBezTo>
                    <a:pt x="4462" y="1842"/>
                    <a:pt x="4469" y="1842"/>
                    <a:pt x="4475" y="1842"/>
                  </a:cubicBezTo>
                  <a:cubicBezTo>
                    <a:pt x="4802" y="1842"/>
                    <a:pt x="4933" y="1421"/>
                    <a:pt x="4663" y="1237"/>
                  </a:cubicBezTo>
                  <a:lnTo>
                    <a:pt x="2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91"/>
            <p:cNvSpPr/>
            <p:nvPr/>
          </p:nvSpPr>
          <p:spPr>
            <a:xfrm>
              <a:off x="6061200" y="4510700"/>
              <a:ext cx="74050" cy="105825"/>
            </a:xfrm>
            <a:custGeom>
              <a:avLst/>
              <a:gdLst/>
              <a:ahLst/>
              <a:cxnLst/>
              <a:rect l="l" t="t" r="r" b="b"/>
              <a:pathLst>
                <a:path w="2962" h="4233" extrusionOk="0">
                  <a:moveTo>
                    <a:pt x="2441" y="0"/>
                  </a:moveTo>
                  <a:cubicBezTo>
                    <a:pt x="2234" y="0"/>
                    <a:pt x="2051" y="134"/>
                    <a:pt x="1989" y="330"/>
                  </a:cubicBezTo>
                  <a:lnTo>
                    <a:pt x="1367" y="2274"/>
                  </a:lnTo>
                  <a:lnTo>
                    <a:pt x="1368" y="2275"/>
                  </a:lnTo>
                  <a:lnTo>
                    <a:pt x="289" y="2275"/>
                  </a:lnTo>
                  <a:cubicBezTo>
                    <a:pt x="126" y="2275"/>
                    <a:pt x="1" y="2422"/>
                    <a:pt x="27" y="2583"/>
                  </a:cubicBezTo>
                  <a:lnTo>
                    <a:pt x="137" y="3257"/>
                  </a:lnTo>
                  <a:cubicBezTo>
                    <a:pt x="228" y="3820"/>
                    <a:pt x="713" y="4233"/>
                    <a:pt x="1281" y="4233"/>
                  </a:cubicBezTo>
                  <a:cubicBezTo>
                    <a:pt x="1844" y="4233"/>
                    <a:pt x="2324" y="3831"/>
                    <a:pt x="2423" y="3277"/>
                  </a:cubicBezTo>
                  <a:lnTo>
                    <a:pt x="2910" y="560"/>
                  </a:lnTo>
                  <a:cubicBezTo>
                    <a:pt x="2962" y="268"/>
                    <a:pt x="2737" y="0"/>
                    <a:pt x="2441"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91"/>
            <p:cNvSpPr/>
            <p:nvPr/>
          </p:nvSpPr>
          <p:spPr>
            <a:xfrm>
              <a:off x="6089450" y="4510725"/>
              <a:ext cx="45775" cy="105850"/>
            </a:xfrm>
            <a:custGeom>
              <a:avLst/>
              <a:gdLst/>
              <a:ahLst/>
              <a:cxnLst/>
              <a:rect l="l" t="t" r="r" b="b"/>
              <a:pathLst>
                <a:path w="1831" h="4234" extrusionOk="0">
                  <a:moveTo>
                    <a:pt x="1311" y="0"/>
                  </a:moveTo>
                  <a:cubicBezTo>
                    <a:pt x="1259" y="0"/>
                    <a:pt x="1207" y="9"/>
                    <a:pt x="1159" y="26"/>
                  </a:cubicBezTo>
                  <a:cubicBezTo>
                    <a:pt x="1375" y="100"/>
                    <a:pt x="1518" y="322"/>
                    <a:pt x="1476" y="561"/>
                  </a:cubicBezTo>
                  <a:lnTo>
                    <a:pt x="989" y="3279"/>
                  </a:lnTo>
                  <a:cubicBezTo>
                    <a:pt x="900" y="3780"/>
                    <a:pt x="494" y="4159"/>
                    <a:pt x="1" y="4224"/>
                  </a:cubicBezTo>
                  <a:cubicBezTo>
                    <a:pt x="51" y="4231"/>
                    <a:pt x="101" y="4234"/>
                    <a:pt x="153" y="4234"/>
                  </a:cubicBezTo>
                  <a:cubicBezTo>
                    <a:pt x="715" y="4234"/>
                    <a:pt x="1195" y="3832"/>
                    <a:pt x="1295" y="3279"/>
                  </a:cubicBezTo>
                  <a:lnTo>
                    <a:pt x="1781" y="561"/>
                  </a:lnTo>
                  <a:cubicBezTo>
                    <a:pt x="1831" y="270"/>
                    <a:pt x="1607" y="0"/>
                    <a:pt x="1311"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91"/>
            <p:cNvSpPr/>
            <p:nvPr/>
          </p:nvSpPr>
          <p:spPr>
            <a:xfrm>
              <a:off x="6209975" y="4555550"/>
              <a:ext cx="168775" cy="57800"/>
            </a:xfrm>
            <a:custGeom>
              <a:avLst/>
              <a:gdLst/>
              <a:ahLst/>
              <a:cxnLst/>
              <a:rect l="l" t="t" r="r" b="b"/>
              <a:pathLst>
                <a:path w="6751" h="2312" extrusionOk="0">
                  <a:moveTo>
                    <a:pt x="1157" y="0"/>
                  </a:moveTo>
                  <a:lnTo>
                    <a:pt x="1" y="2311"/>
                  </a:lnTo>
                  <a:lnTo>
                    <a:pt x="6750" y="2311"/>
                  </a:lnTo>
                  <a:lnTo>
                    <a:pt x="67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91"/>
            <p:cNvSpPr/>
            <p:nvPr/>
          </p:nvSpPr>
          <p:spPr>
            <a:xfrm>
              <a:off x="6159150" y="4397500"/>
              <a:ext cx="46975" cy="19200"/>
            </a:xfrm>
            <a:custGeom>
              <a:avLst/>
              <a:gdLst/>
              <a:ahLst/>
              <a:cxnLst/>
              <a:rect l="l" t="t" r="r" b="b"/>
              <a:pathLst>
                <a:path w="1879" h="768" extrusionOk="0">
                  <a:moveTo>
                    <a:pt x="269" y="0"/>
                  </a:moveTo>
                  <a:cubicBezTo>
                    <a:pt x="206" y="0"/>
                    <a:pt x="144" y="24"/>
                    <a:pt x="97" y="72"/>
                  </a:cubicBezTo>
                  <a:cubicBezTo>
                    <a:pt x="1" y="167"/>
                    <a:pt x="1" y="323"/>
                    <a:pt x="97" y="418"/>
                  </a:cubicBezTo>
                  <a:cubicBezTo>
                    <a:pt x="323" y="643"/>
                    <a:pt x="621" y="767"/>
                    <a:pt x="940" y="767"/>
                  </a:cubicBezTo>
                  <a:cubicBezTo>
                    <a:pt x="1259" y="767"/>
                    <a:pt x="1558" y="644"/>
                    <a:pt x="1784" y="418"/>
                  </a:cubicBezTo>
                  <a:cubicBezTo>
                    <a:pt x="1879" y="323"/>
                    <a:pt x="1879" y="167"/>
                    <a:pt x="1784" y="72"/>
                  </a:cubicBezTo>
                  <a:cubicBezTo>
                    <a:pt x="1736" y="24"/>
                    <a:pt x="1673" y="0"/>
                    <a:pt x="1611" y="0"/>
                  </a:cubicBezTo>
                  <a:cubicBezTo>
                    <a:pt x="1548" y="0"/>
                    <a:pt x="1485" y="24"/>
                    <a:pt x="1437" y="72"/>
                  </a:cubicBezTo>
                  <a:cubicBezTo>
                    <a:pt x="1303" y="205"/>
                    <a:pt x="1127" y="278"/>
                    <a:pt x="940" y="278"/>
                  </a:cubicBezTo>
                  <a:cubicBezTo>
                    <a:pt x="752" y="278"/>
                    <a:pt x="575" y="205"/>
                    <a:pt x="442" y="72"/>
                  </a:cubicBezTo>
                  <a:cubicBezTo>
                    <a:pt x="394" y="24"/>
                    <a:pt x="332" y="0"/>
                    <a:pt x="269"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91"/>
            <p:cNvSpPr/>
            <p:nvPr/>
          </p:nvSpPr>
          <p:spPr>
            <a:xfrm>
              <a:off x="6161500" y="4477975"/>
              <a:ext cx="26075" cy="12225"/>
            </a:xfrm>
            <a:custGeom>
              <a:avLst/>
              <a:gdLst/>
              <a:ahLst/>
              <a:cxnLst/>
              <a:rect l="l" t="t" r="r" b="b"/>
              <a:pathLst>
                <a:path w="1043" h="489" extrusionOk="0">
                  <a:moveTo>
                    <a:pt x="0" y="0"/>
                  </a:moveTo>
                  <a:lnTo>
                    <a:pt x="0" y="489"/>
                  </a:lnTo>
                  <a:lnTo>
                    <a:pt x="798" y="489"/>
                  </a:lnTo>
                  <a:cubicBezTo>
                    <a:pt x="934" y="489"/>
                    <a:pt x="1043" y="379"/>
                    <a:pt x="1043" y="244"/>
                  </a:cubicBezTo>
                  <a:cubicBezTo>
                    <a:pt x="1043" y="109"/>
                    <a:pt x="934" y="0"/>
                    <a:pt x="798"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91"/>
            <p:cNvSpPr/>
            <p:nvPr/>
          </p:nvSpPr>
          <p:spPr>
            <a:xfrm>
              <a:off x="6095375" y="4550950"/>
              <a:ext cx="15350" cy="33225"/>
            </a:xfrm>
            <a:custGeom>
              <a:avLst/>
              <a:gdLst/>
              <a:ahLst/>
              <a:cxnLst/>
              <a:rect l="l" t="t" r="r" b="b"/>
              <a:pathLst>
                <a:path w="614" h="1329" extrusionOk="0">
                  <a:moveTo>
                    <a:pt x="212" y="0"/>
                  </a:moveTo>
                  <a:lnTo>
                    <a:pt x="0" y="667"/>
                  </a:lnTo>
                  <a:lnTo>
                    <a:pt x="122" y="1329"/>
                  </a:lnTo>
                  <a:lnTo>
                    <a:pt x="613" y="1329"/>
                  </a:lnTo>
                  <a:lnTo>
                    <a:pt x="212" y="0"/>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91"/>
            <p:cNvSpPr/>
            <p:nvPr/>
          </p:nvSpPr>
          <p:spPr>
            <a:xfrm>
              <a:off x="6095375" y="4550925"/>
              <a:ext cx="14775" cy="33250"/>
            </a:xfrm>
            <a:custGeom>
              <a:avLst/>
              <a:gdLst/>
              <a:ahLst/>
              <a:cxnLst/>
              <a:rect l="l" t="t" r="r" b="b"/>
              <a:pathLst>
                <a:path w="591" h="1330" extrusionOk="0">
                  <a:moveTo>
                    <a:pt x="212" y="0"/>
                  </a:moveTo>
                  <a:lnTo>
                    <a:pt x="0" y="666"/>
                  </a:lnTo>
                  <a:lnTo>
                    <a:pt x="63" y="666"/>
                  </a:lnTo>
                  <a:cubicBezTo>
                    <a:pt x="205" y="666"/>
                    <a:pt x="322" y="778"/>
                    <a:pt x="328" y="920"/>
                  </a:cubicBezTo>
                  <a:lnTo>
                    <a:pt x="343" y="1219"/>
                  </a:lnTo>
                  <a:cubicBezTo>
                    <a:pt x="345" y="1281"/>
                    <a:pt x="396" y="1330"/>
                    <a:pt x="458" y="1330"/>
                  </a:cubicBezTo>
                  <a:cubicBezTo>
                    <a:pt x="535" y="1330"/>
                    <a:pt x="591" y="1255"/>
                    <a:pt x="569" y="1179"/>
                  </a:cubicBezTo>
                  <a:lnTo>
                    <a:pt x="212" y="0"/>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91"/>
            <p:cNvSpPr/>
            <p:nvPr/>
          </p:nvSpPr>
          <p:spPr>
            <a:xfrm>
              <a:off x="6095375" y="4550925"/>
              <a:ext cx="14775" cy="33250"/>
            </a:xfrm>
            <a:custGeom>
              <a:avLst/>
              <a:gdLst/>
              <a:ahLst/>
              <a:cxnLst/>
              <a:rect l="l" t="t" r="r" b="b"/>
              <a:pathLst>
                <a:path w="591" h="1330" extrusionOk="0">
                  <a:moveTo>
                    <a:pt x="212" y="0"/>
                  </a:moveTo>
                  <a:lnTo>
                    <a:pt x="0" y="666"/>
                  </a:lnTo>
                  <a:lnTo>
                    <a:pt x="63" y="666"/>
                  </a:lnTo>
                  <a:cubicBezTo>
                    <a:pt x="205" y="666"/>
                    <a:pt x="322" y="778"/>
                    <a:pt x="328" y="920"/>
                  </a:cubicBezTo>
                  <a:lnTo>
                    <a:pt x="343" y="1219"/>
                  </a:lnTo>
                  <a:cubicBezTo>
                    <a:pt x="345" y="1281"/>
                    <a:pt x="396" y="1330"/>
                    <a:pt x="458" y="1330"/>
                  </a:cubicBezTo>
                  <a:cubicBezTo>
                    <a:pt x="535" y="1330"/>
                    <a:pt x="591" y="1255"/>
                    <a:pt x="569" y="1179"/>
                  </a:cubicBezTo>
                  <a:lnTo>
                    <a:pt x="212" y="0"/>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91"/>
            <p:cNvSpPr/>
            <p:nvPr/>
          </p:nvSpPr>
          <p:spPr>
            <a:xfrm>
              <a:off x="6258400" y="4242250"/>
              <a:ext cx="127300" cy="109625"/>
            </a:xfrm>
            <a:custGeom>
              <a:avLst/>
              <a:gdLst/>
              <a:ahLst/>
              <a:cxnLst/>
              <a:rect l="l" t="t" r="r" b="b"/>
              <a:pathLst>
                <a:path w="5092" h="4385" extrusionOk="0">
                  <a:moveTo>
                    <a:pt x="0" y="1"/>
                  </a:moveTo>
                  <a:lnTo>
                    <a:pt x="0" y="1"/>
                  </a:lnTo>
                  <a:cubicBezTo>
                    <a:pt x="641" y="382"/>
                    <a:pt x="2572" y="1725"/>
                    <a:pt x="2075" y="3777"/>
                  </a:cubicBezTo>
                  <a:cubicBezTo>
                    <a:pt x="2030" y="3958"/>
                    <a:pt x="2017" y="4104"/>
                    <a:pt x="2027" y="4221"/>
                  </a:cubicBezTo>
                  <a:lnTo>
                    <a:pt x="2454" y="4385"/>
                  </a:lnTo>
                  <a:lnTo>
                    <a:pt x="3886" y="3658"/>
                  </a:lnTo>
                  <a:cubicBezTo>
                    <a:pt x="3886" y="3658"/>
                    <a:pt x="5091" y="388"/>
                    <a:pt x="749" y="3"/>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91"/>
            <p:cNvSpPr/>
            <p:nvPr/>
          </p:nvSpPr>
          <p:spPr>
            <a:xfrm>
              <a:off x="6208125" y="4224900"/>
              <a:ext cx="76225" cy="113450"/>
            </a:xfrm>
            <a:custGeom>
              <a:avLst/>
              <a:gdLst/>
              <a:ahLst/>
              <a:cxnLst/>
              <a:rect l="l" t="t" r="r" b="b"/>
              <a:pathLst>
                <a:path w="3049" h="4538" extrusionOk="0">
                  <a:moveTo>
                    <a:pt x="1535" y="0"/>
                  </a:moveTo>
                  <a:cubicBezTo>
                    <a:pt x="1354" y="0"/>
                    <a:pt x="1194" y="120"/>
                    <a:pt x="1145" y="295"/>
                  </a:cubicBezTo>
                  <a:lnTo>
                    <a:pt x="1" y="4415"/>
                  </a:lnTo>
                  <a:lnTo>
                    <a:pt x="3048" y="4537"/>
                  </a:lnTo>
                  <a:lnTo>
                    <a:pt x="2737" y="374"/>
                  </a:lnTo>
                  <a:cubicBezTo>
                    <a:pt x="2721" y="164"/>
                    <a:pt x="2544" y="0"/>
                    <a:pt x="2333"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6" name="Google Shape;2636;p91"/>
          <p:cNvCxnSpPr>
            <a:stCxn id="2543" idx="3"/>
            <a:endCxn id="2552" idx="1"/>
          </p:cNvCxnSpPr>
          <p:nvPr/>
        </p:nvCxnSpPr>
        <p:spPr>
          <a:xfrm>
            <a:off x="4079620" y="2593350"/>
            <a:ext cx="716400" cy="494400"/>
          </a:xfrm>
          <a:prstGeom prst="straightConnector1">
            <a:avLst/>
          </a:prstGeom>
          <a:noFill/>
          <a:ln w="19050" cap="flat" cmpd="sng">
            <a:solidFill>
              <a:schemeClr val="dk1"/>
            </a:solidFill>
            <a:prstDash val="solid"/>
            <a:round/>
            <a:headEnd type="none" w="med" len="med"/>
            <a:tailEnd type="none" w="med" len="med"/>
          </a:ln>
        </p:spPr>
      </p:cxnSp>
      <p:cxnSp>
        <p:nvCxnSpPr>
          <p:cNvPr id="2637" name="Google Shape;2637;p91"/>
          <p:cNvCxnSpPr>
            <a:stCxn id="2552" idx="3"/>
            <a:endCxn id="2553" idx="1"/>
          </p:cNvCxnSpPr>
          <p:nvPr/>
        </p:nvCxnSpPr>
        <p:spPr>
          <a:xfrm rot="10800000" flipH="1">
            <a:off x="5801967" y="2593425"/>
            <a:ext cx="716400" cy="4944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70"/>
        <p:cNvGrpSpPr/>
        <p:nvPr/>
      </p:nvGrpSpPr>
      <p:grpSpPr>
        <a:xfrm>
          <a:off x="0" y="0"/>
          <a:ext cx="0" cy="0"/>
          <a:chOff x="0" y="0"/>
          <a:chExt cx="0" cy="0"/>
        </a:xfrm>
      </p:grpSpPr>
      <p:sp>
        <p:nvSpPr>
          <p:cNvPr id="2671" name="Google Shape;2671;p93"/>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Deutschlandkarte</a:t>
            </a:r>
            <a:endParaRPr/>
          </a:p>
        </p:txBody>
      </p:sp>
      <p:sp>
        <p:nvSpPr>
          <p:cNvPr id="2672" name="Google Shape;2672;p93"/>
          <p:cNvSpPr txBox="1"/>
          <p:nvPr/>
        </p:nvSpPr>
        <p:spPr>
          <a:xfrm flipH="1">
            <a:off x="2311828" y="1690053"/>
            <a:ext cx="2280600" cy="6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aleway"/>
                <a:ea typeface="Raleway"/>
                <a:cs typeface="Raleway"/>
                <a:sym typeface="Raleway"/>
              </a:rPr>
              <a:t>Der Merkur ist der sonnennächste Planet</a:t>
            </a:r>
            <a:endParaRPr sz="1600">
              <a:solidFill>
                <a:schemeClr val="dk1"/>
              </a:solidFill>
              <a:latin typeface="Raleway"/>
              <a:ea typeface="Raleway"/>
              <a:cs typeface="Raleway"/>
              <a:sym typeface="Raleway"/>
            </a:endParaRPr>
          </a:p>
          <a:p>
            <a:pPr marL="0" lvl="0" indent="0" algn="l" rtl="0">
              <a:spcBef>
                <a:spcPts val="0"/>
              </a:spcBef>
              <a:spcAft>
                <a:spcPts val="0"/>
              </a:spcAft>
              <a:buNone/>
            </a:pPr>
            <a:endParaRPr sz="1600">
              <a:solidFill>
                <a:schemeClr val="dk1"/>
              </a:solidFill>
              <a:latin typeface="Raleway"/>
              <a:ea typeface="Raleway"/>
              <a:cs typeface="Raleway"/>
              <a:sym typeface="Raleway"/>
            </a:endParaRPr>
          </a:p>
        </p:txBody>
      </p:sp>
      <p:sp>
        <p:nvSpPr>
          <p:cNvPr id="2673" name="Google Shape;2673;p93"/>
          <p:cNvSpPr txBox="1"/>
          <p:nvPr/>
        </p:nvSpPr>
        <p:spPr>
          <a:xfrm flipH="1">
            <a:off x="2311828" y="1296300"/>
            <a:ext cx="2280600" cy="52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Grand Hotel"/>
                <a:ea typeface="Grand Hotel"/>
                <a:cs typeface="Grand Hotel"/>
                <a:sym typeface="Grand Hotel"/>
              </a:rPr>
              <a:t>Merkur</a:t>
            </a:r>
            <a:endParaRPr sz="2400">
              <a:solidFill>
                <a:schemeClr val="dk1"/>
              </a:solidFill>
              <a:latin typeface="Grand Hotel"/>
              <a:ea typeface="Grand Hotel"/>
              <a:cs typeface="Grand Hotel"/>
              <a:sym typeface="Grand Hotel"/>
            </a:endParaRPr>
          </a:p>
        </p:txBody>
      </p:sp>
      <p:sp>
        <p:nvSpPr>
          <p:cNvPr id="2674" name="Google Shape;2674;p93"/>
          <p:cNvSpPr txBox="1"/>
          <p:nvPr/>
        </p:nvSpPr>
        <p:spPr>
          <a:xfrm flipH="1">
            <a:off x="2311828" y="2821077"/>
            <a:ext cx="2280600" cy="6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aleway"/>
                <a:ea typeface="Raleway"/>
                <a:cs typeface="Raleway"/>
                <a:sym typeface="Raleway"/>
              </a:rPr>
              <a:t>Die Venus ist fast so groß wie die Erde</a:t>
            </a:r>
            <a:endParaRPr sz="1600">
              <a:solidFill>
                <a:schemeClr val="dk1"/>
              </a:solidFill>
              <a:latin typeface="Raleway"/>
              <a:ea typeface="Raleway"/>
              <a:cs typeface="Raleway"/>
              <a:sym typeface="Raleway"/>
            </a:endParaRPr>
          </a:p>
          <a:p>
            <a:pPr marL="0" lvl="0" indent="0" algn="l" rtl="0">
              <a:spcBef>
                <a:spcPts val="0"/>
              </a:spcBef>
              <a:spcAft>
                <a:spcPts val="0"/>
              </a:spcAft>
              <a:buNone/>
            </a:pPr>
            <a:endParaRPr sz="1600">
              <a:solidFill>
                <a:schemeClr val="dk1"/>
              </a:solidFill>
              <a:latin typeface="Raleway"/>
              <a:ea typeface="Raleway"/>
              <a:cs typeface="Raleway"/>
              <a:sym typeface="Raleway"/>
            </a:endParaRPr>
          </a:p>
        </p:txBody>
      </p:sp>
      <p:sp>
        <p:nvSpPr>
          <p:cNvPr id="2675" name="Google Shape;2675;p93"/>
          <p:cNvSpPr txBox="1"/>
          <p:nvPr/>
        </p:nvSpPr>
        <p:spPr>
          <a:xfrm flipH="1">
            <a:off x="2311828" y="2427323"/>
            <a:ext cx="2280600" cy="52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Grand Hotel"/>
                <a:ea typeface="Grand Hotel"/>
                <a:cs typeface="Grand Hotel"/>
                <a:sym typeface="Grand Hotel"/>
              </a:rPr>
              <a:t>Venus</a:t>
            </a:r>
            <a:endParaRPr sz="2400">
              <a:solidFill>
                <a:schemeClr val="dk1"/>
              </a:solidFill>
              <a:latin typeface="Grand Hotel"/>
              <a:ea typeface="Grand Hotel"/>
              <a:cs typeface="Grand Hotel"/>
              <a:sym typeface="Grand Hotel"/>
            </a:endParaRPr>
          </a:p>
        </p:txBody>
      </p:sp>
      <p:sp>
        <p:nvSpPr>
          <p:cNvPr id="2676" name="Google Shape;2676;p93"/>
          <p:cNvSpPr txBox="1"/>
          <p:nvPr/>
        </p:nvSpPr>
        <p:spPr>
          <a:xfrm flipH="1">
            <a:off x="2311828" y="3952100"/>
            <a:ext cx="2280600" cy="6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aleway"/>
                <a:ea typeface="Raleway"/>
                <a:cs typeface="Raleway"/>
                <a:sym typeface="Raleway"/>
              </a:rPr>
              <a:t>Obwohl er rot ist, ist der Mars sehr kalt</a:t>
            </a:r>
            <a:endParaRPr sz="1600">
              <a:solidFill>
                <a:schemeClr val="dk1"/>
              </a:solidFill>
              <a:latin typeface="Raleway"/>
              <a:ea typeface="Raleway"/>
              <a:cs typeface="Raleway"/>
              <a:sym typeface="Raleway"/>
            </a:endParaRPr>
          </a:p>
          <a:p>
            <a:pPr marL="0" lvl="0" indent="0" algn="l" rtl="0">
              <a:spcBef>
                <a:spcPts val="0"/>
              </a:spcBef>
              <a:spcAft>
                <a:spcPts val="0"/>
              </a:spcAft>
              <a:buNone/>
            </a:pPr>
            <a:endParaRPr sz="1600">
              <a:solidFill>
                <a:schemeClr val="dk1"/>
              </a:solidFill>
              <a:latin typeface="Raleway"/>
              <a:ea typeface="Raleway"/>
              <a:cs typeface="Raleway"/>
              <a:sym typeface="Raleway"/>
            </a:endParaRPr>
          </a:p>
        </p:txBody>
      </p:sp>
      <p:sp>
        <p:nvSpPr>
          <p:cNvPr id="2677" name="Google Shape;2677;p93"/>
          <p:cNvSpPr txBox="1"/>
          <p:nvPr/>
        </p:nvSpPr>
        <p:spPr>
          <a:xfrm flipH="1">
            <a:off x="2311828" y="3558347"/>
            <a:ext cx="2280600" cy="52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Grand Hotel"/>
                <a:ea typeface="Grand Hotel"/>
                <a:cs typeface="Grand Hotel"/>
                <a:sym typeface="Grand Hotel"/>
              </a:rPr>
              <a:t>Mars</a:t>
            </a:r>
            <a:endParaRPr sz="2400">
              <a:solidFill>
                <a:schemeClr val="dk1"/>
              </a:solidFill>
              <a:latin typeface="Grand Hotel"/>
              <a:ea typeface="Grand Hotel"/>
              <a:cs typeface="Grand Hotel"/>
              <a:sym typeface="Grand Hotel"/>
            </a:endParaRPr>
          </a:p>
        </p:txBody>
      </p:sp>
      <p:grpSp>
        <p:nvGrpSpPr>
          <p:cNvPr id="2678" name="Google Shape;2678;p93"/>
          <p:cNvGrpSpPr/>
          <p:nvPr/>
        </p:nvGrpSpPr>
        <p:grpSpPr>
          <a:xfrm flipH="1">
            <a:off x="1930789" y="2790099"/>
            <a:ext cx="326473" cy="366639"/>
            <a:chOff x="3564866" y="1499997"/>
            <a:chExt cx="326473" cy="366639"/>
          </a:xfrm>
        </p:grpSpPr>
        <p:sp>
          <p:nvSpPr>
            <p:cNvPr id="2679" name="Google Shape;2679;p93"/>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93"/>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93"/>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93"/>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93"/>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93"/>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93"/>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93"/>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93"/>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8" name="Google Shape;2688;p93"/>
          <p:cNvGrpSpPr/>
          <p:nvPr/>
        </p:nvGrpSpPr>
        <p:grpSpPr>
          <a:xfrm flipH="1">
            <a:off x="1974038" y="1659226"/>
            <a:ext cx="283224" cy="366482"/>
            <a:chOff x="1361556" y="2425923"/>
            <a:chExt cx="283224" cy="366482"/>
          </a:xfrm>
        </p:grpSpPr>
        <p:sp>
          <p:nvSpPr>
            <p:cNvPr id="2689" name="Google Shape;2689;p93"/>
            <p:cNvSpPr/>
            <p:nvPr/>
          </p:nvSpPr>
          <p:spPr>
            <a:xfrm>
              <a:off x="1361556" y="2425923"/>
              <a:ext cx="283224" cy="366482"/>
            </a:xfrm>
            <a:custGeom>
              <a:avLst/>
              <a:gdLst/>
              <a:ahLst/>
              <a:cxnLst/>
              <a:rect l="l" t="t" r="r" b="b"/>
              <a:pathLst>
                <a:path w="10838" h="14024" extrusionOk="0">
                  <a:moveTo>
                    <a:pt x="5753" y="1"/>
                  </a:moveTo>
                  <a:cubicBezTo>
                    <a:pt x="4965" y="1"/>
                    <a:pt x="4173" y="198"/>
                    <a:pt x="3453" y="599"/>
                  </a:cubicBezTo>
                  <a:cubicBezTo>
                    <a:pt x="1712" y="1570"/>
                    <a:pt x="760" y="3532"/>
                    <a:pt x="1097" y="5503"/>
                  </a:cubicBezTo>
                  <a:lnTo>
                    <a:pt x="222" y="8081"/>
                  </a:lnTo>
                  <a:cubicBezTo>
                    <a:pt x="1" y="8706"/>
                    <a:pt x="443" y="9379"/>
                    <a:pt x="1106" y="9417"/>
                  </a:cubicBezTo>
                  <a:lnTo>
                    <a:pt x="1491" y="9417"/>
                  </a:lnTo>
                  <a:cubicBezTo>
                    <a:pt x="1597" y="9417"/>
                    <a:pt x="1683" y="9504"/>
                    <a:pt x="1683" y="9619"/>
                  </a:cubicBezTo>
                  <a:lnTo>
                    <a:pt x="1683" y="11408"/>
                  </a:lnTo>
                  <a:cubicBezTo>
                    <a:pt x="1683" y="11937"/>
                    <a:pt x="2116" y="12369"/>
                    <a:pt x="2645" y="12369"/>
                  </a:cubicBezTo>
                  <a:lnTo>
                    <a:pt x="4010" y="12138"/>
                  </a:lnTo>
                  <a:cubicBezTo>
                    <a:pt x="4021" y="12137"/>
                    <a:pt x="4032" y="12136"/>
                    <a:pt x="4042" y="12136"/>
                  </a:cubicBezTo>
                  <a:cubicBezTo>
                    <a:pt x="4153" y="12136"/>
                    <a:pt x="4241" y="12226"/>
                    <a:pt x="4241" y="12340"/>
                  </a:cubicBezTo>
                  <a:lnTo>
                    <a:pt x="4241" y="13735"/>
                  </a:lnTo>
                  <a:cubicBezTo>
                    <a:pt x="4241" y="13889"/>
                    <a:pt x="4376" y="14023"/>
                    <a:pt x="4539" y="14023"/>
                  </a:cubicBezTo>
                  <a:lnTo>
                    <a:pt x="8915" y="14023"/>
                  </a:lnTo>
                  <a:cubicBezTo>
                    <a:pt x="9078" y="14023"/>
                    <a:pt x="9213" y="13898"/>
                    <a:pt x="9213" y="13735"/>
                  </a:cubicBezTo>
                  <a:lnTo>
                    <a:pt x="9213" y="9090"/>
                  </a:lnTo>
                  <a:cubicBezTo>
                    <a:pt x="9213" y="8792"/>
                    <a:pt x="9251" y="8484"/>
                    <a:pt x="9328" y="8196"/>
                  </a:cubicBezTo>
                  <a:cubicBezTo>
                    <a:pt x="9415" y="7907"/>
                    <a:pt x="9540" y="7629"/>
                    <a:pt x="9703" y="7369"/>
                  </a:cubicBezTo>
                  <a:cubicBezTo>
                    <a:pt x="9944" y="6994"/>
                    <a:pt x="10126" y="6580"/>
                    <a:pt x="10261" y="6148"/>
                  </a:cubicBezTo>
                  <a:lnTo>
                    <a:pt x="10261" y="6138"/>
                  </a:lnTo>
                  <a:cubicBezTo>
                    <a:pt x="10838" y="4292"/>
                    <a:pt x="10232" y="2282"/>
                    <a:pt x="8732" y="1061"/>
                  </a:cubicBezTo>
                  <a:cubicBezTo>
                    <a:pt x="7871" y="360"/>
                    <a:pt x="6816" y="1"/>
                    <a:pt x="5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93"/>
            <p:cNvSpPr/>
            <p:nvPr/>
          </p:nvSpPr>
          <p:spPr>
            <a:xfrm>
              <a:off x="1493499" y="2660698"/>
              <a:ext cx="36951" cy="22866"/>
            </a:xfrm>
            <a:custGeom>
              <a:avLst/>
              <a:gdLst/>
              <a:ahLst/>
              <a:cxnLst/>
              <a:rect l="l" t="t" r="r" b="b"/>
              <a:pathLst>
                <a:path w="1414" h="875" extrusionOk="0">
                  <a:moveTo>
                    <a:pt x="0" y="0"/>
                  </a:moveTo>
                  <a:lnTo>
                    <a:pt x="0" y="174"/>
                  </a:lnTo>
                  <a:cubicBezTo>
                    <a:pt x="0" y="582"/>
                    <a:pt x="337" y="874"/>
                    <a:pt x="706" y="874"/>
                  </a:cubicBezTo>
                  <a:cubicBezTo>
                    <a:pt x="823" y="874"/>
                    <a:pt x="944" y="844"/>
                    <a:pt x="1058" y="779"/>
                  </a:cubicBezTo>
                  <a:lnTo>
                    <a:pt x="1067" y="779"/>
                  </a:lnTo>
                  <a:cubicBezTo>
                    <a:pt x="1279" y="654"/>
                    <a:pt x="1414" y="424"/>
                    <a:pt x="1414" y="183"/>
                  </a:cubicBezTo>
                  <a:lnTo>
                    <a:pt x="1414" y="10"/>
                  </a:lnTo>
                  <a:lnTo>
                    <a:pt x="14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93"/>
            <p:cNvSpPr/>
            <p:nvPr/>
          </p:nvSpPr>
          <p:spPr>
            <a:xfrm>
              <a:off x="1512341" y="2660959"/>
              <a:ext cx="18110" cy="20122"/>
            </a:xfrm>
            <a:custGeom>
              <a:avLst/>
              <a:gdLst/>
              <a:ahLst/>
              <a:cxnLst/>
              <a:rect l="l" t="t" r="r" b="b"/>
              <a:pathLst>
                <a:path w="693" h="770" extrusionOk="0">
                  <a:moveTo>
                    <a:pt x="0" y="0"/>
                  </a:moveTo>
                  <a:lnTo>
                    <a:pt x="0" y="173"/>
                  </a:lnTo>
                  <a:cubicBezTo>
                    <a:pt x="0" y="414"/>
                    <a:pt x="135" y="644"/>
                    <a:pt x="346" y="769"/>
                  </a:cubicBezTo>
                  <a:cubicBezTo>
                    <a:pt x="558" y="644"/>
                    <a:pt x="693" y="414"/>
                    <a:pt x="693" y="173"/>
                  </a:cubicBezTo>
                  <a:lnTo>
                    <a:pt x="693" y="0"/>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93"/>
            <p:cNvSpPr/>
            <p:nvPr/>
          </p:nvSpPr>
          <p:spPr>
            <a:xfrm>
              <a:off x="1433290" y="2489556"/>
              <a:ext cx="153711" cy="173180"/>
            </a:xfrm>
            <a:custGeom>
              <a:avLst/>
              <a:gdLst/>
              <a:ahLst/>
              <a:cxnLst/>
              <a:rect l="l" t="t" r="r" b="b"/>
              <a:pathLst>
                <a:path w="5882" h="6627" extrusionOk="0">
                  <a:moveTo>
                    <a:pt x="3006" y="0"/>
                  </a:moveTo>
                  <a:cubicBezTo>
                    <a:pt x="978" y="0"/>
                    <a:pt x="1" y="2504"/>
                    <a:pt x="1515" y="3876"/>
                  </a:cubicBezTo>
                  <a:cubicBezTo>
                    <a:pt x="1785" y="4126"/>
                    <a:pt x="1939" y="4482"/>
                    <a:pt x="1939" y="4857"/>
                  </a:cubicBezTo>
                  <a:lnTo>
                    <a:pt x="1939" y="6251"/>
                  </a:lnTo>
                  <a:cubicBezTo>
                    <a:pt x="1939" y="6347"/>
                    <a:pt x="1977" y="6444"/>
                    <a:pt x="2044" y="6521"/>
                  </a:cubicBezTo>
                  <a:cubicBezTo>
                    <a:pt x="2064" y="6530"/>
                    <a:pt x="2073" y="6540"/>
                    <a:pt x="2092" y="6549"/>
                  </a:cubicBezTo>
                  <a:lnTo>
                    <a:pt x="2121" y="6569"/>
                  </a:lnTo>
                  <a:cubicBezTo>
                    <a:pt x="2179" y="6607"/>
                    <a:pt x="2246" y="6626"/>
                    <a:pt x="2314" y="6626"/>
                  </a:cubicBezTo>
                  <a:lnTo>
                    <a:pt x="3698" y="6626"/>
                  </a:lnTo>
                  <a:cubicBezTo>
                    <a:pt x="3775" y="6626"/>
                    <a:pt x="3843" y="6607"/>
                    <a:pt x="3900" y="6569"/>
                  </a:cubicBezTo>
                  <a:lnTo>
                    <a:pt x="3929" y="6549"/>
                  </a:lnTo>
                  <a:cubicBezTo>
                    <a:pt x="3948" y="6540"/>
                    <a:pt x="3958" y="6530"/>
                    <a:pt x="3968" y="6521"/>
                  </a:cubicBezTo>
                  <a:cubicBezTo>
                    <a:pt x="4045" y="6444"/>
                    <a:pt x="4083" y="6347"/>
                    <a:pt x="4083" y="6251"/>
                  </a:cubicBezTo>
                  <a:lnTo>
                    <a:pt x="4083" y="4847"/>
                  </a:lnTo>
                  <a:cubicBezTo>
                    <a:pt x="4083" y="4472"/>
                    <a:pt x="4246" y="4117"/>
                    <a:pt x="4525" y="3867"/>
                  </a:cubicBezTo>
                  <a:cubicBezTo>
                    <a:pt x="5881" y="2616"/>
                    <a:pt x="5218" y="357"/>
                    <a:pt x="3400" y="30"/>
                  </a:cubicBezTo>
                  <a:lnTo>
                    <a:pt x="3352" y="20"/>
                  </a:lnTo>
                  <a:cubicBezTo>
                    <a:pt x="3256" y="11"/>
                    <a:pt x="3160" y="1"/>
                    <a:pt x="3064" y="1"/>
                  </a:cubicBezTo>
                  <a:cubicBezTo>
                    <a:pt x="3044" y="0"/>
                    <a:pt x="3025" y="0"/>
                    <a:pt x="3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93"/>
            <p:cNvSpPr/>
            <p:nvPr/>
          </p:nvSpPr>
          <p:spPr>
            <a:xfrm>
              <a:off x="1457306" y="2490314"/>
              <a:ext cx="129434" cy="172422"/>
            </a:xfrm>
            <a:custGeom>
              <a:avLst/>
              <a:gdLst/>
              <a:ahLst/>
              <a:cxnLst/>
              <a:rect l="l" t="t" r="r" b="b"/>
              <a:pathLst>
                <a:path w="4953" h="6598" extrusionOk="0">
                  <a:moveTo>
                    <a:pt x="2472" y="1"/>
                  </a:moveTo>
                  <a:cubicBezTo>
                    <a:pt x="654" y="328"/>
                    <a:pt x="0" y="2607"/>
                    <a:pt x="1366" y="3847"/>
                  </a:cubicBezTo>
                  <a:cubicBezTo>
                    <a:pt x="1645" y="4097"/>
                    <a:pt x="1798" y="4453"/>
                    <a:pt x="1798" y="4828"/>
                  </a:cubicBezTo>
                  <a:lnTo>
                    <a:pt x="1798" y="6222"/>
                  </a:lnTo>
                  <a:cubicBezTo>
                    <a:pt x="1789" y="6428"/>
                    <a:pt x="1962" y="6598"/>
                    <a:pt x="2166" y="6598"/>
                  </a:cubicBezTo>
                  <a:cubicBezTo>
                    <a:pt x="2172" y="6598"/>
                    <a:pt x="2178" y="6598"/>
                    <a:pt x="2183" y="6597"/>
                  </a:cubicBezTo>
                  <a:lnTo>
                    <a:pt x="2779" y="6597"/>
                  </a:lnTo>
                  <a:cubicBezTo>
                    <a:pt x="2991" y="6597"/>
                    <a:pt x="3164" y="6424"/>
                    <a:pt x="3164" y="6222"/>
                  </a:cubicBezTo>
                  <a:lnTo>
                    <a:pt x="3164" y="4818"/>
                  </a:lnTo>
                  <a:cubicBezTo>
                    <a:pt x="3164" y="4443"/>
                    <a:pt x="3327" y="4088"/>
                    <a:pt x="3606" y="3838"/>
                  </a:cubicBezTo>
                  <a:lnTo>
                    <a:pt x="3597" y="3838"/>
                  </a:lnTo>
                  <a:cubicBezTo>
                    <a:pt x="4953" y="2587"/>
                    <a:pt x="4289" y="328"/>
                    <a:pt x="2472"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93"/>
            <p:cNvSpPr/>
            <p:nvPr/>
          </p:nvSpPr>
          <p:spPr>
            <a:xfrm>
              <a:off x="1469876" y="2523502"/>
              <a:ext cx="79417" cy="95253"/>
            </a:xfrm>
            <a:custGeom>
              <a:avLst/>
              <a:gdLst/>
              <a:ahLst/>
              <a:cxnLst/>
              <a:rect l="l" t="t" r="r" b="b"/>
              <a:pathLst>
                <a:path w="3039" h="3645" extrusionOk="0">
                  <a:moveTo>
                    <a:pt x="837" y="423"/>
                  </a:moveTo>
                  <a:cubicBezTo>
                    <a:pt x="933" y="423"/>
                    <a:pt x="1010" y="510"/>
                    <a:pt x="1010" y="606"/>
                  </a:cubicBezTo>
                  <a:lnTo>
                    <a:pt x="1010" y="779"/>
                  </a:lnTo>
                  <a:lnTo>
                    <a:pt x="1010" y="789"/>
                  </a:lnTo>
                  <a:lnTo>
                    <a:pt x="798" y="789"/>
                  </a:lnTo>
                  <a:cubicBezTo>
                    <a:pt x="558" y="789"/>
                    <a:pt x="558" y="423"/>
                    <a:pt x="798" y="423"/>
                  </a:cubicBezTo>
                  <a:close/>
                  <a:moveTo>
                    <a:pt x="2423" y="433"/>
                  </a:moveTo>
                  <a:cubicBezTo>
                    <a:pt x="2654" y="433"/>
                    <a:pt x="2654" y="789"/>
                    <a:pt x="2423" y="789"/>
                  </a:cubicBezTo>
                  <a:lnTo>
                    <a:pt x="2212" y="789"/>
                  </a:lnTo>
                  <a:lnTo>
                    <a:pt x="2212" y="606"/>
                  </a:lnTo>
                  <a:cubicBezTo>
                    <a:pt x="2212" y="510"/>
                    <a:pt x="2289" y="433"/>
                    <a:pt x="2385" y="433"/>
                  </a:cubicBezTo>
                  <a:close/>
                  <a:moveTo>
                    <a:pt x="817" y="0"/>
                  </a:moveTo>
                  <a:cubicBezTo>
                    <a:pt x="0" y="0"/>
                    <a:pt x="0" y="1221"/>
                    <a:pt x="817" y="1221"/>
                  </a:cubicBezTo>
                  <a:lnTo>
                    <a:pt x="1019" y="1221"/>
                  </a:lnTo>
                  <a:lnTo>
                    <a:pt x="1019" y="3635"/>
                  </a:lnTo>
                  <a:lnTo>
                    <a:pt x="1452" y="3635"/>
                  </a:lnTo>
                  <a:lnTo>
                    <a:pt x="1452" y="1221"/>
                  </a:lnTo>
                  <a:lnTo>
                    <a:pt x="1789" y="1221"/>
                  </a:lnTo>
                  <a:lnTo>
                    <a:pt x="1789" y="3645"/>
                  </a:lnTo>
                  <a:lnTo>
                    <a:pt x="2221" y="3645"/>
                  </a:lnTo>
                  <a:lnTo>
                    <a:pt x="2221" y="1221"/>
                  </a:lnTo>
                  <a:lnTo>
                    <a:pt x="2433" y="1221"/>
                  </a:lnTo>
                  <a:cubicBezTo>
                    <a:pt x="2760" y="1221"/>
                    <a:pt x="3039" y="952"/>
                    <a:pt x="3039" y="615"/>
                  </a:cubicBezTo>
                  <a:cubicBezTo>
                    <a:pt x="3039" y="279"/>
                    <a:pt x="2760" y="10"/>
                    <a:pt x="2433" y="10"/>
                  </a:cubicBezTo>
                  <a:lnTo>
                    <a:pt x="2414" y="0"/>
                  </a:lnTo>
                  <a:lnTo>
                    <a:pt x="2385" y="0"/>
                  </a:lnTo>
                  <a:cubicBezTo>
                    <a:pt x="2058" y="10"/>
                    <a:pt x="1789" y="269"/>
                    <a:pt x="1789" y="606"/>
                  </a:cubicBezTo>
                  <a:lnTo>
                    <a:pt x="1789" y="779"/>
                  </a:lnTo>
                  <a:lnTo>
                    <a:pt x="1442" y="779"/>
                  </a:lnTo>
                  <a:lnTo>
                    <a:pt x="1442" y="606"/>
                  </a:lnTo>
                  <a:cubicBezTo>
                    <a:pt x="1442" y="269"/>
                    <a:pt x="1173" y="1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93"/>
            <p:cNvSpPr/>
            <p:nvPr/>
          </p:nvSpPr>
          <p:spPr>
            <a:xfrm>
              <a:off x="1421086" y="2581412"/>
              <a:ext cx="30131" cy="19338"/>
            </a:xfrm>
            <a:custGeom>
              <a:avLst/>
              <a:gdLst/>
              <a:ahLst/>
              <a:cxnLst/>
              <a:rect l="l" t="t" r="r" b="b"/>
              <a:pathLst>
                <a:path w="1153" h="740" extrusionOk="0">
                  <a:moveTo>
                    <a:pt x="850" y="1"/>
                  </a:moveTo>
                  <a:cubicBezTo>
                    <a:pt x="819" y="1"/>
                    <a:pt x="786" y="8"/>
                    <a:pt x="752" y="25"/>
                  </a:cubicBezTo>
                  <a:lnTo>
                    <a:pt x="232" y="323"/>
                  </a:lnTo>
                  <a:cubicBezTo>
                    <a:pt x="0" y="435"/>
                    <a:pt x="121" y="739"/>
                    <a:pt x="317" y="739"/>
                  </a:cubicBezTo>
                  <a:cubicBezTo>
                    <a:pt x="357" y="739"/>
                    <a:pt x="400" y="727"/>
                    <a:pt x="444" y="698"/>
                  </a:cubicBezTo>
                  <a:lnTo>
                    <a:pt x="963" y="400"/>
                  </a:lnTo>
                  <a:cubicBezTo>
                    <a:pt x="1153" y="268"/>
                    <a:pt x="1038" y="1"/>
                    <a:pt x="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93"/>
            <p:cNvSpPr/>
            <p:nvPr/>
          </p:nvSpPr>
          <p:spPr>
            <a:xfrm>
              <a:off x="1569336" y="2582222"/>
              <a:ext cx="30157" cy="19312"/>
            </a:xfrm>
            <a:custGeom>
              <a:avLst/>
              <a:gdLst/>
              <a:ahLst/>
              <a:cxnLst/>
              <a:rect l="l" t="t" r="r" b="b"/>
              <a:pathLst>
                <a:path w="1154" h="739" extrusionOk="0">
                  <a:moveTo>
                    <a:pt x="321" y="0"/>
                  </a:moveTo>
                  <a:cubicBezTo>
                    <a:pt x="128" y="0"/>
                    <a:pt x="1" y="305"/>
                    <a:pt x="233" y="417"/>
                  </a:cubicBezTo>
                  <a:lnTo>
                    <a:pt x="752" y="715"/>
                  </a:lnTo>
                  <a:cubicBezTo>
                    <a:pt x="786" y="731"/>
                    <a:pt x="819" y="738"/>
                    <a:pt x="851" y="738"/>
                  </a:cubicBezTo>
                  <a:cubicBezTo>
                    <a:pt x="1039" y="738"/>
                    <a:pt x="1153" y="473"/>
                    <a:pt x="964" y="349"/>
                  </a:cubicBezTo>
                  <a:lnTo>
                    <a:pt x="444" y="42"/>
                  </a:lnTo>
                  <a:cubicBezTo>
                    <a:pt x="402" y="13"/>
                    <a:pt x="360"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93"/>
            <p:cNvSpPr/>
            <p:nvPr/>
          </p:nvSpPr>
          <p:spPr>
            <a:xfrm>
              <a:off x="1506304" y="2449599"/>
              <a:ext cx="11342" cy="26498"/>
            </a:xfrm>
            <a:custGeom>
              <a:avLst/>
              <a:gdLst/>
              <a:ahLst/>
              <a:cxnLst/>
              <a:rect l="l" t="t" r="r" b="b"/>
              <a:pathLst>
                <a:path w="434" h="1014" extrusionOk="0">
                  <a:moveTo>
                    <a:pt x="212" y="1"/>
                  </a:moveTo>
                  <a:cubicBezTo>
                    <a:pt x="97" y="1"/>
                    <a:pt x="0" y="97"/>
                    <a:pt x="0" y="213"/>
                  </a:cubicBezTo>
                  <a:lnTo>
                    <a:pt x="0" y="818"/>
                  </a:lnTo>
                  <a:cubicBezTo>
                    <a:pt x="10" y="948"/>
                    <a:pt x="113" y="1013"/>
                    <a:pt x="217" y="1013"/>
                  </a:cubicBezTo>
                  <a:cubicBezTo>
                    <a:pt x="320" y="1013"/>
                    <a:pt x="424" y="948"/>
                    <a:pt x="433" y="818"/>
                  </a:cubicBezTo>
                  <a:lnTo>
                    <a:pt x="433" y="213"/>
                  </a:lnTo>
                  <a:cubicBezTo>
                    <a:pt x="433" y="97"/>
                    <a:pt x="337" y="1"/>
                    <a:pt x="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93"/>
            <p:cNvSpPr/>
            <p:nvPr/>
          </p:nvSpPr>
          <p:spPr>
            <a:xfrm>
              <a:off x="1457228" y="2461176"/>
              <a:ext cx="23624" cy="25897"/>
            </a:xfrm>
            <a:custGeom>
              <a:avLst/>
              <a:gdLst/>
              <a:ahLst/>
              <a:cxnLst/>
              <a:rect l="l" t="t" r="r" b="b"/>
              <a:pathLst>
                <a:path w="904" h="991" extrusionOk="0">
                  <a:moveTo>
                    <a:pt x="302" y="1"/>
                  </a:moveTo>
                  <a:cubicBezTo>
                    <a:pt x="151" y="1"/>
                    <a:pt x="0" y="169"/>
                    <a:pt x="119" y="346"/>
                  </a:cubicBezTo>
                  <a:lnTo>
                    <a:pt x="417" y="866"/>
                  </a:lnTo>
                  <a:cubicBezTo>
                    <a:pt x="459" y="954"/>
                    <a:pt x="529" y="990"/>
                    <a:pt x="599" y="990"/>
                  </a:cubicBezTo>
                  <a:cubicBezTo>
                    <a:pt x="750" y="990"/>
                    <a:pt x="903" y="822"/>
                    <a:pt x="792" y="645"/>
                  </a:cubicBezTo>
                  <a:lnTo>
                    <a:pt x="484" y="125"/>
                  </a:lnTo>
                  <a:cubicBezTo>
                    <a:pt x="441" y="37"/>
                    <a:pt x="372" y="1"/>
                    <a:pt x="3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93"/>
            <p:cNvSpPr/>
            <p:nvPr/>
          </p:nvSpPr>
          <p:spPr>
            <a:xfrm>
              <a:off x="1422680" y="2495723"/>
              <a:ext cx="29295" cy="18868"/>
            </a:xfrm>
            <a:custGeom>
              <a:avLst/>
              <a:gdLst/>
              <a:ahLst/>
              <a:cxnLst/>
              <a:rect l="l" t="t" r="r" b="b"/>
              <a:pathLst>
                <a:path w="1121" h="722" extrusionOk="0">
                  <a:moveTo>
                    <a:pt x="313" y="1"/>
                  </a:moveTo>
                  <a:cubicBezTo>
                    <a:pt x="123" y="1"/>
                    <a:pt x="1" y="268"/>
                    <a:pt x="191" y="400"/>
                  </a:cubicBezTo>
                  <a:lnTo>
                    <a:pt x="719" y="698"/>
                  </a:lnTo>
                  <a:cubicBezTo>
                    <a:pt x="752" y="714"/>
                    <a:pt x="784" y="721"/>
                    <a:pt x="815" y="721"/>
                  </a:cubicBezTo>
                  <a:cubicBezTo>
                    <a:pt x="999" y="721"/>
                    <a:pt x="1121" y="456"/>
                    <a:pt x="931" y="332"/>
                  </a:cubicBezTo>
                  <a:lnTo>
                    <a:pt x="412" y="25"/>
                  </a:lnTo>
                  <a:cubicBezTo>
                    <a:pt x="378" y="8"/>
                    <a:pt x="34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93"/>
            <p:cNvSpPr/>
            <p:nvPr/>
          </p:nvSpPr>
          <p:spPr>
            <a:xfrm>
              <a:off x="1410816" y="2542344"/>
              <a:ext cx="28171" cy="11315"/>
            </a:xfrm>
            <a:custGeom>
              <a:avLst/>
              <a:gdLst/>
              <a:ahLst/>
              <a:cxnLst/>
              <a:rect l="l" t="t" r="r" b="b"/>
              <a:pathLst>
                <a:path w="1078" h="433" extrusionOk="0">
                  <a:moveTo>
                    <a:pt x="260" y="0"/>
                  </a:moveTo>
                  <a:cubicBezTo>
                    <a:pt x="0" y="20"/>
                    <a:pt x="0" y="404"/>
                    <a:pt x="260" y="433"/>
                  </a:cubicBezTo>
                  <a:lnTo>
                    <a:pt x="866" y="433"/>
                  </a:lnTo>
                  <a:cubicBezTo>
                    <a:pt x="981" y="433"/>
                    <a:pt x="1077" y="337"/>
                    <a:pt x="1077" y="212"/>
                  </a:cubicBezTo>
                  <a:cubicBezTo>
                    <a:pt x="1077" y="96"/>
                    <a:pt x="981" y="0"/>
                    <a:pt x="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93"/>
            <p:cNvSpPr/>
            <p:nvPr/>
          </p:nvSpPr>
          <p:spPr>
            <a:xfrm>
              <a:off x="1581932" y="2543833"/>
              <a:ext cx="29687" cy="11342"/>
            </a:xfrm>
            <a:custGeom>
              <a:avLst/>
              <a:gdLst/>
              <a:ahLst/>
              <a:cxnLst/>
              <a:rect l="l" t="t" r="r" b="b"/>
              <a:pathLst>
                <a:path w="1136" h="434" extrusionOk="0">
                  <a:moveTo>
                    <a:pt x="270" y="1"/>
                  </a:moveTo>
                  <a:cubicBezTo>
                    <a:pt x="1" y="20"/>
                    <a:pt x="1" y="405"/>
                    <a:pt x="270" y="434"/>
                  </a:cubicBezTo>
                  <a:lnTo>
                    <a:pt x="876" y="434"/>
                  </a:lnTo>
                  <a:cubicBezTo>
                    <a:pt x="1136" y="405"/>
                    <a:pt x="1136" y="20"/>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93"/>
            <p:cNvSpPr/>
            <p:nvPr/>
          </p:nvSpPr>
          <p:spPr>
            <a:xfrm>
              <a:off x="1571139" y="2496742"/>
              <a:ext cx="30183" cy="19234"/>
            </a:xfrm>
            <a:custGeom>
              <a:avLst/>
              <a:gdLst/>
              <a:ahLst/>
              <a:cxnLst/>
              <a:rect l="l" t="t" r="r" b="b"/>
              <a:pathLst>
                <a:path w="1155" h="736" extrusionOk="0">
                  <a:moveTo>
                    <a:pt x="837" y="1"/>
                  </a:moveTo>
                  <a:cubicBezTo>
                    <a:pt x="797" y="1"/>
                    <a:pt x="755" y="14"/>
                    <a:pt x="712" y="43"/>
                  </a:cubicBezTo>
                  <a:lnTo>
                    <a:pt x="193" y="341"/>
                  </a:lnTo>
                  <a:cubicBezTo>
                    <a:pt x="0" y="447"/>
                    <a:pt x="77" y="736"/>
                    <a:pt x="298" y="736"/>
                  </a:cubicBezTo>
                  <a:cubicBezTo>
                    <a:pt x="337" y="736"/>
                    <a:pt x="375" y="726"/>
                    <a:pt x="404" y="707"/>
                  </a:cubicBezTo>
                  <a:lnTo>
                    <a:pt x="923" y="409"/>
                  </a:lnTo>
                  <a:cubicBezTo>
                    <a:pt x="1155" y="297"/>
                    <a:pt x="1029" y="1"/>
                    <a:pt x="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93"/>
            <p:cNvSpPr/>
            <p:nvPr/>
          </p:nvSpPr>
          <p:spPr>
            <a:xfrm>
              <a:off x="1542655" y="2462483"/>
              <a:ext cx="22213" cy="25349"/>
            </a:xfrm>
            <a:custGeom>
              <a:avLst/>
              <a:gdLst/>
              <a:ahLst/>
              <a:cxnLst/>
              <a:rect l="l" t="t" r="r" b="b"/>
              <a:pathLst>
                <a:path w="850" h="970" extrusionOk="0">
                  <a:moveTo>
                    <a:pt x="611" y="0"/>
                  </a:moveTo>
                  <a:cubicBezTo>
                    <a:pt x="536" y="0"/>
                    <a:pt x="466" y="39"/>
                    <a:pt x="427" y="104"/>
                  </a:cubicBezTo>
                  <a:lnTo>
                    <a:pt x="119" y="623"/>
                  </a:lnTo>
                  <a:cubicBezTo>
                    <a:pt x="1" y="801"/>
                    <a:pt x="156" y="969"/>
                    <a:pt x="310" y="969"/>
                  </a:cubicBezTo>
                  <a:cubicBezTo>
                    <a:pt x="381" y="969"/>
                    <a:pt x="452" y="933"/>
                    <a:pt x="494" y="845"/>
                  </a:cubicBezTo>
                  <a:lnTo>
                    <a:pt x="792" y="325"/>
                  </a:lnTo>
                  <a:cubicBezTo>
                    <a:pt x="850" y="220"/>
                    <a:pt x="821" y="85"/>
                    <a:pt x="715" y="27"/>
                  </a:cubicBezTo>
                  <a:cubicBezTo>
                    <a:pt x="681" y="9"/>
                    <a:pt x="646" y="0"/>
                    <a:pt x="6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93"/>
            <p:cNvSpPr/>
            <p:nvPr/>
          </p:nvSpPr>
          <p:spPr>
            <a:xfrm>
              <a:off x="1496243" y="2594112"/>
              <a:ext cx="8075" cy="24382"/>
            </a:xfrm>
            <a:custGeom>
              <a:avLst/>
              <a:gdLst/>
              <a:ahLst/>
              <a:cxnLst/>
              <a:rect l="l" t="t" r="r" b="b"/>
              <a:pathLst>
                <a:path w="309" h="933" extrusionOk="0">
                  <a:moveTo>
                    <a:pt x="1" y="0"/>
                  </a:moveTo>
                  <a:lnTo>
                    <a:pt x="1" y="933"/>
                  </a:lnTo>
                  <a:lnTo>
                    <a:pt x="308" y="933"/>
                  </a:lnTo>
                  <a:lnTo>
                    <a:pt x="308" y="856"/>
                  </a:lnTo>
                  <a:cubicBezTo>
                    <a:pt x="308" y="539"/>
                    <a:pt x="203" y="241"/>
                    <a:pt x="1"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93"/>
            <p:cNvSpPr/>
            <p:nvPr/>
          </p:nvSpPr>
          <p:spPr>
            <a:xfrm>
              <a:off x="1483935" y="2618468"/>
              <a:ext cx="56054" cy="22160"/>
            </a:xfrm>
            <a:custGeom>
              <a:avLst/>
              <a:gdLst/>
              <a:ahLst/>
              <a:cxnLst/>
              <a:rect l="l" t="t" r="r" b="b"/>
              <a:pathLst>
                <a:path w="2145" h="848" extrusionOk="0">
                  <a:moveTo>
                    <a:pt x="1" y="1"/>
                  </a:moveTo>
                  <a:lnTo>
                    <a:pt x="1" y="847"/>
                  </a:lnTo>
                  <a:lnTo>
                    <a:pt x="2145" y="847"/>
                  </a:lnTo>
                  <a:lnTo>
                    <a:pt x="21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93"/>
            <p:cNvSpPr/>
            <p:nvPr/>
          </p:nvSpPr>
          <p:spPr>
            <a:xfrm>
              <a:off x="1483935" y="2640602"/>
              <a:ext cx="56054" cy="22134"/>
            </a:xfrm>
            <a:custGeom>
              <a:avLst/>
              <a:gdLst/>
              <a:ahLst/>
              <a:cxnLst/>
              <a:rect l="l" t="t" r="r" b="b"/>
              <a:pathLst>
                <a:path w="2145" h="847" extrusionOk="0">
                  <a:moveTo>
                    <a:pt x="1" y="0"/>
                  </a:moveTo>
                  <a:lnTo>
                    <a:pt x="1" y="471"/>
                  </a:lnTo>
                  <a:cubicBezTo>
                    <a:pt x="1" y="567"/>
                    <a:pt x="39" y="664"/>
                    <a:pt x="106" y="741"/>
                  </a:cubicBezTo>
                  <a:cubicBezTo>
                    <a:pt x="126" y="750"/>
                    <a:pt x="135" y="760"/>
                    <a:pt x="154" y="769"/>
                  </a:cubicBezTo>
                  <a:lnTo>
                    <a:pt x="183" y="789"/>
                  </a:lnTo>
                  <a:cubicBezTo>
                    <a:pt x="241" y="827"/>
                    <a:pt x="308" y="846"/>
                    <a:pt x="376" y="846"/>
                  </a:cubicBezTo>
                  <a:lnTo>
                    <a:pt x="1760" y="846"/>
                  </a:lnTo>
                  <a:cubicBezTo>
                    <a:pt x="1837" y="846"/>
                    <a:pt x="1905" y="827"/>
                    <a:pt x="1962" y="789"/>
                  </a:cubicBezTo>
                  <a:lnTo>
                    <a:pt x="1991" y="769"/>
                  </a:lnTo>
                  <a:cubicBezTo>
                    <a:pt x="2010" y="760"/>
                    <a:pt x="2020" y="750"/>
                    <a:pt x="2030" y="741"/>
                  </a:cubicBezTo>
                  <a:cubicBezTo>
                    <a:pt x="2107" y="664"/>
                    <a:pt x="2145" y="567"/>
                    <a:pt x="2145" y="471"/>
                  </a:cubicBezTo>
                  <a:lnTo>
                    <a:pt x="21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93"/>
            <p:cNvSpPr/>
            <p:nvPr/>
          </p:nvSpPr>
          <p:spPr>
            <a:xfrm>
              <a:off x="1504292" y="2618468"/>
              <a:ext cx="35697" cy="22160"/>
            </a:xfrm>
            <a:custGeom>
              <a:avLst/>
              <a:gdLst/>
              <a:ahLst/>
              <a:cxnLst/>
              <a:rect l="l" t="t" r="r" b="b"/>
              <a:pathLst>
                <a:path w="1366" h="848" extrusionOk="0">
                  <a:moveTo>
                    <a:pt x="0" y="1"/>
                  </a:moveTo>
                  <a:lnTo>
                    <a:pt x="0" y="847"/>
                  </a:lnTo>
                  <a:lnTo>
                    <a:pt x="1366" y="847"/>
                  </a:lnTo>
                  <a:lnTo>
                    <a:pt x="1366" y="1"/>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93"/>
            <p:cNvSpPr/>
            <p:nvPr/>
          </p:nvSpPr>
          <p:spPr>
            <a:xfrm>
              <a:off x="1504031" y="2640602"/>
              <a:ext cx="35958" cy="22134"/>
            </a:xfrm>
            <a:custGeom>
              <a:avLst/>
              <a:gdLst/>
              <a:ahLst/>
              <a:cxnLst/>
              <a:rect l="l" t="t" r="r" b="b"/>
              <a:pathLst>
                <a:path w="1376" h="847" extrusionOk="0">
                  <a:moveTo>
                    <a:pt x="10" y="0"/>
                  </a:moveTo>
                  <a:lnTo>
                    <a:pt x="10" y="471"/>
                  </a:lnTo>
                  <a:cubicBezTo>
                    <a:pt x="1" y="683"/>
                    <a:pt x="184" y="846"/>
                    <a:pt x="395" y="846"/>
                  </a:cubicBezTo>
                  <a:lnTo>
                    <a:pt x="991" y="846"/>
                  </a:lnTo>
                  <a:cubicBezTo>
                    <a:pt x="1068" y="846"/>
                    <a:pt x="1136" y="827"/>
                    <a:pt x="1193" y="789"/>
                  </a:cubicBezTo>
                  <a:lnTo>
                    <a:pt x="1222" y="769"/>
                  </a:lnTo>
                  <a:cubicBezTo>
                    <a:pt x="1241" y="760"/>
                    <a:pt x="1251" y="750"/>
                    <a:pt x="1261" y="741"/>
                  </a:cubicBezTo>
                  <a:cubicBezTo>
                    <a:pt x="1338" y="664"/>
                    <a:pt x="1376" y="567"/>
                    <a:pt x="1376" y="471"/>
                  </a:cubicBezTo>
                  <a:lnTo>
                    <a:pt x="1376" y="0"/>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9" name="Google Shape;2709;p93"/>
          <p:cNvGrpSpPr/>
          <p:nvPr/>
        </p:nvGrpSpPr>
        <p:grpSpPr>
          <a:xfrm flipH="1">
            <a:off x="1884325" y="3926814"/>
            <a:ext cx="372937" cy="360629"/>
            <a:chOff x="7510900" y="1981462"/>
            <a:chExt cx="372937" cy="360629"/>
          </a:xfrm>
        </p:grpSpPr>
        <p:sp>
          <p:nvSpPr>
            <p:cNvPr id="2710" name="Google Shape;2710;p93"/>
            <p:cNvSpPr/>
            <p:nvPr/>
          </p:nvSpPr>
          <p:spPr>
            <a:xfrm>
              <a:off x="7617207" y="2027455"/>
              <a:ext cx="160584" cy="264121"/>
            </a:xfrm>
            <a:custGeom>
              <a:avLst/>
              <a:gdLst/>
              <a:ahLst/>
              <a:cxnLst/>
              <a:rect l="l" t="t" r="r" b="b"/>
              <a:pathLst>
                <a:path w="6145" h="10107" extrusionOk="0">
                  <a:moveTo>
                    <a:pt x="0" y="0"/>
                  </a:moveTo>
                  <a:lnTo>
                    <a:pt x="0" y="10106"/>
                  </a:lnTo>
                  <a:lnTo>
                    <a:pt x="6145" y="10106"/>
                  </a:lnTo>
                  <a:lnTo>
                    <a:pt x="61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93"/>
            <p:cNvSpPr/>
            <p:nvPr/>
          </p:nvSpPr>
          <p:spPr>
            <a:xfrm>
              <a:off x="7739585" y="2027455"/>
              <a:ext cx="38206" cy="264121"/>
            </a:xfrm>
            <a:custGeom>
              <a:avLst/>
              <a:gdLst/>
              <a:ahLst/>
              <a:cxnLst/>
              <a:rect l="l" t="t" r="r" b="b"/>
              <a:pathLst>
                <a:path w="1462" h="10107" extrusionOk="0">
                  <a:moveTo>
                    <a:pt x="0" y="0"/>
                  </a:moveTo>
                  <a:lnTo>
                    <a:pt x="0" y="10106"/>
                  </a:lnTo>
                  <a:lnTo>
                    <a:pt x="1462" y="10106"/>
                  </a:lnTo>
                  <a:lnTo>
                    <a:pt x="1462" y="0"/>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93"/>
            <p:cNvSpPr/>
            <p:nvPr/>
          </p:nvSpPr>
          <p:spPr>
            <a:xfrm>
              <a:off x="7576231" y="2011619"/>
              <a:ext cx="243529" cy="64861"/>
            </a:xfrm>
            <a:custGeom>
              <a:avLst/>
              <a:gdLst/>
              <a:ahLst/>
              <a:cxnLst/>
              <a:rect l="l" t="t" r="r" b="b"/>
              <a:pathLst>
                <a:path w="9319" h="2482" extrusionOk="0">
                  <a:moveTo>
                    <a:pt x="1" y="0"/>
                  </a:moveTo>
                  <a:lnTo>
                    <a:pt x="626" y="1741"/>
                  </a:lnTo>
                  <a:cubicBezTo>
                    <a:pt x="789" y="2183"/>
                    <a:pt x="1203" y="2481"/>
                    <a:pt x="1674" y="2481"/>
                  </a:cubicBezTo>
                  <a:lnTo>
                    <a:pt x="7655" y="2481"/>
                  </a:lnTo>
                  <a:cubicBezTo>
                    <a:pt x="8117" y="2472"/>
                    <a:pt x="8530" y="2183"/>
                    <a:pt x="8694" y="1741"/>
                  </a:cubicBezTo>
                  <a:lnTo>
                    <a:pt x="93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93"/>
            <p:cNvSpPr/>
            <p:nvPr/>
          </p:nvSpPr>
          <p:spPr>
            <a:xfrm>
              <a:off x="7576231" y="2011619"/>
              <a:ext cx="243529" cy="63842"/>
            </a:xfrm>
            <a:custGeom>
              <a:avLst/>
              <a:gdLst/>
              <a:ahLst/>
              <a:cxnLst/>
              <a:rect l="l" t="t" r="r" b="b"/>
              <a:pathLst>
                <a:path w="9319" h="2443" extrusionOk="0">
                  <a:moveTo>
                    <a:pt x="1" y="0"/>
                  </a:moveTo>
                  <a:lnTo>
                    <a:pt x="635" y="1741"/>
                  </a:lnTo>
                  <a:cubicBezTo>
                    <a:pt x="751" y="2077"/>
                    <a:pt x="1020" y="2327"/>
                    <a:pt x="1357" y="2433"/>
                  </a:cubicBezTo>
                  <a:cubicBezTo>
                    <a:pt x="1732" y="2116"/>
                    <a:pt x="2010" y="1693"/>
                    <a:pt x="2135" y="1221"/>
                  </a:cubicBezTo>
                  <a:lnTo>
                    <a:pt x="7126" y="1221"/>
                  </a:lnTo>
                  <a:cubicBezTo>
                    <a:pt x="7261" y="1702"/>
                    <a:pt x="7540" y="2125"/>
                    <a:pt x="7924" y="2443"/>
                  </a:cubicBezTo>
                  <a:cubicBezTo>
                    <a:pt x="8280" y="2356"/>
                    <a:pt x="8569" y="2087"/>
                    <a:pt x="8694" y="1741"/>
                  </a:cubicBezTo>
                  <a:lnTo>
                    <a:pt x="9319" y="0"/>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93"/>
            <p:cNvSpPr/>
            <p:nvPr/>
          </p:nvSpPr>
          <p:spPr>
            <a:xfrm>
              <a:off x="7510900" y="1981462"/>
              <a:ext cx="372937" cy="92169"/>
            </a:xfrm>
            <a:custGeom>
              <a:avLst/>
              <a:gdLst/>
              <a:ahLst/>
              <a:cxnLst/>
              <a:rect l="l" t="t" r="r" b="b"/>
              <a:pathLst>
                <a:path w="14271" h="3527" extrusionOk="0">
                  <a:moveTo>
                    <a:pt x="2347" y="0"/>
                  </a:moveTo>
                  <a:cubicBezTo>
                    <a:pt x="779" y="0"/>
                    <a:pt x="1" y="1895"/>
                    <a:pt x="1106" y="3010"/>
                  </a:cubicBezTo>
                  <a:cubicBezTo>
                    <a:pt x="1463" y="3367"/>
                    <a:pt x="1902" y="3526"/>
                    <a:pt x="2332" y="3526"/>
                  </a:cubicBezTo>
                  <a:cubicBezTo>
                    <a:pt x="3237" y="3526"/>
                    <a:pt x="4107" y="2822"/>
                    <a:pt x="4107" y="1760"/>
                  </a:cubicBezTo>
                  <a:lnTo>
                    <a:pt x="10165" y="1760"/>
                  </a:lnTo>
                  <a:cubicBezTo>
                    <a:pt x="10165" y="2824"/>
                    <a:pt x="11034" y="3525"/>
                    <a:pt x="11938" y="3525"/>
                  </a:cubicBezTo>
                  <a:cubicBezTo>
                    <a:pt x="12365" y="3525"/>
                    <a:pt x="12800" y="3369"/>
                    <a:pt x="13155" y="3020"/>
                  </a:cubicBezTo>
                  <a:cubicBezTo>
                    <a:pt x="14271" y="1924"/>
                    <a:pt x="13511" y="29"/>
                    <a:pt x="11953" y="10"/>
                  </a:cubicBezTo>
                  <a:lnTo>
                    <a:pt x="11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93"/>
            <p:cNvSpPr/>
            <p:nvPr/>
          </p:nvSpPr>
          <p:spPr>
            <a:xfrm>
              <a:off x="7785056" y="1981462"/>
              <a:ext cx="88746" cy="91986"/>
            </a:xfrm>
            <a:custGeom>
              <a:avLst/>
              <a:gdLst/>
              <a:ahLst/>
              <a:cxnLst/>
              <a:rect l="l" t="t" r="r" b="b"/>
              <a:pathLst>
                <a:path w="3396" h="3520" extrusionOk="0">
                  <a:moveTo>
                    <a:pt x="1" y="0"/>
                  </a:moveTo>
                  <a:cubicBezTo>
                    <a:pt x="828" y="20"/>
                    <a:pt x="1530" y="596"/>
                    <a:pt x="1703" y="1404"/>
                  </a:cubicBezTo>
                  <a:cubicBezTo>
                    <a:pt x="1866" y="2202"/>
                    <a:pt x="1453" y="3020"/>
                    <a:pt x="703" y="3366"/>
                  </a:cubicBezTo>
                  <a:cubicBezTo>
                    <a:pt x="939" y="3471"/>
                    <a:pt x="1183" y="3520"/>
                    <a:pt x="1423" y="3520"/>
                  </a:cubicBezTo>
                  <a:cubicBezTo>
                    <a:pt x="2219" y="3520"/>
                    <a:pt x="2960" y="2980"/>
                    <a:pt x="3145" y="2145"/>
                  </a:cubicBezTo>
                  <a:cubicBezTo>
                    <a:pt x="3395" y="1058"/>
                    <a:pt x="2578" y="20"/>
                    <a:pt x="1462"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93"/>
            <p:cNvSpPr/>
            <p:nvPr/>
          </p:nvSpPr>
          <p:spPr>
            <a:xfrm>
              <a:off x="7553365" y="2027455"/>
              <a:ext cx="64861" cy="46124"/>
            </a:xfrm>
            <a:custGeom>
              <a:avLst/>
              <a:gdLst/>
              <a:ahLst/>
              <a:cxnLst/>
              <a:rect l="l" t="t" r="r" b="b"/>
              <a:pathLst>
                <a:path w="2482" h="1765" extrusionOk="0">
                  <a:moveTo>
                    <a:pt x="1030" y="0"/>
                  </a:moveTo>
                  <a:cubicBezTo>
                    <a:pt x="1030" y="692"/>
                    <a:pt x="626" y="1317"/>
                    <a:pt x="1" y="1606"/>
                  </a:cubicBezTo>
                  <a:cubicBezTo>
                    <a:pt x="240" y="1715"/>
                    <a:pt x="486" y="1765"/>
                    <a:pt x="725" y="1765"/>
                  </a:cubicBezTo>
                  <a:cubicBezTo>
                    <a:pt x="1650" y="1765"/>
                    <a:pt x="2482" y="1016"/>
                    <a:pt x="24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93"/>
            <p:cNvSpPr/>
            <p:nvPr/>
          </p:nvSpPr>
          <p:spPr>
            <a:xfrm>
              <a:off x="7584280" y="2275478"/>
              <a:ext cx="226438" cy="40479"/>
            </a:xfrm>
            <a:custGeom>
              <a:avLst/>
              <a:gdLst/>
              <a:ahLst/>
              <a:cxnLst/>
              <a:rect l="l" t="t" r="r" b="b"/>
              <a:pathLst>
                <a:path w="8665" h="1549" extrusionOk="0">
                  <a:moveTo>
                    <a:pt x="500" y="0"/>
                  </a:moveTo>
                  <a:cubicBezTo>
                    <a:pt x="222" y="0"/>
                    <a:pt x="0" y="221"/>
                    <a:pt x="0" y="500"/>
                  </a:cubicBezTo>
                  <a:lnTo>
                    <a:pt x="0" y="1548"/>
                  </a:lnTo>
                  <a:lnTo>
                    <a:pt x="8664" y="1548"/>
                  </a:lnTo>
                  <a:lnTo>
                    <a:pt x="8664" y="500"/>
                  </a:lnTo>
                  <a:cubicBezTo>
                    <a:pt x="8664" y="221"/>
                    <a:pt x="8434" y="0"/>
                    <a:pt x="81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93"/>
            <p:cNvSpPr/>
            <p:nvPr/>
          </p:nvSpPr>
          <p:spPr>
            <a:xfrm>
              <a:off x="7584018" y="2275478"/>
              <a:ext cx="226438" cy="40479"/>
            </a:xfrm>
            <a:custGeom>
              <a:avLst/>
              <a:gdLst/>
              <a:ahLst/>
              <a:cxnLst/>
              <a:rect l="l" t="t" r="r" b="b"/>
              <a:pathLst>
                <a:path w="8665" h="1549" extrusionOk="0">
                  <a:moveTo>
                    <a:pt x="7213" y="0"/>
                  </a:moveTo>
                  <a:lnTo>
                    <a:pt x="7213" y="490"/>
                  </a:lnTo>
                  <a:cubicBezTo>
                    <a:pt x="7213" y="721"/>
                    <a:pt x="7011" y="923"/>
                    <a:pt x="6770" y="923"/>
                  </a:cubicBezTo>
                  <a:lnTo>
                    <a:pt x="1" y="923"/>
                  </a:lnTo>
                  <a:lnTo>
                    <a:pt x="1" y="1548"/>
                  </a:lnTo>
                  <a:lnTo>
                    <a:pt x="8665" y="1548"/>
                  </a:lnTo>
                  <a:lnTo>
                    <a:pt x="8665" y="500"/>
                  </a:lnTo>
                  <a:cubicBezTo>
                    <a:pt x="8665" y="231"/>
                    <a:pt x="8444" y="0"/>
                    <a:pt x="8174"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93"/>
            <p:cNvSpPr/>
            <p:nvPr/>
          </p:nvSpPr>
          <p:spPr>
            <a:xfrm>
              <a:off x="7549837" y="2308876"/>
              <a:ext cx="295062" cy="33214"/>
            </a:xfrm>
            <a:custGeom>
              <a:avLst/>
              <a:gdLst/>
              <a:ahLst/>
              <a:cxnLst/>
              <a:rect l="l" t="t" r="r" b="b"/>
              <a:pathLst>
                <a:path w="11291" h="1271" extrusionOk="0">
                  <a:moveTo>
                    <a:pt x="780" y="1"/>
                  </a:moveTo>
                  <a:cubicBezTo>
                    <a:pt x="357" y="1"/>
                    <a:pt x="1" y="347"/>
                    <a:pt x="1" y="780"/>
                  </a:cubicBezTo>
                  <a:lnTo>
                    <a:pt x="1" y="1270"/>
                  </a:lnTo>
                  <a:lnTo>
                    <a:pt x="11290" y="1270"/>
                  </a:lnTo>
                  <a:lnTo>
                    <a:pt x="11290" y="780"/>
                  </a:lnTo>
                  <a:cubicBezTo>
                    <a:pt x="11290" y="347"/>
                    <a:pt x="10944" y="1"/>
                    <a:pt x="10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93"/>
            <p:cNvSpPr/>
            <p:nvPr/>
          </p:nvSpPr>
          <p:spPr>
            <a:xfrm>
              <a:off x="7549837" y="2308641"/>
              <a:ext cx="295062" cy="33450"/>
            </a:xfrm>
            <a:custGeom>
              <a:avLst/>
              <a:gdLst/>
              <a:ahLst/>
              <a:cxnLst/>
              <a:rect l="l" t="t" r="r" b="b"/>
              <a:pathLst>
                <a:path w="11291" h="1280" extrusionOk="0">
                  <a:moveTo>
                    <a:pt x="9675" y="0"/>
                  </a:moveTo>
                  <a:cubicBezTo>
                    <a:pt x="9771" y="135"/>
                    <a:pt x="9829" y="308"/>
                    <a:pt x="9829" y="481"/>
                  </a:cubicBezTo>
                  <a:lnTo>
                    <a:pt x="9829" y="664"/>
                  </a:lnTo>
                  <a:cubicBezTo>
                    <a:pt x="9829" y="818"/>
                    <a:pt x="9704" y="952"/>
                    <a:pt x="9540" y="952"/>
                  </a:cubicBezTo>
                  <a:lnTo>
                    <a:pt x="1" y="952"/>
                  </a:lnTo>
                  <a:lnTo>
                    <a:pt x="1" y="1279"/>
                  </a:lnTo>
                  <a:lnTo>
                    <a:pt x="11290" y="1279"/>
                  </a:lnTo>
                  <a:lnTo>
                    <a:pt x="11290" y="789"/>
                  </a:lnTo>
                  <a:cubicBezTo>
                    <a:pt x="11290" y="356"/>
                    <a:pt x="10944" y="10"/>
                    <a:pt x="10511"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93"/>
            <p:cNvSpPr/>
            <p:nvPr/>
          </p:nvSpPr>
          <p:spPr>
            <a:xfrm>
              <a:off x="7550098" y="2006078"/>
              <a:ext cx="42988" cy="42753"/>
            </a:xfrm>
            <a:custGeom>
              <a:avLst/>
              <a:gdLst/>
              <a:ahLst/>
              <a:cxnLst/>
              <a:rect l="l" t="t" r="r" b="b"/>
              <a:pathLst>
                <a:path w="1645" h="1636" extrusionOk="0">
                  <a:moveTo>
                    <a:pt x="818" y="1"/>
                  </a:moveTo>
                  <a:cubicBezTo>
                    <a:pt x="366" y="1"/>
                    <a:pt x="1" y="366"/>
                    <a:pt x="1" y="818"/>
                  </a:cubicBezTo>
                  <a:cubicBezTo>
                    <a:pt x="1" y="1270"/>
                    <a:pt x="366" y="1635"/>
                    <a:pt x="818" y="1635"/>
                  </a:cubicBezTo>
                  <a:cubicBezTo>
                    <a:pt x="1270" y="1635"/>
                    <a:pt x="1645" y="1270"/>
                    <a:pt x="1645" y="818"/>
                  </a:cubicBezTo>
                  <a:cubicBezTo>
                    <a:pt x="1645" y="366"/>
                    <a:pt x="1270" y="1"/>
                    <a:pt x="818"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93"/>
            <p:cNvSpPr/>
            <p:nvPr/>
          </p:nvSpPr>
          <p:spPr>
            <a:xfrm>
              <a:off x="7801885" y="2006078"/>
              <a:ext cx="42753" cy="42753"/>
            </a:xfrm>
            <a:custGeom>
              <a:avLst/>
              <a:gdLst/>
              <a:ahLst/>
              <a:cxnLst/>
              <a:rect l="l" t="t" r="r" b="b"/>
              <a:pathLst>
                <a:path w="1636" h="1636" extrusionOk="0">
                  <a:moveTo>
                    <a:pt x="818" y="1"/>
                  </a:moveTo>
                  <a:cubicBezTo>
                    <a:pt x="366" y="1"/>
                    <a:pt x="1" y="366"/>
                    <a:pt x="1" y="818"/>
                  </a:cubicBezTo>
                  <a:cubicBezTo>
                    <a:pt x="1" y="1270"/>
                    <a:pt x="366" y="1635"/>
                    <a:pt x="818" y="1635"/>
                  </a:cubicBezTo>
                  <a:cubicBezTo>
                    <a:pt x="1270" y="1635"/>
                    <a:pt x="1636" y="1270"/>
                    <a:pt x="1636" y="818"/>
                  </a:cubicBezTo>
                  <a:cubicBezTo>
                    <a:pt x="1636" y="366"/>
                    <a:pt x="1270" y="1"/>
                    <a:pt x="818"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93"/>
            <p:cNvSpPr/>
            <p:nvPr/>
          </p:nvSpPr>
          <p:spPr>
            <a:xfrm>
              <a:off x="7642816" y="2097804"/>
              <a:ext cx="20906" cy="153319"/>
            </a:xfrm>
            <a:custGeom>
              <a:avLst/>
              <a:gdLst/>
              <a:ahLst/>
              <a:cxnLst/>
              <a:rect l="l" t="t" r="r" b="b"/>
              <a:pathLst>
                <a:path w="800" h="5867" extrusionOk="0">
                  <a:moveTo>
                    <a:pt x="395" y="1"/>
                  </a:moveTo>
                  <a:cubicBezTo>
                    <a:pt x="184" y="1"/>
                    <a:pt x="1" y="183"/>
                    <a:pt x="1" y="404"/>
                  </a:cubicBezTo>
                  <a:lnTo>
                    <a:pt x="1" y="5472"/>
                  </a:lnTo>
                  <a:cubicBezTo>
                    <a:pt x="1" y="5684"/>
                    <a:pt x="184" y="5866"/>
                    <a:pt x="395" y="5866"/>
                  </a:cubicBezTo>
                  <a:cubicBezTo>
                    <a:pt x="616" y="5866"/>
                    <a:pt x="799" y="5684"/>
                    <a:pt x="799" y="5472"/>
                  </a:cubicBezTo>
                  <a:lnTo>
                    <a:pt x="799" y="404"/>
                  </a:lnTo>
                  <a:cubicBezTo>
                    <a:pt x="799" y="183"/>
                    <a:pt x="616" y="1"/>
                    <a:pt x="395"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93"/>
            <p:cNvSpPr/>
            <p:nvPr/>
          </p:nvSpPr>
          <p:spPr>
            <a:xfrm>
              <a:off x="7687059" y="2097804"/>
              <a:ext cx="20880" cy="153319"/>
            </a:xfrm>
            <a:custGeom>
              <a:avLst/>
              <a:gdLst/>
              <a:ahLst/>
              <a:cxnLst/>
              <a:rect l="l" t="t" r="r" b="b"/>
              <a:pathLst>
                <a:path w="799" h="5867" extrusionOk="0">
                  <a:moveTo>
                    <a:pt x="395" y="1"/>
                  </a:moveTo>
                  <a:cubicBezTo>
                    <a:pt x="173" y="1"/>
                    <a:pt x="0" y="183"/>
                    <a:pt x="0" y="404"/>
                  </a:cubicBezTo>
                  <a:lnTo>
                    <a:pt x="0" y="5472"/>
                  </a:lnTo>
                  <a:cubicBezTo>
                    <a:pt x="0" y="5684"/>
                    <a:pt x="173" y="5866"/>
                    <a:pt x="395" y="5866"/>
                  </a:cubicBezTo>
                  <a:cubicBezTo>
                    <a:pt x="616" y="5866"/>
                    <a:pt x="798" y="5684"/>
                    <a:pt x="798" y="5472"/>
                  </a:cubicBezTo>
                  <a:lnTo>
                    <a:pt x="798" y="404"/>
                  </a:lnTo>
                  <a:cubicBezTo>
                    <a:pt x="798" y="183"/>
                    <a:pt x="616" y="1"/>
                    <a:pt x="395"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93"/>
            <p:cNvSpPr/>
            <p:nvPr/>
          </p:nvSpPr>
          <p:spPr>
            <a:xfrm>
              <a:off x="7731275" y="2097804"/>
              <a:ext cx="20880" cy="153319"/>
            </a:xfrm>
            <a:custGeom>
              <a:avLst/>
              <a:gdLst/>
              <a:ahLst/>
              <a:cxnLst/>
              <a:rect l="l" t="t" r="r" b="b"/>
              <a:pathLst>
                <a:path w="799" h="5867" extrusionOk="0">
                  <a:moveTo>
                    <a:pt x="395" y="1"/>
                  </a:moveTo>
                  <a:cubicBezTo>
                    <a:pt x="174" y="1"/>
                    <a:pt x="1" y="183"/>
                    <a:pt x="1" y="404"/>
                  </a:cubicBezTo>
                  <a:lnTo>
                    <a:pt x="1" y="5472"/>
                  </a:lnTo>
                  <a:cubicBezTo>
                    <a:pt x="1" y="5684"/>
                    <a:pt x="174" y="5866"/>
                    <a:pt x="395" y="5866"/>
                  </a:cubicBezTo>
                  <a:cubicBezTo>
                    <a:pt x="616" y="5866"/>
                    <a:pt x="799" y="5684"/>
                    <a:pt x="799" y="5472"/>
                  </a:cubicBezTo>
                  <a:lnTo>
                    <a:pt x="799" y="404"/>
                  </a:lnTo>
                  <a:cubicBezTo>
                    <a:pt x="799" y="183"/>
                    <a:pt x="616" y="1"/>
                    <a:pt x="395"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6" name="Google Shape;2726;p93"/>
          <p:cNvGrpSpPr/>
          <p:nvPr/>
        </p:nvGrpSpPr>
        <p:grpSpPr>
          <a:xfrm>
            <a:off x="4963626" y="1462471"/>
            <a:ext cx="2202310" cy="3005692"/>
            <a:chOff x="5058862" y="1104025"/>
            <a:chExt cx="2485397" cy="3392046"/>
          </a:xfrm>
        </p:grpSpPr>
        <p:sp>
          <p:nvSpPr>
            <p:cNvPr id="2727" name="Google Shape;2727;p93"/>
            <p:cNvSpPr/>
            <p:nvPr/>
          </p:nvSpPr>
          <p:spPr>
            <a:xfrm>
              <a:off x="6588209" y="1737059"/>
              <a:ext cx="892287" cy="927761"/>
            </a:xfrm>
            <a:custGeom>
              <a:avLst/>
              <a:gdLst/>
              <a:ahLst/>
              <a:cxnLst/>
              <a:rect l="l" t="t" r="r" b="b"/>
              <a:pathLst>
                <a:path w="39666" h="41243" extrusionOk="0">
                  <a:moveTo>
                    <a:pt x="28326" y="0"/>
                  </a:moveTo>
                  <a:lnTo>
                    <a:pt x="27732" y="69"/>
                  </a:lnTo>
                  <a:lnTo>
                    <a:pt x="27297" y="160"/>
                  </a:lnTo>
                  <a:lnTo>
                    <a:pt x="27229" y="252"/>
                  </a:lnTo>
                  <a:lnTo>
                    <a:pt x="27229" y="480"/>
                  </a:lnTo>
                  <a:lnTo>
                    <a:pt x="27137" y="617"/>
                  </a:lnTo>
                  <a:lnTo>
                    <a:pt x="27023" y="663"/>
                  </a:lnTo>
                  <a:lnTo>
                    <a:pt x="26474" y="663"/>
                  </a:lnTo>
                  <a:lnTo>
                    <a:pt x="26154" y="617"/>
                  </a:lnTo>
                  <a:lnTo>
                    <a:pt x="25354" y="572"/>
                  </a:lnTo>
                  <a:lnTo>
                    <a:pt x="24531" y="595"/>
                  </a:lnTo>
                  <a:lnTo>
                    <a:pt x="24142" y="686"/>
                  </a:lnTo>
                  <a:lnTo>
                    <a:pt x="23731" y="778"/>
                  </a:lnTo>
                  <a:lnTo>
                    <a:pt x="23594" y="846"/>
                  </a:lnTo>
                  <a:lnTo>
                    <a:pt x="23365" y="1189"/>
                  </a:lnTo>
                  <a:lnTo>
                    <a:pt x="23273" y="1418"/>
                  </a:lnTo>
                  <a:lnTo>
                    <a:pt x="23068" y="1829"/>
                  </a:lnTo>
                  <a:lnTo>
                    <a:pt x="22976" y="2126"/>
                  </a:lnTo>
                  <a:lnTo>
                    <a:pt x="22908" y="2675"/>
                  </a:lnTo>
                  <a:lnTo>
                    <a:pt x="22793" y="3269"/>
                  </a:lnTo>
                  <a:lnTo>
                    <a:pt x="22611" y="3567"/>
                  </a:lnTo>
                  <a:lnTo>
                    <a:pt x="22405" y="3750"/>
                  </a:lnTo>
                  <a:lnTo>
                    <a:pt x="22268" y="3841"/>
                  </a:lnTo>
                  <a:lnTo>
                    <a:pt x="21787" y="3772"/>
                  </a:lnTo>
                  <a:lnTo>
                    <a:pt x="21650" y="3727"/>
                  </a:lnTo>
                  <a:lnTo>
                    <a:pt x="21536" y="3681"/>
                  </a:lnTo>
                  <a:lnTo>
                    <a:pt x="21193" y="3727"/>
                  </a:lnTo>
                  <a:lnTo>
                    <a:pt x="21056" y="3818"/>
                  </a:lnTo>
                  <a:lnTo>
                    <a:pt x="20942" y="3910"/>
                  </a:lnTo>
                  <a:lnTo>
                    <a:pt x="20576" y="4024"/>
                  </a:lnTo>
                  <a:lnTo>
                    <a:pt x="20324" y="4070"/>
                  </a:lnTo>
                  <a:lnTo>
                    <a:pt x="19707" y="4207"/>
                  </a:lnTo>
                  <a:lnTo>
                    <a:pt x="19250" y="4390"/>
                  </a:lnTo>
                  <a:lnTo>
                    <a:pt x="18907" y="4641"/>
                  </a:lnTo>
                  <a:lnTo>
                    <a:pt x="18587" y="4824"/>
                  </a:lnTo>
                  <a:lnTo>
                    <a:pt x="18244" y="5121"/>
                  </a:lnTo>
                  <a:lnTo>
                    <a:pt x="17901" y="5533"/>
                  </a:lnTo>
                  <a:lnTo>
                    <a:pt x="17695" y="5876"/>
                  </a:lnTo>
                  <a:lnTo>
                    <a:pt x="17512" y="6264"/>
                  </a:lnTo>
                  <a:lnTo>
                    <a:pt x="17421" y="6401"/>
                  </a:lnTo>
                  <a:lnTo>
                    <a:pt x="17101" y="6447"/>
                  </a:lnTo>
                  <a:lnTo>
                    <a:pt x="17009" y="6424"/>
                  </a:lnTo>
                  <a:lnTo>
                    <a:pt x="16781" y="6310"/>
                  </a:lnTo>
                  <a:lnTo>
                    <a:pt x="16529" y="6127"/>
                  </a:lnTo>
                  <a:lnTo>
                    <a:pt x="16369" y="5739"/>
                  </a:lnTo>
                  <a:lnTo>
                    <a:pt x="16278" y="5350"/>
                  </a:lnTo>
                  <a:lnTo>
                    <a:pt x="16209" y="5258"/>
                  </a:lnTo>
                  <a:lnTo>
                    <a:pt x="15866" y="5121"/>
                  </a:lnTo>
                  <a:lnTo>
                    <a:pt x="15706" y="5144"/>
                  </a:lnTo>
                  <a:lnTo>
                    <a:pt x="15318" y="5190"/>
                  </a:lnTo>
                  <a:lnTo>
                    <a:pt x="15043" y="5258"/>
                  </a:lnTo>
                  <a:lnTo>
                    <a:pt x="14746" y="5258"/>
                  </a:lnTo>
                  <a:lnTo>
                    <a:pt x="14312" y="5236"/>
                  </a:lnTo>
                  <a:lnTo>
                    <a:pt x="13946" y="5190"/>
                  </a:lnTo>
                  <a:lnTo>
                    <a:pt x="13489" y="5098"/>
                  </a:lnTo>
                  <a:lnTo>
                    <a:pt x="12757" y="5053"/>
                  </a:lnTo>
                  <a:lnTo>
                    <a:pt x="12117" y="4961"/>
                  </a:lnTo>
                  <a:lnTo>
                    <a:pt x="11797" y="4870"/>
                  </a:lnTo>
                  <a:lnTo>
                    <a:pt x="10677" y="4481"/>
                  </a:lnTo>
                  <a:lnTo>
                    <a:pt x="10471" y="4344"/>
                  </a:lnTo>
                  <a:lnTo>
                    <a:pt x="10334" y="4207"/>
                  </a:lnTo>
                  <a:lnTo>
                    <a:pt x="9625" y="3750"/>
                  </a:lnTo>
                  <a:lnTo>
                    <a:pt x="9442" y="3544"/>
                  </a:lnTo>
                  <a:lnTo>
                    <a:pt x="9259" y="3361"/>
                  </a:lnTo>
                  <a:lnTo>
                    <a:pt x="8665" y="3064"/>
                  </a:lnTo>
                  <a:lnTo>
                    <a:pt x="8482" y="3018"/>
                  </a:lnTo>
                  <a:lnTo>
                    <a:pt x="8322" y="2972"/>
                  </a:lnTo>
                  <a:lnTo>
                    <a:pt x="7842" y="2629"/>
                  </a:lnTo>
                  <a:lnTo>
                    <a:pt x="7727" y="2492"/>
                  </a:lnTo>
                  <a:lnTo>
                    <a:pt x="7567" y="2401"/>
                  </a:lnTo>
                  <a:lnTo>
                    <a:pt x="6950" y="2378"/>
                  </a:lnTo>
                  <a:lnTo>
                    <a:pt x="6699" y="2401"/>
                  </a:lnTo>
                  <a:lnTo>
                    <a:pt x="6173" y="2446"/>
                  </a:lnTo>
                  <a:lnTo>
                    <a:pt x="5716" y="2538"/>
                  </a:lnTo>
                  <a:lnTo>
                    <a:pt x="5624" y="2629"/>
                  </a:lnTo>
                  <a:lnTo>
                    <a:pt x="5556" y="2972"/>
                  </a:lnTo>
                  <a:lnTo>
                    <a:pt x="5601" y="3178"/>
                  </a:lnTo>
                  <a:lnTo>
                    <a:pt x="5601" y="3338"/>
                  </a:lnTo>
                  <a:lnTo>
                    <a:pt x="5396" y="3612"/>
                  </a:lnTo>
                  <a:lnTo>
                    <a:pt x="5258" y="3658"/>
                  </a:lnTo>
                  <a:lnTo>
                    <a:pt x="4687" y="3772"/>
                  </a:lnTo>
                  <a:lnTo>
                    <a:pt x="3841" y="3818"/>
                  </a:lnTo>
                  <a:lnTo>
                    <a:pt x="3567" y="3795"/>
                  </a:lnTo>
                  <a:lnTo>
                    <a:pt x="3086" y="3612"/>
                  </a:lnTo>
                  <a:lnTo>
                    <a:pt x="2835" y="3612"/>
                  </a:lnTo>
                  <a:lnTo>
                    <a:pt x="2286" y="3681"/>
                  </a:lnTo>
                  <a:lnTo>
                    <a:pt x="1943" y="3750"/>
                  </a:lnTo>
                  <a:lnTo>
                    <a:pt x="1852" y="3818"/>
                  </a:lnTo>
                  <a:lnTo>
                    <a:pt x="1761" y="4230"/>
                  </a:lnTo>
                  <a:lnTo>
                    <a:pt x="1738" y="4435"/>
                  </a:lnTo>
                  <a:lnTo>
                    <a:pt x="1692" y="4595"/>
                  </a:lnTo>
                  <a:lnTo>
                    <a:pt x="1532" y="4847"/>
                  </a:lnTo>
                  <a:lnTo>
                    <a:pt x="1395" y="4961"/>
                  </a:lnTo>
                  <a:lnTo>
                    <a:pt x="1235" y="4984"/>
                  </a:lnTo>
                  <a:lnTo>
                    <a:pt x="732" y="4847"/>
                  </a:lnTo>
                  <a:lnTo>
                    <a:pt x="549" y="4870"/>
                  </a:lnTo>
                  <a:lnTo>
                    <a:pt x="412" y="4961"/>
                  </a:lnTo>
                  <a:lnTo>
                    <a:pt x="320" y="5373"/>
                  </a:lnTo>
                  <a:lnTo>
                    <a:pt x="229" y="5510"/>
                  </a:lnTo>
                  <a:lnTo>
                    <a:pt x="114" y="5601"/>
                  </a:lnTo>
                  <a:lnTo>
                    <a:pt x="0" y="5899"/>
                  </a:lnTo>
                  <a:lnTo>
                    <a:pt x="23" y="6081"/>
                  </a:lnTo>
                  <a:lnTo>
                    <a:pt x="69" y="6447"/>
                  </a:lnTo>
                  <a:lnTo>
                    <a:pt x="206" y="6813"/>
                  </a:lnTo>
                  <a:lnTo>
                    <a:pt x="297" y="7019"/>
                  </a:lnTo>
                  <a:lnTo>
                    <a:pt x="709" y="7202"/>
                  </a:lnTo>
                  <a:lnTo>
                    <a:pt x="937" y="7293"/>
                  </a:lnTo>
                  <a:lnTo>
                    <a:pt x="1098" y="7385"/>
                  </a:lnTo>
                  <a:lnTo>
                    <a:pt x="1235" y="7659"/>
                  </a:lnTo>
                  <a:lnTo>
                    <a:pt x="1372" y="7796"/>
                  </a:lnTo>
                  <a:lnTo>
                    <a:pt x="1509" y="7956"/>
                  </a:lnTo>
                  <a:lnTo>
                    <a:pt x="1623" y="8276"/>
                  </a:lnTo>
                  <a:lnTo>
                    <a:pt x="1669" y="8505"/>
                  </a:lnTo>
                  <a:lnTo>
                    <a:pt x="1738" y="8733"/>
                  </a:lnTo>
                  <a:lnTo>
                    <a:pt x="1738" y="9076"/>
                  </a:lnTo>
                  <a:lnTo>
                    <a:pt x="1715" y="9213"/>
                  </a:lnTo>
                  <a:lnTo>
                    <a:pt x="1669" y="9282"/>
                  </a:lnTo>
                  <a:lnTo>
                    <a:pt x="1555" y="9282"/>
                  </a:lnTo>
                  <a:lnTo>
                    <a:pt x="1600" y="9351"/>
                  </a:lnTo>
                  <a:lnTo>
                    <a:pt x="1646" y="9396"/>
                  </a:lnTo>
                  <a:lnTo>
                    <a:pt x="1829" y="9511"/>
                  </a:lnTo>
                  <a:lnTo>
                    <a:pt x="2035" y="9625"/>
                  </a:lnTo>
                  <a:lnTo>
                    <a:pt x="2309" y="9762"/>
                  </a:lnTo>
                  <a:lnTo>
                    <a:pt x="2629" y="9762"/>
                  </a:lnTo>
                  <a:lnTo>
                    <a:pt x="2904" y="9785"/>
                  </a:lnTo>
                  <a:lnTo>
                    <a:pt x="3247" y="9899"/>
                  </a:lnTo>
                  <a:lnTo>
                    <a:pt x="3429" y="9968"/>
                  </a:lnTo>
                  <a:lnTo>
                    <a:pt x="3749" y="10288"/>
                  </a:lnTo>
                  <a:lnTo>
                    <a:pt x="3864" y="10517"/>
                  </a:lnTo>
                  <a:lnTo>
                    <a:pt x="3978" y="10768"/>
                  </a:lnTo>
                  <a:lnTo>
                    <a:pt x="4321" y="11340"/>
                  </a:lnTo>
                  <a:lnTo>
                    <a:pt x="4412" y="11385"/>
                  </a:lnTo>
                  <a:lnTo>
                    <a:pt x="4641" y="11477"/>
                  </a:lnTo>
                  <a:lnTo>
                    <a:pt x="4984" y="11637"/>
                  </a:lnTo>
                  <a:lnTo>
                    <a:pt x="5144" y="11637"/>
                  </a:lnTo>
                  <a:lnTo>
                    <a:pt x="5464" y="11431"/>
                  </a:lnTo>
                  <a:lnTo>
                    <a:pt x="5578" y="11362"/>
                  </a:lnTo>
                  <a:lnTo>
                    <a:pt x="5761" y="11317"/>
                  </a:lnTo>
                  <a:lnTo>
                    <a:pt x="6036" y="11431"/>
                  </a:lnTo>
                  <a:lnTo>
                    <a:pt x="6196" y="11477"/>
                  </a:lnTo>
                  <a:lnTo>
                    <a:pt x="6493" y="11362"/>
                  </a:lnTo>
                  <a:lnTo>
                    <a:pt x="6722" y="11317"/>
                  </a:lnTo>
                  <a:lnTo>
                    <a:pt x="6973" y="11294"/>
                  </a:lnTo>
                  <a:lnTo>
                    <a:pt x="7293" y="11431"/>
                  </a:lnTo>
                  <a:lnTo>
                    <a:pt x="7522" y="11523"/>
                  </a:lnTo>
                  <a:lnTo>
                    <a:pt x="7750" y="11614"/>
                  </a:lnTo>
                  <a:lnTo>
                    <a:pt x="8185" y="11751"/>
                  </a:lnTo>
                  <a:lnTo>
                    <a:pt x="8322" y="11911"/>
                  </a:lnTo>
                  <a:lnTo>
                    <a:pt x="8596" y="12208"/>
                  </a:lnTo>
                  <a:lnTo>
                    <a:pt x="8848" y="12414"/>
                  </a:lnTo>
                  <a:lnTo>
                    <a:pt x="8962" y="12551"/>
                  </a:lnTo>
                  <a:lnTo>
                    <a:pt x="9053" y="12894"/>
                  </a:lnTo>
                  <a:lnTo>
                    <a:pt x="8962" y="13123"/>
                  </a:lnTo>
                  <a:lnTo>
                    <a:pt x="8825" y="13489"/>
                  </a:lnTo>
                  <a:lnTo>
                    <a:pt x="8756" y="13740"/>
                  </a:lnTo>
                  <a:lnTo>
                    <a:pt x="8665" y="13854"/>
                  </a:lnTo>
                  <a:lnTo>
                    <a:pt x="8436" y="13900"/>
                  </a:lnTo>
                  <a:lnTo>
                    <a:pt x="8322" y="13900"/>
                  </a:lnTo>
                  <a:lnTo>
                    <a:pt x="7979" y="13923"/>
                  </a:lnTo>
                  <a:lnTo>
                    <a:pt x="7613" y="13969"/>
                  </a:lnTo>
                  <a:lnTo>
                    <a:pt x="7476" y="14014"/>
                  </a:lnTo>
                  <a:lnTo>
                    <a:pt x="7247" y="14289"/>
                  </a:lnTo>
                  <a:lnTo>
                    <a:pt x="7224" y="14403"/>
                  </a:lnTo>
                  <a:lnTo>
                    <a:pt x="7202" y="14540"/>
                  </a:lnTo>
                  <a:lnTo>
                    <a:pt x="7202" y="14929"/>
                  </a:lnTo>
                  <a:lnTo>
                    <a:pt x="7316" y="15066"/>
                  </a:lnTo>
                  <a:lnTo>
                    <a:pt x="7453" y="15249"/>
                  </a:lnTo>
                  <a:lnTo>
                    <a:pt x="7590" y="15752"/>
                  </a:lnTo>
                  <a:lnTo>
                    <a:pt x="7705" y="15912"/>
                  </a:lnTo>
                  <a:lnTo>
                    <a:pt x="7796" y="16072"/>
                  </a:lnTo>
                  <a:lnTo>
                    <a:pt x="7819" y="16506"/>
                  </a:lnTo>
                  <a:lnTo>
                    <a:pt x="7842" y="16689"/>
                  </a:lnTo>
                  <a:lnTo>
                    <a:pt x="7819" y="16849"/>
                  </a:lnTo>
                  <a:lnTo>
                    <a:pt x="7545" y="17055"/>
                  </a:lnTo>
                  <a:lnTo>
                    <a:pt x="7407" y="17055"/>
                  </a:lnTo>
                  <a:lnTo>
                    <a:pt x="7293" y="17078"/>
                  </a:lnTo>
                  <a:lnTo>
                    <a:pt x="7110" y="17375"/>
                  </a:lnTo>
                  <a:lnTo>
                    <a:pt x="7087" y="17512"/>
                  </a:lnTo>
                  <a:lnTo>
                    <a:pt x="7064" y="17672"/>
                  </a:lnTo>
                  <a:lnTo>
                    <a:pt x="7087" y="18084"/>
                  </a:lnTo>
                  <a:lnTo>
                    <a:pt x="7179" y="18221"/>
                  </a:lnTo>
                  <a:lnTo>
                    <a:pt x="7362" y="18541"/>
                  </a:lnTo>
                  <a:lnTo>
                    <a:pt x="7476" y="18793"/>
                  </a:lnTo>
                  <a:lnTo>
                    <a:pt x="7727" y="18930"/>
                  </a:lnTo>
                  <a:lnTo>
                    <a:pt x="8025" y="18975"/>
                  </a:lnTo>
                  <a:lnTo>
                    <a:pt x="8276" y="19044"/>
                  </a:lnTo>
                  <a:lnTo>
                    <a:pt x="8528" y="19250"/>
                  </a:lnTo>
                  <a:lnTo>
                    <a:pt x="8665" y="19341"/>
                  </a:lnTo>
                  <a:lnTo>
                    <a:pt x="8962" y="19501"/>
                  </a:lnTo>
                  <a:lnTo>
                    <a:pt x="9122" y="19478"/>
                  </a:lnTo>
                  <a:lnTo>
                    <a:pt x="9191" y="19478"/>
                  </a:lnTo>
                  <a:lnTo>
                    <a:pt x="9305" y="19616"/>
                  </a:lnTo>
                  <a:lnTo>
                    <a:pt x="9419" y="19959"/>
                  </a:lnTo>
                  <a:lnTo>
                    <a:pt x="9419" y="20119"/>
                  </a:lnTo>
                  <a:lnTo>
                    <a:pt x="9442" y="20553"/>
                  </a:lnTo>
                  <a:lnTo>
                    <a:pt x="9488" y="20987"/>
                  </a:lnTo>
                  <a:lnTo>
                    <a:pt x="9488" y="21102"/>
                  </a:lnTo>
                  <a:lnTo>
                    <a:pt x="9213" y="21239"/>
                  </a:lnTo>
                  <a:lnTo>
                    <a:pt x="9122" y="21284"/>
                  </a:lnTo>
                  <a:lnTo>
                    <a:pt x="9099" y="21605"/>
                  </a:lnTo>
                  <a:lnTo>
                    <a:pt x="9145" y="22062"/>
                  </a:lnTo>
                  <a:lnTo>
                    <a:pt x="9168" y="22222"/>
                  </a:lnTo>
                  <a:lnTo>
                    <a:pt x="9396" y="22428"/>
                  </a:lnTo>
                  <a:lnTo>
                    <a:pt x="9488" y="22519"/>
                  </a:lnTo>
                  <a:lnTo>
                    <a:pt x="9602" y="22633"/>
                  </a:lnTo>
                  <a:lnTo>
                    <a:pt x="9762" y="22953"/>
                  </a:lnTo>
                  <a:lnTo>
                    <a:pt x="9739" y="23091"/>
                  </a:lnTo>
                  <a:lnTo>
                    <a:pt x="9534" y="23388"/>
                  </a:lnTo>
                  <a:lnTo>
                    <a:pt x="9396" y="23525"/>
                  </a:lnTo>
                  <a:lnTo>
                    <a:pt x="9213" y="23525"/>
                  </a:lnTo>
                  <a:lnTo>
                    <a:pt x="8871" y="23548"/>
                  </a:lnTo>
                  <a:lnTo>
                    <a:pt x="8665" y="23662"/>
                  </a:lnTo>
                  <a:lnTo>
                    <a:pt x="8459" y="23822"/>
                  </a:lnTo>
                  <a:lnTo>
                    <a:pt x="8368" y="23868"/>
                  </a:lnTo>
                  <a:lnTo>
                    <a:pt x="8276" y="24119"/>
                  </a:lnTo>
                  <a:lnTo>
                    <a:pt x="8253" y="24211"/>
                  </a:lnTo>
                  <a:lnTo>
                    <a:pt x="8299" y="24302"/>
                  </a:lnTo>
                  <a:lnTo>
                    <a:pt x="8550" y="24439"/>
                  </a:lnTo>
                  <a:lnTo>
                    <a:pt x="8665" y="24439"/>
                  </a:lnTo>
                  <a:lnTo>
                    <a:pt x="8893" y="24462"/>
                  </a:lnTo>
                  <a:lnTo>
                    <a:pt x="9168" y="24531"/>
                  </a:lnTo>
                  <a:lnTo>
                    <a:pt x="9305" y="24554"/>
                  </a:lnTo>
                  <a:lnTo>
                    <a:pt x="9465" y="24782"/>
                  </a:lnTo>
                  <a:lnTo>
                    <a:pt x="9488" y="24897"/>
                  </a:lnTo>
                  <a:lnTo>
                    <a:pt x="9488" y="25011"/>
                  </a:lnTo>
                  <a:lnTo>
                    <a:pt x="9305" y="25262"/>
                  </a:lnTo>
                  <a:lnTo>
                    <a:pt x="9213" y="25308"/>
                  </a:lnTo>
                  <a:lnTo>
                    <a:pt x="8985" y="25400"/>
                  </a:lnTo>
                  <a:lnTo>
                    <a:pt x="8756" y="25468"/>
                  </a:lnTo>
                  <a:lnTo>
                    <a:pt x="8665" y="25514"/>
                  </a:lnTo>
                  <a:lnTo>
                    <a:pt x="8573" y="25857"/>
                  </a:lnTo>
                  <a:lnTo>
                    <a:pt x="8550" y="26040"/>
                  </a:lnTo>
                  <a:lnTo>
                    <a:pt x="8550" y="26200"/>
                  </a:lnTo>
                  <a:lnTo>
                    <a:pt x="8665" y="26474"/>
                  </a:lnTo>
                  <a:lnTo>
                    <a:pt x="8848" y="26520"/>
                  </a:lnTo>
                  <a:lnTo>
                    <a:pt x="9076" y="26611"/>
                  </a:lnTo>
                  <a:lnTo>
                    <a:pt x="9396" y="27023"/>
                  </a:lnTo>
                  <a:lnTo>
                    <a:pt x="9534" y="27137"/>
                  </a:lnTo>
                  <a:lnTo>
                    <a:pt x="9762" y="27366"/>
                  </a:lnTo>
                  <a:lnTo>
                    <a:pt x="9922" y="27663"/>
                  </a:lnTo>
                  <a:lnTo>
                    <a:pt x="9968" y="27823"/>
                  </a:lnTo>
                  <a:lnTo>
                    <a:pt x="9876" y="28212"/>
                  </a:lnTo>
                  <a:lnTo>
                    <a:pt x="9831" y="28372"/>
                  </a:lnTo>
                  <a:lnTo>
                    <a:pt x="9831" y="28486"/>
                  </a:lnTo>
                  <a:lnTo>
                    <a:pt x="10128" y="28623"/>
                  </a:lnTo>
                  <a:lnTo>
                    <a:pt x="10174" y="28692"/>
                  </a:lnTo>
                  <a:lnTo>
                    <a:pt x="10197" y="28783"/>
                  </a:lnTo>
                  <a:lnTo>
                    <a:pt x="10517" y="28897"/>
                  </a:lnTo>
                  <a:lnTo>
                    <a:pt x="10654" y="28920"/>
                  </a:lnTo>
                  <a:lnTo>
                    <a:pt x="10905" y="28897"/>
                  </a:lnTo>
                  <a:lnTo>
                    <a:pt x="11157" y="28737"/>
                  </a:lnTo>
                  <a:lnTo>
                    <a:pt x="11248" y="28623"/>
                  </a:lnTo>
                  <a:lnTo>
                    <a:pt x="11317" y="28280"/>
                  </a:lnTo>
                  <a:lnTo>
                    <a:pt x="11362" y="28189"/>
                  </a:lnTo>
                  <a:lnTo>
                    <a:pt x="11477" y="28166"/>
                  </a:lnTo>
                  <a:lnTo>
                    <a:pt x="11888" y="28280"/>
                  </a:lnTo>
                  <a:lnTo>
                    <a:pt x="11911" y="28372"/>
                  </a:lnTo>
                  <a:lnTo>
                    <a:pt x="11934" y="28486"/>
                  </a:lnTo>
                  <a:lnTo>
                    <a:pt x="12231" y="28715"/>
                  </a:lnTo>
                  <a:lnTo>
                    <a:pt x="12300" y="28875"/>
                  </a:lnTo>
                  <a:lnTo>
                    <a:pt x="12368" y="29240"/>
                  </a:lnTo>
                  <a:lnTo>
                    <a:pt x="12460" y="29492"/>
                  </a:lnTo>
                  <a:lnTo>
                    <a:pt x="12643" y="29583"/>
                  </a:lnTo>
                  <a:lnTo>
                    <a:pt x="12963" y="29560"/>
                  </a:lnTo>
                  <a:lnTo>
                    <a:pt x="13077" y="29492"/>
                  </a:lnTo>
                  <a:lnTo>
                    <a:pt x="13214" y="29240"/>
                  </a:lnTo>
                  <a:lnTo>
                    <a:pt x="13351" y="29195"/>
                  </a:lnTo>
                  <a:lnTo>
                    <a:pt x="13466" y="29149"/>
                  </a:lnTo>
                  <a:lnTo>
                    <a:pt x="13580" y="28920"/>
                  </a:lnTo>
                  <a:lnTo>
                    <a:pt x="13672" y="28897"/>
                  </a:lnTo>
                  <a:lnTo>
                    <a:pt x="14106" y="28943"/>
                  </a:lnTo>
                  <a:lnTo>
                    <a:pt x="14609" y="28966"/>
                  </a:lnTo>
                  <a:lnTo>
                    <a:pt x="14769" y="28989"/>
                  </a:lnTo>
                  <a:lnTo>
                    <a:pt x="15112" y="29103"/>
                  </a:lnTo>
                  <a:lnTo>
                    <a:pt x="15203" y="29218"/>
                  </a:lnTo>
                  <a:lnTo>
                    <a:pt x="15272" y="29332"/>
                  </a:lnTo>
                  <a:lnTo>
                    <a:pt x="15500" y="29606"/>
                  </a:lnTo>
                  <a:lnTo>
                    <a:pt x="15523" y="29812"/>
                  </a:lnTo>
                  <a:lnTo>
                    <a:pt x="15546" y="29972"/>
                  </a:lnTo>
                  <a:lnTo>
                    <a:pt x="15729" y="30201"/>
                  </a:lnTo>
                  <a:lnTo>
                    <a:pt x="15752" y="30338"/>
                  </a:lnTo>
                  <a:lnTo>
                    <a:pt x="15798" y="30475"/>
                  </a:lnTo>
                  <a:lnTo>
                    <a:pt x="16049" y="30635"/>
                  </a:lnTo>
                  <a:lnTo>
                    <a:pt x="16163" y="30658"/>
                  </a:lnTo>
                  <a:lnTo>
                    <a:pt x="16964" y="30681"/>
                  </a:lnTo>
                  <a:lnTo>
                    <a:pt x="17901" y="30726"/>
                  </a:lnTo>
                  <a:lnTo>
                    <a:pt x="18290" y="30818"/>
                  </a:lnTo>
                  <a:lnTo>
                    <a:pt x="18518" y="30955"/>
                  </a:lnTo>
                  <a:lnTo>
                    <a:pt x="18610" y="31046"/>
                  </a:lnTo>
                  <a:lnTo>
                    <a:pt x="18770" y="31298"/>
                  </a:lnTo>
                  <a:lnTo>
                    <a:pt x="18907" y="31367"/>
                  </a:lnTo>
                  <a:lnTo>
                    <a:pt x="19044" y="31412"/>
                  </a:lnTo>
                  <a:lnTo>
                    <a:pt x="19227" y="31664"/>
                  </a:lnTo>
                  <a:lnTo>
                    <a:pt x="19250" y="31801"/>
                  </a:lnTo>
                  <a:lnTo>
                    <a:pt x="19410" y="32167"/>
                  </a:lnTo>
                  <a:lnTo>
                    <a:pt x="19661" y="32510"/>
                  </a:lnTo>
                  <a:lnTo>
                    <a:pt x="19798" y="32784"/>
                  </a:lnTo>
                  <a:lnTo>
                    <a:pt x="19867" y="33104"/>
                  </a:lnTo>
                  <a:lnTo>
                    <a:pt x="20050" y="33538"/>
                  </a:lnTo>
                  <a:lnTo>
                    <a:pt x="20187" y="33996"/>
                  </a:lnTo>
                  <a:lnTo>
                    <a:pt x="20096" y="34361"/>
                  </a:lnTo>
                  <a:lnTo>
                    <a:pt x="19959" y="34636"/>
                  </a:lnTo>
                  <a:lnTo>
                    <a:pt x="19867" y="34727"/>
                  </a:lnTo>
                  <a:lnTo>
                    <a:pt x="19547" y="34796"/>
                  </a:lnTo>
                  <a:lnTo>
                    <a:pt x="19410" y="34796"/>
                  </a:lnTo>
                  <a:lnTo>
                    <a:pt x="19341" y="34841"/>
                  </a:lnTo>
                  <a:lnTo>
                    <a:pt x="19296" y="35139"/>
                  </a:lnTo>
                  <a:lnTo>
                    <a:pt x="19318" y="35344"/>
                  </a:lnTo>
                  <a:lnTo>
                    <a:pt x="19273" y="35527"/>
                  </a:lnTo>
                  <a:lnTo>
                    <a:pt x="19044" y="35756"/>
                  </a:lnTo>
                  <a:lnTo>
                    <a:pt x="18953" y="35779"/>
                  </a:lnTo>
                  <a:lnTo>
                    <a:pt x="18884" y="35962"/>
                  </a:lnTo>
                  <a:lnTo>
                    <a:pt x="18907" y="36396"/>
                  </a:lnTo>
                  <a:lnTo>
                    <a:pt x="18953" y="36556"/>
                  </a:lnTo>
                  <a:lnTo>
                    <a:pt x="19250" y="36853"/>
                  </a:lnTo>
                  <a:lnTo>
                    <a:pt x="19433" y="36899"/>
                  </a:lnTo>
                  <a:lnTo>
                    <a:pt x="19776" y="37013"/>
                  </a:lnTo>
                  <a:lnTo>
                    <a:pt x="20141" y="37173"/>
                  </a:lnTo>
                  <a:lnTo>
                    <a:pt x="20324" y="37242"/>
                  </a:lnTo>
                  <a:lnTo>
                    <a:pt x="20484" y="37539"/>
                  </a:lnTo>
                  <a:lnTo>
                    <a:pt x="20507" y="37699"/>
                  </a:lnTo>
                  <a:lnTo>
                    <a:pt x="20530" y="38111"/>
                  </a:lnTo>
                  <a:lnTo>
                    <a:pt x="20416" y="38454"/>
                  </a:lnTo>
                  <a:lnTo>
                    <a:pt x="20233" y="38637"/>
                  </a:lnTo>
                  <a:lnTo>
                    <a:pt x="20141" y="38911"/>
                  </a:lnTo>
                  <a:lnTo>
                    <a:pt x="20210" y="39322"/>
                  </a:lnTo>
                  <a:lnTo>
                    <a:pt x="20301" y="39642"/>
                  </a:lnTo>
                  <a:lnTo>
                    <a:pt x="20347" y="40054"/>
                  </a:lnTo>
                  <a:lnTo>
                    <a:pt x="20439" y="40465"/>
                  </a:lnTo>
                  <a:lnTo>
                    <a:pt x="20690" y="40808"/>
                  </a:lnTo>
                  <a:lnTo>
                    <a:pt x="21010" y="41151"/>
                  </a:lnTo>
                  <a:lnTo>
                    <a:pt x="21330" y="41243"/>
                  </a:lnTo>
                  <a:lnTo>
                    <a:pt x="21856" y="41243"/>
                  </a:lnTo>
                  <a:lnTo>
                    <a:pt x="22108" y="41037"/>
                  </a:lnTo>
                  <a:lnTo>
                    <a:pt x="22245" y="41014"/>
                  </a:lnTo>
                  <a:lnTo>
                    <a:pt x="22496" y="40877"/>
                  </a:lnTo>
                  <a:lnTo>
                    <a:pt x="22748" y="40626"/>
                  </a:lnTo>
                  <a:lnTo>
                    <a:pt x="23045" y="40351"/>
                  </a:lnTo>
                  <a:lnTo>
                    <a:pt x="23205" y="40077"/>
                  </a:lnTo>
                  <a:lnTo>
                    <a:pt x="23273" y="39985"/>
                  </a:lnTo>
                  <a:lnTo>
                    <a:pt x="23662" y="39871"/>
                  </a:lnTo>
                  <a:lnTo>
                    <a:pt x="23868" y="39848"/>
                  </a:lnTo>
                  <a:lnTo>
                    <a:pt x="24074" y="39871"/>
                  </a:lnTo>
                  <a:lnTo>
                    <a:pt x="24348" y="40145"/>
                  </a:lnTo>
                  <a:lnTo>
                    <a:pt x="24394" y="40237"/>
                  </a:lnTo>
                  <a:lnTo>
                    <a:pt x="24439" y="40305"/>
                  </a:lnTo>
                  <a:lnTo>
                    <a:pt x="24691" y="40443"/>
                  </a:lnTo>
                  <a:lnTo>
                    <a:pt x="24874" y="40465"/>
                  </a:lnTo>
                  <a:lnTo>
                    <a:pt x="25034" y="40511"/>
                  </a:lnTo>
                  <a:lnTo>
                    <a:pt x="25194" y="40763"/>
                  </a:lnTo>
                  <a:lnTo>
                    <a:pt x="25308" y="40854"/>
                  </a:lnTo>
                  <a:lnTo>
                    <a:pt x="25423" y="40877"/>
                  </a:lnTo>
                  <a:lnTo>
                    <a:pt x="25628" y="40740"/>
                  </a:lnTo>
                  <a:lnTo>
                    <a:pt x="25697" y="40626"/>
                  </a:lnTo>
                  <a:lnTo>
                    <a:pt x="25834" y="40557"/>
                  </a:lnTo>
                  <a:lnTo>
                    <a:pt x="26611" y="40557"/>
                  </a:lnTo>
                  <a:lnTo>
                    <a:pt x="27297" y="40580"/>
                  </a:lnTo>
                  <a:lnTo>
                    <a:pt x="29195" y="40603"/>
                  </a:lnTo>
                  <a:lnTo>
                    <a:pt x="30292" y="40626"/>
                  </a:lnTo>
                  <a:lnTo>
                    <a:pt x="30749" y="40488"/>
                  </a:lnTo>
                  <a:lnTo>
                    <a:pt x="31161" y="40328"/>
                  </a:lnTo>
                  <a:lnTo>
                    <a:pt x="31504" y="40305"/>
                  </a:lnTo>
                  <a:lnTo>
                    <a:pt x="31870" y="40328"/>
                  </a:lnTo>
                  <a:lnTo>
                    <a:pt x="31938" y="40328"/>
                  </a:lnTo>
                  <a:lnTo>
                    <a:pt x="32007" y="39985"/>
                  </a:lnTo>
                  <a:lnTo>
                    <a:pt x="32030" y="39848"/>
                  </a:lnTo>
                  <a:lnTo>
                    <a:pt x="31915" y="39505"/>
                  </a:lnTo>
                  <a:lnTo>
                    <a:pt x="31801" y="39140"/>
                  </a:lnTo>
                  <a:lnTo>
                    <a:pt x="31824" y="39025"/>
                  </a:lnTo>
                  <a:lnTo>
                    <a:pt x="32167" y="38888"/>
                  </a:lnTo>
                  <a:lnTo>
                    <a:pt x="32395" y="38888"/>
                  </a:lnTo>
                  <a:lnTo>
                    <a:pt x="32601" y="38865"/>
                  </a:lnTo>
                  <a:lnTo>
                    <a:pt x="32761" y="38637"/>
                  </a:lnTo>
                  <a:lnTo>
                    <a:pt x="32761" y="38545"/>
                  </a:lnTo>
                  <a:lnTo>
                    <a:pt x="33173" y="38454"/>
                  </a:lnTo>
                  <a:lnTo>
                    <a:pt x="33836" y="38477"/>
                  </a:lnTo>
                  <a:lnTo>
                    <a:pt x="34499" y="38454"/>
                  </a:lnTo>
                  <a:lnTo>
                    <a:pt x="34933" y="38454"/>
                  </a:lnTo>
                  <a:lnTo>
                    <a:pt x="35230" y="38271"/>
                  </a:lnTo>
                  <a:lnTo>
                    <a:pt x="35550" y="37928"/>
                  </a:lnTo>
                  <a:lnTo>
                    <a:pt x="35916" y="37631"/>
                  </a:lnTo>
                  <a:lnTo>
                    <a:pt x="36350" y="37471"/>
                  </a:lnTo>
                  <a:lnTo>
                    <a:pt x="36853" y="37425"/>
                  </a:lnTo>
                  <a:lnTo>
                    <a:pt x="37402" y="37425"/>
                  </a:lnTo>
                  <a:lnTo>
                    <a:pt x="37699" y="37333"/>
                  </a:lnTo>
                  <a:lnTo>
                    <a:pt x="38019" y="37059"/>
                  </a:lnTo>
                  <a:lnTo>
                    <a:pt x="38134" y="36922"/>
                  </a:lnTo>
                  <a:lnTo>
                    <a:pt x="38248" y="36670"/>
                  </a:lnTo>
                  <a:lnTo>
                    <a:pt x="38248" y="36579"/>
                  </a:lnTo>
                  <a:lnTo>
                    <a:pt x="38317" y="36419"/>
                  </a:lnTo>
                  <a:lnTo>
                    <a:pt x="38545" y="36167"/>
                  </a:lnTo>
                  <a:lnTo>
                    <a:pt x="38499" y="36053"/>
                  </a:lnTo>
                  <a:lnTo>
                    <a:pt x="38454" y="35847"/>
                  </a:lnTo>
                  <a:lnTo>
                    <a:pt x="38431" y="35619"/>
                  </a:lnTo>
                  <a:lnTo>
                    <a:pt x="38431" y="35299"/>
                  </a:lnTo>
                  <a:lnTo>
                    <a:pt x="38568" y="35230"/>
                  </a:lnTo>
                  <a:lnTo>
                    <a:pt x="38728" y="35184"/>
                  </a:lnTo>
                  <a:lnTo>
                    <a:pt x="39071" y="35070"/>
                  </a:lnTo>
                  <a:lnTo>
                    <a:pt x="39140" y="34910"/>
                  </a:lnTo>
                  <a:lnTo>
                    <a:pt x="39231" y="34773"/>
                  </a:lnTo>
                  <a:lnTo>
                    <a:pt x="39483" y="34613"/>
                  </a:lnTo>
                  <a:lnTo>
                    <a:pt x="39551" y="34476"/>
                  </a:lnTo>
                  <a:lnTo>
                    <a:pt x="39597" y="34293"/>
                  </a:lnTo>
                  <a:lnTo>
                    <a:pt x="39665" y="34018"/>
                  </a:lnTo>
                  <a:lnTo>
                    <a:pt x="39551" y="33881"/>
                  </a:lnTo>
                  <a:lnTo>
                    <a:pt x="39231" y="33721"/>
                  </a:lnTo>
                  <a:lnTo>
                    <a:pt x="38820" y="33630"/>
                  </a:lnTo>
                  <a:lnTo>
                    <a:pt x="38637" y="33493"/>
                  </a:lnTo>
                  <a:lnTo>
                    <a:pt x="38385" y="33127"/>
                  </a:lnTo>
                  <a:lnTo>
                    <a:pt x="38202" y="33035"/>
                  </a:lnTo>
                  <a:lnTo>
                    <a:pt x="38019" y="32967"/>
                  </a:lnTo>
                  <a:lnTo>
                    <a:pt x="37768" y="32761"/>
                  </a:lnTo>
                  <a:lnTo>
                    <a:pt x="37699" y="32578"/>
                  </a:lnTo>
                  <a:lnTo>
                    <a:pt x="37608" y="32418"/>
                  </a:lnTo>
                  <a:lnTo>
                    <a:pt x="37311" y="32121"/>
                  </a:lnTo>
                  <a:lnTo>
                    <a:pt x="37288" y="31938"/>
                  </a:lnTo>
                  <a:lnTo>
                    <a:pt x="37311" y="31367"/>
                  </a:lnTo>
                  <a:lnTo>
                    <a:pt x="37288" y="30864"/>
                  </a:lnTo>
                  <a:lnTo>
                    <a:pt x="37379" y="30749"/>
                  </a:lnTo>
                  <a:lnTo>
                    <a:pt x="37676" y="30658"/>
                  </a:lnTo>
                  <a:lnTo>
                    <a:pt x="37814" y="30566"/>
                  </a:lnTo>
                  <a:lnTo>
                    <a:pt x="37836" y="30475"/>
                  </a:lnTo>
                  <a:lnTo>
                    <a:pt x="37836" y="30269"/>
                  </a:lnTo>
                  <a:lnTo>
                    <a:pt x="37951" y="29903"/>
                  </a:lnTo>
                  <a:lnTo>
                    <a:pt x="38042" y="29766"/>
                  </a:lnTo>
                  <a:lnTo>
                    <a:pt x="38225" y="29515"/>
                  </a:lnTo>
                  <a:lnTo>
                    <a:pt x="38499" y="29195"/>
                  </a:lnTo>
                  <a:lnTo>
                    <a:pt x="38682" y="29012"/>
                  </a:lnTo>
                  <a:lnTo>
                    <a:pt x="38842" y="28715"/>
                  </a:lnTo>
                  <a:lnTo>
                    <a:pt x="38865" y="28509"/>
                  </a:lnTo>
                  <a:lnTo>
                    <a:pt x="38751" y="27823"/>
                  </a:lnTo>
                  <a:lnTo>
                    <a:pt x="38637" y="27206"/>
                  </a:lnTo>
                  <a:lnTo>
                    <a:pt x="38522" y="26931"/>
                  </a:lnTo>
                  <a:lnTo>
                    <a:pt x="38339" y="26726"/>
                  </a:lnTo>
                  <a:lnTo>
                    <a:pt x="38248" y="26451"/>
                  </a:lnTo>
                  <a:lnTo>
                    <a:pt x="38179" y="26177"/>
                  </a:lnTo>
                  <a:lnTo>
                    <a:pt x="38111" y="25971"/>
                  </a:lnTo>
                  <a:lnTo>
                    <a:pt x="37905" y="25834"/>
                  </a:lnTo>
                  <a:lnTo>
                    <a:pt x="37791" y="25765"/>
                  </a:lnTo>
                  <a:lnTo>
                    <a:pt x="37631" y="25514"/>
                  </a:lnTo>
                  <a:lnTo>
                    <a:pt x="37631" y="25377"/>
                  </a:lnTo>
                  <a:lnTo>
                    <a:pt x="37631" y="25057"/>
                  </a:lnTo>
                  <a:lnTo>
                    <a:pt x="37676" y="24005"/>
                  </a:lnTo>
                  <a:lnTo>
                    <a:pt x="37631" y="23479"/>
                  </a:lnTo>
                  <a:lnTo>
                    <a:pt x="37562" y="23433"/>
                  </a:lnTo>
                  <a:lnTo>
                    <a:pt x="37448" y="23365"/>
                  </a:lnTo>
                  <a:lnTo>
                    <a:pt x="37311" y="23045"/>
                  </a:lnTo>
                  <a:lnTo>
                    <a:pt x="37173" y="22999"/>
                  </a:lnTo>
                  <a:lnTo>
                    <a:pt x="36968" y="23022"/>
                  </a:lnTo>
                  <a:lnTo>
                    <a:pt x="36693" y="22976"/>
                  </a:lnTo>
                  <a:lnTo>
                    <a:pt x="36579" y="22885"/>
                  </a:lnTo>
                  <a:lnTo>
                    <a:pt x="36556" y="22793"/>
                  </a:lnTo>
                  <a:lnTo>
                    <a:pt x="36488" y="22428"/>
                  </a:lnTo>
                  <a:lnTo>
                    <a:pt x="36350" y="22016"/>
                  </a:lnTo>
                  <a:lnTo>
                    <a:pt x="36282" y="21765"/>
                  </a:lnTo>
                  <a:lnTo>
                    <a:pt x="36099" y="21193"/>
                  </a:lnTo>
                  <a:lnTo>
                    <a:pt x="35939" y="20964"/>
                  </a:lnTo>
                  <a:lnTo>
                    <a:pt x="35870" y="20942"/>
                  </a:lnTo>
                  <a:lnTo>
                    <a:pt x="35687" y="20919"/>
                  </a:lnTo>
                  <a:lnTo>
                    <a:pt x="35413" y="20644"/>
                  </a:lnTo>
                  <a:lnTo>
                    <a:pt x="35390" y="20416"/>
                  </a:lnTo>
                  <a:lnTo>
                    <a:pt x="35390" y="20187"/>
                  </a:lnTo>
                  <a:lnTo>
                    <a:pt x="35413" y="19798"/>
                  </a:lnTo>
                  <a:lnTo>
                    <a:pt x="35482" y="19776"/>
                  </a:lnTo>
                  <a:lnTo>
                    <a:pt x="35619" y="19776"/>
                  </a:lnTo>
                  <a:lnTo>
                    <a:pt x="35939" y="19730"/>
                  </a:lnTo>
                  <a:lnTo>
                    <a:pt x="36053" y="19638"/>
                  </a:lnTo>
                  <a:lnTo>
                    <a:pt x="36053" y="19570"/>
                  </a:lnTo>
                  <a:lnTo>
                    <a:pt x="36053" y="19433"/>
                  </a:lnTo>
                  <a:lnTo>
                    <a:pt x="36259" y="19227"/>
                  </a:lnTo>
                  <a:lnTo>
                    <a:pt x="36350" y="19135"/>
                  </a:lnTo>
                  <a:lnTo>
                    <a:pt x="36442" y="19090"/>
                  </a:lnTo>
                  <a:lnTo>
                    <a:pt x="36579" y="18907"/>
                  </a:lnTo>
                  <a:lnTo>
                    <a:pt x="36602" y="18655"/>
                  </a:lnTo>
                  <a:lnTo>
                    <a:pt x="36602" y="18290"/>
                  </a:lnTo>
                  <a:lnTo>
                    <a:pt x="36556" y="17695"/>
                  </a:lnTo>
                  <a:lnTo>
                    <a:pt x="36465" y="17421"/>
                  </a:lnTo>
                  <a:lnTo>
                    <a:pt x="36396" y="17375"/>
                  </a:lnTo>
                  <a:lnTo>
                    <a:pt x="36213" y="17352"/>
                  </a:lnTo>
                  <a:lnTo>
                    <a:pt x="35893" y="17124"/>
                  </a:lnTo>
                  <a:lnTo>
                    <a:pt x="35733" y="16849"/>
                  </a:lnTo>
                  <a:lnTo>
                    <a:pt x="35619" y="16575"/>
                  </a:lnTo>
                  <a:lnTo>
                    <a:pt x="35322" y="16255"/>
                  </a:lnTo>
                  <a:lnTo>
                    <a:pt x="35116" y="16118"/>
                  </a:lnTo>
                  <a:lnTo>
                    <a:pt x="34773" y="15843"/>
                  </a:lnTo>
                  <a:lnTo>
                    <a:pt x="34476" y="15660"/>
                  </a:lnTo>
                  <a:lnTo>
                    <a:pt x="34064" y="15318"/>
                  </a:lnTo>
                  <a:lnTo>
                    <a:pt x="33653" y="14860"/>
                  </a:lnTo>
                  <a:lnTo>
                    <a:pt x="33516" y="14677"/>
                  </a:lnTo>
                  <a:lnTo>
                    <a:pt x="33356" y="14357"/>
                  </a:lnTo>
                  <a:lnTo>
                    <a:pt x="33310" y="14129"/>
                  </a:lnTo>
                  <a:lnTo>
                    <a:pt x="33264" y="13877"/>
                  </a:lnTo>
                  <a:lnTo>
                    <a:pt x="33081" y="13534"/>
                  </a:lnTo>
                  <a:lnTo>
                    <a:pt x="32967" y="13397"/>
                  </a:lnTo>
                  <a:lnTo>
                    <a:pt x="32647" y="13123"/>
                  </a:lnTo>
                  <a:lnTo>
                    <a:pt x="32327" y="12871"/>
                  </a:lnTo>
                  <a:lnTo>
                    <a:pt x="31938" y="12528"/>
                  </a:lnTo>
                  <a:lnTo>
                    <a:pt x="31527" y="12323"/>
                  </a:lnTo>
                  <a:lnTo>
                    <a:pt x="31092" y="12254"/>
                  </a:lnTo>
                  <a:lnTo>
                    <a:pt x="30704" y="12163"/>
                  </a:lnTo>
                  <a:lnTo>
                    <a:pt x="30612" y="12117"/>
                  </a:lnTo>
                  <a:lnTo>
                    <a:pt x="30566" y="11888"/>
                  </a:lnTo>
                  <a:lnTo>
                    <a:pt x="30452" y="11774"/>
                  </a:lnTo>
                  <a:lnTo>
                    <a:pt x="29789" y="11774"/>
                  </a:lnTo>
                  <a:lnTo>
                    <a:pt x="29766" y="11683"/>
                  </a:lnTo>
                  <a:lnTo>
                    <a:pt x="29789" y="11545"/>
                  </a:lnTo>
                  <a:lnTo>
                    <a:pt x="29789" y="11202"/>
                  </a:lnTo>
                  <a:lnTo>
                    <a:pt x="29881" y="11157"/>
                  </a:lnTo>
                  <a:lnTo>
                    <a:pt x="29995" y="11134"/>
                  </a:lnTo>
                  <a:lnTo>
                    <a:pt x="30315" y="10860"/>
                  </a:lnTo>
                  <a:lnTo>
                    <a:pt x="30338" y="10654"/>
                  </a:lnTo>
                  <a:lnTo>
                    <a:pt x="30338" y="9854"/>
                  </a:lnTo>
                  <a:lnTo>
                    <a:pt x="30315" y="9168"/>
                  </a:lnTo>
                  <a:lnTo>
                    <a:pt x="30361" y="9031"/>
                  </a:lnTo>
                  <a:lnTo>
                    <a:pt x="30589" y="8871"/>
                  </a:lnTo>
                  <a:lnTo>
                    <a:pt x="30612" y="8779"/>
                  </a:lnTo>
                  <a:lnTo>
                    <a:pt x="30589" y="8688"/>
                  </a:lnTo>
                  <a:lnTo>
                    <a:pt x="30544" y="8368"/>
                  </a:lnTo>
                  <a:lnTo>
                    <a:pt x="30658" y="8299"/>
                  </a:lnTo>
                  <a:lnTo>
                    <a:pt x="30955" y="8185"/>
                  </a:lnTo>
                  <a:lnTo>
                    <a:pt x="31229" y="8025"/>
                  </a:lnTo>
                  <a:lnTo>
                    <a:pt x="31389" y="7933"/>
                  </a:lnTo>
                  <a:lnTo>
                    <a:pt x="31801" y="7659"/>
                  </a:lnTo>
                  <a:lnTo>
                    <a:pt x="31870" y="7522"/>
                  </a:lnTo>
                  <a:lnTo>
                    <a:pt x="31892" y="7385"/>
                  </a:lnTo>
                  <a:lnTo>
                    <a:pt x="32030" y="7179"/>
                  </a:lnTo>
                  <a:lnTo>
                    <a:pt x="32144" y="7156"/>
                  </a:lnTo>
                  <a:lnTo>
                    <a:pt x="32373" y="6950"/>
                  </a:lnTo>
                  <a:lnTo>
                    <a:pt x="32578" y="6676"/>
                  </a:lnTo>
                  <a:lnTo>
                    <a:pt x="32647" y="6562"/>
                  </a:lnTo>
                  <a:lnTo>
                    <a:pt x="32738" y="6241"/>
                  </a:lnTo>
                  <a:lnTo>
                    <a:pt x="32830" y="6104"/>
                  </a:lnTo>
                  <a:lnTo>
                    <a:pt x="32921" y="6081"/>
                  </a:lnTo>
                  <a:lnTo>
                    <a:pt x="33035" y="6081"/>
                  </a:lnTo>
                  <a:lnTo>
                    <a:pt x="33196" y="5944"/>
                  </a:lnTo>
                  <a:lnTo>
                    <a:pt x="33356" y="5601"/>
                  </a:lnTo>
                  <a:lnTo>
                    <a:pt x="33378" y="5373"/>
                  </a:lnTo>
                  <a:lnTo>
                    <a:pt x="33356" y="5121"/>
                  </a:lnTo>
                  <a:lnTo>
                    <a:pt x="33264" y="4755"/>
                  </a:lnTo>
                  <a:lnTo>
                    <a:pt x="33150" y="4710"/>
                  </a:lnTo>
                  <a:lnTo>
                    <a:pt x="33035" y="4710"/>
                  </a:lnTo>
                  <a:lnTo>
                    <a:pt x="32807" y="4527"/>
                  </a:lnTo>
                  <a:lnTo>
                    <a:pt x="32784" y="4321"/>
                  </a:lnTo>
                  <a:lnTo>
                    <a:pt x="32807" y="4115"/>
                  </a:lnTo>
                  <a:lnTo>
                    <a:pt x="32761" y="3864"/>
                  </a:lnTo>
                  <a:lnTo>
                    <a:pt x="32624" y="3795"/>
                  </a:lnTo>
                  <a:lnTo>
                    <a:pt x="32464" y="3727"/>
                  </a:lnTo>
                  <a:lnTo>
                    <a:pt x="32235" y="3544"/>
                  </a:lnTo>
                  <a:lnTo>
                    <a:pt x="32167" y="3407"/>
                  </a:lnTo>
                  <a:lnTo>
                    <a:pt x="32190" y="3338"/>
                  </a:lnTo>
                  <a:lnTo>
                    <a:pt x="32304" y="2995"/>
                  </a:lnTo>
                  <a:lnTo>
                    <a:pt x="32350" y="2675"/>
                  </a:lnTo>
                  <a:lnTo>
                    <a:pt x="32395" y="2561"/>
                  </a:lnTo>
                  <a:lnTo>
                    <a:pt x="32624" y="2424"/>
                  </a:lnTo>
                  <a:lnTo>
                    <a:pt x="32715" y="2332"/>
                  </a:lnTo>
                  <a:lnTo>
                    <a:pt x="32784" y="2218"/>
                  </a:lnTo>
                  <a:lnTo>
                    <a:pt x="32990" y="1989"/>
                  </a:lnTo>
                  <a:lnTo>
                    <a:pt x="32990" y="1852"/>
                  </a:lnTo>
                  <a:lnTo>
                    <a:pt x="32967" y="1601"/>
                  </a:lnTo>
                  <a:lnTo>
                    <a:pt x="33013" y="1372"/>
                  </a:lnTo>
                  <a:lnTo>
                    <a:pt x="32898" y="1349"/>
                  </a:lnTo>
                  <a:lnTo>
                    <a:pt x="32807" y="1326"/>
                  </a:lnTo>
                  <a:lnTo>
                    <a:pt x="32624" y="1280"/>
                  </a:lnTo>
                  <a:lnTo>
                    <a:pt x="32212" y="1280"/>
                  </a:lnTo>
                  <a:lnTo>
                    <a:pt x="31915" y="1395"/>
                  </a:lnTo>
                  <a:lnTo>
                    <a:pt x="31778" y="1440"/>
                  </a:lnTo>
                  <a:lnTo>
                    <a:pt x="31687" y="1692"/>
                  </a:lnTo>
                  <a:lnTo>
                    <a:pt x="31710" y="1875"/>
                  </a:lnTo>
                  <a:lnTo>
                    <a:pt x="31755" y="2286"/>
                  </a:lnTo>
                  <a:lnTo>
                    <a:pt x="31778" y="2766"/>
                  </a:lnTo>
                  <a:lnTo>
                    <a:pt x="31778" y="2881"/>
                  </a:lnTo>
                  <a:lnTo>
                    <a:pt x="31618" y="3018"/>
                  </a:lnTo>
                  <a:lnTo>
                    <a:pt x="31275" y="3109"/>
                  </a:lnTo>
                  <a:lnTo>
                    <a:pt x="31092" y="3109"/>
                  </a:lnTo>
                  <a:lnTo>
                    <a:pt x="30978" y="3064"/>
                  </a:lnTo>
                  <a:lnTo>
                    <a:pt x="30886" y="2652"/>
                  </a:lnTo>
                  <a:lnTo>
                    <a:pt x="30864" y="2446"/>
                  </a:lnTo>
                  <a:lnTo>
                    <a:pt x="30749" y="2012"/>
                  </a:lnTo>
                  <a:lnTo>
                    <a:pt x="30566" y="1783"/>
                  </a:lnTo>
                  <a:lnTo>
                    <a:pt x="30498" y="1715"/>
                  </a:lnTo>
                  <a:lnTo>
                    <a:pt x="30429" y="1349"/>
                  </a:lnTo>
                  <a:lnTo>
                    <a:pt x="30452" y="1143"/>
                  </a:lnTo>
                  <a:lnTo>
                    <a:pt x="30452" y="1052"/>
                  </a:lnTo>
                  <a:lnTo>
                    <a:pt x="30384" y="869"/>
                  </a:lnTo>
                  <a:lnTo>
                    <a:pt x="30132" y="686"/>
                  </a:lnTo>
                  <a:lnTo>
                    <a:pt x="29995" y="663"/>
                  </a:lnTo>
                  <a:lnTo>
                    <a:pt x="29858" y="617"/>
                  </a:lnTo>
                  <a:lnTo>
                    <a:pt x="29515" y="275"/>
                  </a:lnTo>
                  <a:lnTo>
                    <a:pt x="29446" y="137"/>
                  </a:lnTo>
                  <a:lnTo>
                    <a:pt x="29309" y="46"/>
                  </a:lnTo>
                  <a:lnTo>
                    <a:pt x="28623" y="0"/>
                  </a:ln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93"/>
            <p:cNvSpPr/>
            <p:nvPr/>
          </p:nvSpPr>
          <p:spPr>
            <a:xfrm>
              <a:off x="6337251" y="1280397"/>
              <a:ext cx="1012118" cy="665515"/>
            </a:xfrm>
            <a:custGeom>
              <a:avLst/>
              <a:gdLst/>
              <a:ahLst/>
              <a:cxnLst/>
              <a:rect l="l" t="t" r="r" b="b"/>
              <a:pathLst>
                <a:path w="44993" h="29585" extrusionOk="0">
                  <a:moveTo>
                    <a:pt x="22291" y="1"/>
                  </a:moveTo>
                  <a:lnTo>
                    <a:pt x="21605" y="24"/>
                  </a:lnTo>
                  <a:lnTo>
                    <a:pt x="21171" y="47"/>
                  </a:lnTo>
                  <a:lnTo>
                    <a:pt x="20965" y="70"/>
                  </a:lnTo>
                  <a:lnTo>
                    <a:pt x="20713" y="207"/>
                  </a:lnTo>
                  <a:lnTo>
                    <a:pt x="20645" y="344"/>
                  </a:lnTo>
                  <a:lnTo>
                    <a:pt x="20668" y="412"/>
                  </a:lnTo>
                  <a:lnTo>
                    <a:pt x="20736" y="595"/>
                  </a:lnTo>
                  <a:lnTo>
                    <a:pt x="20645" y="984"/>
                  </a:lnTo>
                  <a:lnTo>
                    <a:pt x="20485" y="1121"/>
                  </a:lnTo>
                  <a:lnTo>
                    <a:pt x="20393" y="1190"/>
                  </a:lnTo>
                  <a:lnTo>
                    <a:pt x="20256" y="1350"/>
                  </a:lnTo>
                  <a:lnTo>
                    <a:pt x="20279" y="1556"/>
                  </a:lnTo>
                  <a:lnTo>
                    <a:pt x="20210" y="1738"/>
                  </a:lnTo>
                  <a:lnTo>
                    <a:pt x="20119" y="1784"/>
                  </a:lnTo>
                  <a:lnTo>
                    <a:pt x="20028" y="1921"/>
                  </a:lnTo>
                  <a:lnTo>
                    <a:pt x="20028" y="2013"/>
                  </a:lnTo>
                  <a:lnTo>
                    <a:pt x="20073" y="2264"/>
                  </a:lnTo>
                  <a:lnTo>
                    <a:pt x="20096" y="2561"/>
                  </a:lnTo>
                  <a:lnTo>
                    <a:pt x="20050" y="2904"/>
                  </a:lnTo>
                  <a:lnTo>
                    <a:pt x="19936" y="3110"/>
                  </a:lnTo>
                  <a:lnTo>
                    <a:pt x="19753" y="3179"/>
                  </a:lnTo>
                  <a:lnTo>
                    <a:pt x="19639" y="3339"/>
                  </a:lnTo>
                  <a:lnTo>
                    <a:pt x="19662" y="3430"/>
                  </a:lnTo>
                  <a:lnTo>
                    <a:pt x="19547" y="3659"/>
                  </a:lnTo>
                  <a:lnTo>
                    <a:pt x="19387" y="3750"/>
                  </a:lnTo>
                  <a:lnTo>
                    <a:pt x="19182" y="3865"/>
                  </a:lnTo>
                  <a:lnTo>
                    <a:pt x="18770" y="4413"/>
                  </a:lnTo>
                  <a:lnTo>
                    <a:pt x="18633" y="4619"/>
                  </a:lnTo>
                  <a:lnTo>
                    <a:pt x="18542" y="4756"/>
                  </a:lnTo>
                  <a:lnTo>
                    <a:pt x="18496" y="4962"/>
                  </a:lnTo>
                  <a:lnTo>
                    <a:pt x="18381" y="5053"/>
                  </a:lnTo>
                  <a:lnTo>
                    <a:pt x="18130" y="5236"/>
                  </a:lnTo>
                  <a:lnTo>
                    <a:pt x="17879" y="5511"/>
                  </a:lnTo>
                  <a:lnTo>
                    <a:pt x="17741" y="5694"/>
                  </a:lnTo>
                  <a:lnTo>
                    <a:pt x="17581" y="6082"/>
                  </a:lnTo>
                  <a:lnTo>
                    <a:pt x="17467" y="6151"/>
                  </a:lnTo>
                  <a:lnTo>
                    <a:pt x="17330" y="6174"/>
                  </a:lnTo>
                  <a:lnTo>
                    <a:pt x="17124" y="6334"/>
                  </a:lnTo>
                  <a:lnTo>
                    <a:pt x="17124" y="6425"/>
                  </a:lnTo>
                  <a:lnTo>
                    <a:pt x="17147" y="6745"/>
                  </a:lnTo>
                  <a:lnTo>
                    <a:pt x="17147" y="7088"/>
                  </a:lnTo>
                  <a:lnTo>
                    <a:pt x="17193" y="7225"/>
                  </a:lnTo>
                  <a:lnTo>
                    <a:pt x="17353" y="7340"/>
                  </a:lnTo>
                  <a:lnTo>
                    <a:pt x="17421" y="7385"/>
                  </a:lnTo>
                  <a:lnTo>
                    <a:pt x="17536" y="7522"/>
                  </a:lnTo>
                  <a:lnTo>
                    <a:pt x="17558" y="7660"/>
                  </a:lnTo>
                  <a:lnTo>
                    <a:pt x="17513" y="8025"/>
                  </a:lnTo>
                  <a:lnTo>
                    <a:pt x="17513" y="8300"/>
                  </a:lnTo>
                  <a:lnTo>
                    <a:pt x="17513" y="8368"/>
                  </a:lnTo>
                  <a:lnTo>
                    <a:pt x="17353" y="8528"/>
                  </a:lnTo>
                  <a:lnTo>
                    <a:pt x="17216" y="8551"/>
                  </a:lnTo>
                  <a:lnTo>
                    <a:pt x="17101" y="8506"/>
                  </a:lnTo>
                  <a:lnTo>
                    <a:pt x="16941" y="8277"/>
                  </a:lnTo>
                  <a:lnTo>
                    <a:pt x="16895" y="8185"/>
                  </a:lnTo>
                  <a:lnTo>
                    <a:pt x="16850" y="8117"/>
                  </a:lnTo>
                  <a:lnTo>
                    <a:pt x="16667" y="8094"/>
                  </a:lnTo>
                  <a:lnTo>
                    <a:pt x="16621" y="8071"/>
                  </a:lnTo>
                  <a:lnTo>
                    <a:pt x="16575" y="7843"/>
                  </a:lnTo>
                  <a:lnTo>
                    <a:pt x="16530" y="7545"/>
                  </a:lnTo>
                  <a:lnTo>
                    <a:pt x="16484" y="7454"/>
                  </a:lnTo>
                  <a:lnTo>
                    <a:pt x="16324" y="7385"/>
                  </a:lnTo>
                  <a:lnTo>
                    <a:pt x="16301" y="7340"/>
                  </a:lnTo>
                  <a:lnTo>
                    <a:pt x="16278" y="7088"/>
                  </a:lnTo>
                  <a:lnTo>
                    <a:pt x="16164" y="6928"/>
                  </a:lnTo>
                  <a:lnTo>
                    <a:pt x="15730" y="6928"/>
                  </a:lnTo>
                  <a:lnTo>
                    <a:pt x="15364" y="6997"/>
                  </a:lnTo>
                  <a:lnTo>
                    <a:pt x="15295" y="7180"/>
                  </a:lnTo>
                  <a:lnTo>
                    <a:pt x="15158" y="7317"/>
                  </a:lnTo>
                  <a:lnTo>
                    <a:pt x="15112" y="7362"/>
                  </a:lnTo>
                  <a:lnTo>
                    <a:pt x="14975" y="7545"/>
                  </a:lnTo>
                  <a:lnTo>
                    <a:pt x="14815" y="7545"/>
                  </a:lnTo>
                  <a:lnTo>
                    <a:pt x="14221" y="7591"/>
                  </a:lnTo>
                  <a:lnTo>
                    <a:pt x="13786" y="7591"/>
                  </a:lnTo>
                  <a:lnTo>
                    <a:pt x="13741" y="7522"/>
                  </a:lnTo>
                  <a:lnTo>
                    <a:pt x="13535" y="7340"/>
                  </a:lnTo>
                  <a:lnTo>
                    <a:pt x="13375" y="7317"/>
                  </a:lnTo>
                  <a:lnTo>
                    <a:pt x="13009" y="7340"/>
                  </a:lnTo>
                  <a:lnTo>
                    <a:pt x="12552" y="7385"/>
                  </a:lnTo>
                  <a:lnTo>
                    <a:pt x="12255" y="7408"/>
                  </a:lnTo>
                  <a:lnTo>
                    <a:pt x="11729" y="7454"/>
                  </a:lnTo>
                  <a:lnTo>
                    <a:pt x="11637" y="7545"/>
                  </a:lnTo>
                  <a:lnTo>
                    <a:pt x="11614" y="7637"/>
                  </a:lnTo>
                  <a:lnTo>
                    <a:pt x="11569" y="7774"/>
                  </a:lnTo>
                  <a:lnTo>
                    <a:pt x="11409" y="7820"/>
                  </a:lnTo>
                  <a:lnTo>
                    <a:pt x="11066" y="7980"/>
                  </a:lnTo>
                  <a:lnTo>
                    <a:pt x="10791" y="8025"/>
                  </a:lnTo>
                  <a:lnTo>
                    <a:pt x="10723" y="8025"/>
                  </a:lnTo>
                  <a:lnTo>
                    <a:pt x="10769" y="8140"/>
                  </a:lnTo>
                  <a:lnTo>
                    <a:pt x="10746" y="8208"/>
                  </a:lnTo>
                  <a:lnTo>
                    <a:pt x="10654" y="8254"/>
                  </a:lnTo>
                  <a:lnTo>
                    <a:pt x="10471" y="8323"/>
                  </a:lnTo>
                  <a:lnTo>
                    <a:pt x="10380" y="8483"/>
                  </a:lnTo>
                  <a:lnTo>
                    <a:pt x="10288" y="8574"/>
                  </a:lnTo>
                  <a:lnTo>
                    <a:pt x="10151" y="8871"/>
                  </a:lnTo>
                  <a:lnTo>
                    <a:pt x="9968" y="9054"/>
                  </a:lnTo>
                  <a:lnTo>
                    <a:pt x="9877" y="9123"/>
                  </a:lnTo>
                  <a:lnTo>
                    <a:pt x="9785" y="9214"/>
                  </a:lnTo>
                  <a:lnTo>
                    <a:pt x="9831" y="9237"/>
                  </a:lnTo>
                  <a:lnTo>
                    <a:pt x="10106" y="9306"/>
                  </a:lnTo>
                  <a:lnTo>
                    <a:pt x="10471" y="9237"/>
                  </a:lnTo>
                  <a:lnTo>
                    <a:pt x="10608" y="9214"/>
                  </a:lnTo>
                  <a:lnTo>
                    <a:pt x="10791" y="9329"/>
                  </a:lnTo>
                  <a:lnTo>
                    <a:pt x="10814" y="9443"/>
                  </a:lnTo>
                  <a:lnTo>
                    <a:pt x="10860" y="9557"/>
                  </a:lnTo>
                  <a:lnTo>
                    <a:pt x="10860" y="9740"/>
                  </a:lnTo>
                  <a:lnTo>
                    <a:pt x="10654" y="9832"/>
                  </a:lnTo>
                  <a:lnTo>
                    <a:pt x="10471" y="9923"/>
                  </a:lnTo>
                  <a:lnTo>
                    <a:pt x="10403" y="10083"/>
                  </a:lnTo>
                  <a:lnTo>
                    <a:pt x="10311" y="10152"/>
                  </a:lnTo>
                  <a:lnTo>
                    <a:pt x="10174" y="10220"/>
                  </a:lnTo>
                  <a:lnTo>
                    <a:pt x="9877" y="10312"/>
                  </a:lnTo>
                  <a:lnTo>
                    <a:pt x="9854" y="10403"/>
                  </a:lnTo>
                  <a:lnTo>
                    <a:pt x="9877" y="10769"/>
                  </a:lnTo>
                  <a:lnTo>
                    <a:pt x="9877" y="11180"/>
                  </a:lnTo>
                  <a:lnTo>
                    <a:pt x="9900" y="11546"/>
                  </a:lnTo>
                  <a:lnTo>
                    <a:pt x="9854" y="11775"/>
                  </a:lnTo>
                  <a:lnTo>
                    <a:pt x="9785" y="11798"/>
                  </a:lnTo>
                  <a:lnTo>
                    <a:pt x="9580" y="11912"/>
                  </a:lnTo>
                  <a:lnTo>
                    <a:pt x="9557" y="12026"/>
                  </a:lnTo>
                  <a:lnTo>
                    <a:pt x="9557" y="12163"/>
                  </a:lnTo>
                  <a:lnTo>
                    <a:pt x="9260" y="12369"/>
                  </a:lnTo>
                  <a:lnTo>
                    <a:pt x="9100" y="12369"/>
                  </a:lnTo>
                  <a:lnTo>
                    <a:pt x="8802" y="12323"/>
                  </a:lnTo>
                  <a:lnTo>
                    <a:pt x="8597" y="12278"/>
                  </a:lnTo>
                  <a:lnTo>
                    <a:pt x="8551" y="12209"/>
                  </a:lnTo>
                  <a:lnTo>
                    <a:pt x="8505" y="11912"/>
                  </a:lnTo>
                  <a:lnTo>
                    <a:pt x="8414" y="11843"/>
                  </a:lnTo>
                  <a:lnTo>
                    <a:pt x="8208" y="11729"/>
                  </a:lnTo>
                  <a:lnTo>
                    <a:pt x="8048" y="11706"/>
                  </a:lnTo>
                  <a:lnTo>
                    <a:pt x="7979" y="11683"/>
                  </a:lnTo>
                  <a:lnTo>
                    <a:pt x="7934" y="11500"/>
                  </a:lnTo>
                  <a:lnTo>
                    <a:pt x="7842" y="11432"/>
                  </a:lnTo>
                  <a:lnTo>
                    <a:pt x="7774" y="11432"/>
                  </a:lnTo>
                  <a:lnTo>
                    <a:pt x="7591" y="11478"/>
                  </a:lnTo>
                  <a:lnTo>
                    <a:pt x="7385" y="11386"/>
                  </a:lnTo>
                  <a:lnTo>
                    <a:pt x="7362" y="11295"/>
                  </a:lnTo>
                  <a:lnTo>
                    <a:pt x="7362" y="10906"/>
                  </a:lnTo>
                  <a:lnTo>
                    <a:pt x="7339" y="10563"/>
                  </a:lnTo>
                  <a:lnTo>
                    <a:pt x="7294" y="10495"/>
                  </a:lnTo>
                  <a:lnTo>
                    <a:pt x="7042" y="10403"/>
                  </a:lnTo>
                  <a:lnTo>
                    <a:pt x="6973" y="10312"/>
                  </a:lnTo>
                  <a:lnTo>
                    <a:pt x="6928" y="10197"/>
                  </a:lnTo>
                  <a:lnTo>
                    <a:pt x="6791" y="10060"/>
                  </a:lnTo>
                  <a:lnTo>
                    <a:pt x="6653" y="10037"/>
                  </a:lnTo>
                  <a:lnTo>
                    <a:pt x="6310" y="9992"/>
                  </a:lnTo>
                  <a:lnTo>
                    <a:pt x="6105" y="10014"/>
                  </a:lnTo>
                  <a:lnTo>
                    <a:pt x="6059" y="9969"/>
                  </a:lnTo>
                  <a:lnTo>
                    <a:pt x="6036" y="9809"/>
                  </a:lnTo>
                  <a:lnTo>
                    <a:pt x="5922" y="9740"/>
                  </a:lnTo>
                  <a:lnTo>
                    <a:pt x="5327" y="9740"/>
                  </a:lnTo>
                  <a:lnTo>
                    <a:pt x="5099" y="9786"/>
                  </a:lnTo>
                  <a:lnTo>
                    <a:pt x="5099" y="9854"/>
                  </a:lnTo>
                  <a:lnTo>
                    <a:pt x="5122" y="10014"/>
                  </a:lnTo>
                  <a:lnTo>
                    <a:pt x="5007" y="10106"/>
                  </a:lnTo>
                  <a:lnTo>
                    <a:pt x="4710" y="10312"/>
                  </a:lnTo>
                  <a:lnTo>
                    <a:pt x="4436" y="10403"/>
                  </a:lnTo>
                  <a:lnTo>
                    <a:pt x="4390" y="10403"/>
                  </a:lnTo>
                  <a:lnTo>
                    <a:pt x="4436" y="10540"/>
                  </a:lnTo>
                  <a:lnTo>
                    <a:pt x="4299" y="10563"/>
                  </a:lnTo>
                  <a:lnTo>
                    <a:pt x="3887" y="10563"/>
                  </a:lnTo>
                  <a:lnTo>
                    <a:pt x="3681" y="10609"/>
                  </a:lnTo>
                  <a:lnTo>
                    <a:pt x="3636" y="10700"/>
                  </a:lnTo>
                  <a:lnTo>
                    <a:pt x="3636" y="10929"/>
                  </a:lnTo>
                  <a:lnTo>
                    <a:pt x="3521" y="10975"/>
                  </a:lnTo>
                  <a:lnTo>
                    <a:pt x="3384" y="10975"/>
                  </a:lnTo>
                  <a:lnTo>
                    <a:pt x="3247" y="11066"/>
                  </a:lnTo>
                  <a:lnTo>
                    <a:pt x="3224" y="11158"/>
                  </a:lnTo>
                  <a:lnTo>
                    <a:pt x="3178" y="11455"/>
                  </a:lnTo>
                  <a:lnTo>
                    <a:pt x="3270" y="11638"/>
                  </a:lnTo>
                  <a:lnTo>
                    <a:pt x="3658" y="11638"/>
                  </a:lnTo>
                  <a:lnTo>
                    <a:pt x="3704" y="11729"/>
                  </a:lnTo>
                  <a:lnTo>
                    <a:pt x="3750" y="12003"/>
                  </a:lnTo>
                  <a:lnTo>
                    <a:pt x="3681" y="12232"/>
                  </a:lnTo>
                  <a:lnTo>
                    <a:pt x="3636" y="12346"/>
                  </a:lnTo>
                  <a:lnTo>
                    <a:pt x="3567" y="12529"/>
                  </a:lnTo>
                  <a:lnTo>
                    <a:pt x="3407" y="12552"/>
                  </a:lnTo>
                  <a:lnTo>
                    <a:pt x="3178" y="12529"/>
                  </a:lnTo>
                  <a:lnTo>
                    <a:pt x="2881" y="12621"/>
                  </a:lnTo>
                  <a:lnTo>
                    <a:pt x="2790" y="12712"/>
                  </a:lnTo>
                  <a:lnTo>
                    <a:pt x="2698" y="12826"/>
                  </a:lnTo>
                  <a:lnTo>
                    <a:pt x="2538" y="12941"/>
                  </a:lnTo>
                  <a:lnTo>
                    <a:pt x="2378" y="12918"/>
                  </a:lnTo>
                  <a:lnTo>
                    <a:pt x="2310" y="13078"/>
                  </a:lnTo>
                  <a:lnTo>
                    <a:pt x="2218" y="13169"/>
                  </a:lnTo>
                  <a:lnTo>
                    <a:pt x="2058" y="13284"/>
                  </a:lnTo>
                  <a:lnTo>
                    <a:pt x="1715" y="13604"/>
                  </a:lnTo>
                  <a:lnTo>
                    <a:pt x="1669" y="13741"/>
                  </a:lnTo>
                  <a:lnTo>
                    <a:pt x="1601" y="14152"/>
                  </a:lnTo>
                  <a:lnTo>
                    <a:pt x="1669" y="14518"/>
                  </a:lnTo>
                  <a:lnTo>
                    <a:pt x="1990" y="14770"/>
                  </a:lnTo>
                  <a:lnTo>
                    <a:pt x="2310" y="15135"/>
                  </a:lnTo>
                  <a:lnTo>
                    <a:pt x="2424" y="15341"/>
                  </a:lnTo>
                  <a:lnTo>
                    <a:pt x="2744" y="15936"/>
                  </a:lnTo>
                  <a:lnTo>
                    <a:pt x="2927" y="16050"/>
                  </a:lnTo>
                  <a:lnTo>
                    <a:pt x="3087" y="16141"/>
                  </a:lnTo>
                  <a:lnTo>
                    <a:pt x="3453" y="16507"/>
                  </a:lnTo>
                  <a:lnTo>
                    <a:pt x="3590" y="16690"/>
                  </a:lnTo>
                  <a:lnTo>
                    <a:pt x="3681" y="16873"/>
                  </a:lnTo>
                  <a:lnTo>
                    <a:pt x="3704" y="17284"/>
                  </a:lnTo>
                  <a:lnTo>
                    <a:pt x="3658" y="17376"/>
                  </a:lnTo>
                  <a:lnTo>
                    <a:pt x="3293" y="17650"/>
                  </a:lnTo>
                  <a:lnTo>
                    <a:pt x="2881" y="18016"/>
                  </a:lnTo>
                  <a:lnTo>
                    <a:pt x="2584" y="18268"/>
                  </a:lnTo>
                  <a:lnTo>
                    <a:pt x="2218" y="18496"/>
                  </a:lnTo>
                  <a:lnTo>
                    <a:pt x="2035" y="18633"/>
                  </a:lnTo>
                  <a:lnTo>
                    <a:pt x="1647" y="19022"/>
                  </a:lnTo>
                  <a:lnTo>
                    <a:pt x="1601" y="19182"/>
                  </a:lnTo>
                  <a:lnTo>
                    <a:pt x="1807" y="19479"/>
                  </a:lnTo>
                  <a:lnTo>
                    <a:pt x="2058" y="19754"/>
                  </a:lnTo>
                  <a:lnTo>
                    <a:pt x="2104" y="19914"/>
                  </a:lnTo>
                  <a:lnTo>
                    <a:pt x="2104" y="20325"/>
                  </a:lnTo>
                  <a:lnTo>
                    <a:pt x="2058" y="20508"/>
                  </a:lnTo>
                  <a:lnTo>
                    <a:pt x="1990" y="20645"/>
                  </a:lnTo>
                  <a:lnTo>
                    <a:pt x="1761" y="20874"/>
                  </a:lnTo>
                  <a:lnTo>
                    <a:pt x="1532" y="20897"/>
                  </a:lnTo>
                  <a:lnTo>
                    <a:pt x="1304" y="20874"/>
                  </a:lnTo>
                  <a:lnTo>
                    <a:pt x="1006" y="20828"/>
                  </a:lnTo>
                  <a:lnTo>
                    <a:pt x="846" y="20897"/>
                  </a:lnTo>
                  <a:lnTo>
                    <a:pt x="801" y="20988"/>
                  </a:lnTo>
                  <a:lnTo>
                    <a:pt x="641" y="21445"/>
                  </a:lnTo>
                  <a:lnTo>
                    <a:pt x="504" y="21720"/>
                  </a:lnTo>
                  <a:lnTo>
                    <a:pt x="275" y="21948"/>
                  </a:lnTo>
                  <a:lnTo>
                    <a:pt x="92" y="22337"/>
                  </a:lnTo>
                  <a:lnTo>
                    <a:pt x="1" y="22794"/>
                  </a:lnTo>
                  <a:lnTo>
                    <a:pt x="46" y="23068"/>
                  </a:lnTo>
                  <a:lnTo>
                    <a:pt x="275" y="23160"/>
                  </a:lnTo>
                  <a:lnTo>
                    <a:pt x="732" y="23137"/>
                  </a:lnTo>
                  <a:lnTo>
                    <a:pt x="961" y="23183"/>
                  </a:lnTo>
                  <a:lnTo>
                    <a:pt x="1327" y="23480"/>
                  </a:lnTo>
                  <a:lnTo>
                    <a:pt x="1441" y="23571"/>
                  </a:lnTo>
                  <a:lnTo>
                    <a:pt x="1555" y="23640"/>
                  </a:lnTo>
                  <a:lnTo>
                    <a:pt x="1761" y="23914"/>
                  </a:lnTo>
                  <a:lnTo>
                    <a:pt x="1784" y="24097"/>
                  </a:lnTo>
                  <a:lnTo>
                    <a:pt x="1761" y="24280"/>
                  </a:lnTo>
                  <a:lnTo>
                    <a:pt x="1601" y="24715"/>
                  </a:lnTo>
                  <a:lnTo>
                    <a:pt x="1601" y="24852"/>
                  </a:lnTo>
                  <a:lnTo>
                    <a:pt x="1669" y="24943"/>
                  </a:lnTo>
                  <a:lnTo>
                    <a:pt x="1921" y="25035"/>
                  </a:lnTo>
                  <a:lnTo>
                    <a:pt x="2058" y="25035"/>
                  </a:lnTo>
                  <a:lnTo>
                    <a:pt x="2172" y="25057"/>
                  </a:lnTo>
                  <a:lnTo>
                    <a:pt x="2424" y="25217"/>
                  </a:lnTo>
                  <a:lnTo>
                    <a:pt x="2607" y="25263"/>
                  </a:lnTo>
                  <a:lnTo>
                    <a:pt x="3156" y="25286"/>
                  </a:lnTo>
                  <a:lnTo>
                    <a:pt x="3498" y="25309"/>
                  </a:lnTo>
                  <a:lnTo>
                    <a:pt x="3681" y="25629"/>
                  </a:lnTo>
                  <a:lnTo>
                    <a:pt x="3841" y="25995"/>
                  </a:lnTo>
                  <a:lnTo>
                    <a:pt x="4093" y="26269"/>
                  </a:lnTo>
                  <a:lnTo>
                    <a:pt x="4504" y="26566"/>
                  </a:lnTo>
                  <a:lnTo>
                    <a:pt x="4939" y="26703"/>
                  </a:lnTo>
                  <a:lnTo>
                    <a:pt x="5465" y="26726"/>
                  </a:lnTo>
                  <a:lnTo>
                    <a:pt x="6196" y="26703"/>
                  </a:lnTo>
                  <a:lnTo>
                    <a:pt x="6699" y="26749"/>
                  </a:lnTo>
                  <a:lnTo>
                    <a:pt x="7019" y="27138"/>
                  </a:lnTo>
                  <a:lnTo>
                    <a:pt x="7316" y="27618"/>
                  </a:lnTo>
                  <a:lnTo>
                    <a:pt x="7408" y="27755"/>
                  </a:lnTo>
                  <a:lnTo>
                    <a:pt x="7796" y="27984"/>
                  </a:lnTo>
                  <a:lnTo>
                    <a:pt x="7979" y="27984"/>
                  </a:lnTo>
                  <a:lnTo>
                    <a:pt x="8368" y="28007"/>
                  </a:lnTo>
                  <a:lnTo>
                    <a:pt x="9031" y="28052"/>
                  </a:lnTo>
                  <a:lnTo>
                    <a:pt x="9740" y="28098"/>
                  </a:lnTo>
                  <a:lnTo>
                    <a:pt x="10220" y="28190"/>
                  </a:lnTo>
                  <a:lnTo>
                    <a:pt x="10403" y="28235"/>
                  </a:lnTo>
                  <a:lnTo>
                    <a:pt x="10677" y="28441"/>
                  </a:lnTo>
                  <a:lnTo>
                    <a:pt x="10837" y="28578"/>
                  </a:lnTo>
                  <a:lnTo>
                    <a:pt x="11134" y="28715"/>
                  </a:lnTo>
                  <a:lnTo>
                    <a:pt x="11409" y="28990"/>
                  </a:lnTo>
                  <a:lnTo>
                    <a:pt x="11546" y="29218"/>
                  </a:lnTo>
                  <a:lnTo>
                    <a:pt x="11729" y="29470"/>
                  </a:lnTo>
                  <a:lnTo>
                    <a:pt x="11912" y="29493"/>
                  </a:lnTo>
                  <a:lnTo>
                    <a:pt x="12163" y="29515"/>
                  </a:lnTo>
                  <a:lnTo>
                    <a:pt x="12620" y="29584"/>
                  </a:lnTo>
                  <a:lnTo>
                    <a:pt x="12826" y="29584"/>
                  </a:lnTo>
                  <a:lnTo>
                    <a:pt x="12872" y="29515"/>
                  </a:lnTo>
                  <a:lnTo>
                    <a:pt x="12895" y="29378"/>
                  </a:lnTo>
                  <a:lnTo>
                    <a:pt x="12895" y="29035"/>
                  </a:lnTo>
                  <a:lnTo>
                    <a:pt x="12826" y="28807"/>
                  </a:lnTo>
                  <a:lnTo>
                    <a:pt x="12780" y="28578"/>
                  </a:lnTo>
                  <a:lnTo>
                    <a:pt x="12666" y="28258"/>
                  </a:lnTo>
                  <a:lnTo>
                    <a:pt x="12529" y="28098"/>
                  </a:lnTo>
                  <a:lnTo>
                    <a:pt x="12392" y="27961"/>
                  </a:lnTo>
                  <a:lnTo>
                    <a:pt x="12255" y="27687"/>
                  </a:lnTo>
                  <a:lnTo>
                    <a:pt x="12094" y="27595"/>
                  </a:lnTo>
                  <a:lnTo>
                    <a:pt x="11866" y="27504"/>
                  </a:lnTo>
                  <a:lnTo>
                    <a:pt x="11454" y="27321"/>
                  </a:lnTo>
                  <a:lnTo>
                    <a:pt x="11363" y="27115"/>
                  </a:lnTo>
                  <a:lnTo>
                    <a:pt x="11226" y="26749"/>
                  </a:lnTo>
                  <a:lnTo>
                    <a:pt x="11180" y="26383"/>
                  </a:lnTo>
                  <a:lnTo>
                    <a:pt x="11157" y="26201"/>
                  </a:lnTo>
                  <a:lnTo>
                    <a:pt x="11271" y="25903"/>
                  </a:lnTo>
                  <a:lnTo>
                    <a:pt x="11386" y="25812"/>
                  </a:lnTo>
                  <a:lnTo>
                    <a:pt x="11477" y="25675"/>
                  </a:lnTo>
                  <a:lnTo>
                    <a:pt x="11569" y="25263"/>
                  </a:lnTo>
                  <a:lnTo>
                    <a:pt x="11706" y="25172"/>
                  </a:lnTo>
                  <a:lnTo>
                    <a:pt x="11889" y="25149"/>
                  </a:lnTo>
                  <a:lnTo>
                    <a:pt x="12392" y="25286"/>
                  </a:lnTo>
                  <a:lnTo>
                    <a:pt x="12552" y="25263"/>
                  </a:lnTo>
                  <a:lnTo>
                    <a:pt x="12689" y="25149"/>
                  </a:lnTo>
                  <a:lnTo>
                    <a:pt x="12849" y="24897"/>
                  </a:lnTo>
                  <a:lnTo>
                    <a:pt x="12895" y="24737"/>
                  </a:lnTo>
                  <a:lnTo>
                    <a:pt x="12918" y="24532"/>
                  </a:lnTo>
                  <a:lnTo>
                    <a:pt x="13009" y="24120"/>
                  </a:lnTo>
                  <a:lnTo>
                    <a:pt x="13100" y="24052"/>
                  </a:lnTo>
                  <a:lnTo>
                    <a:pt x="13443" y="23983"/>
                  </a:lnTo>
                  <a:lnTo>
                    <a:pt x="13992" y="23914"/>
                  </a:lnTo>
                  <a:lnTo>
                    <a:pt x="14243" y="23914"/>
                  </a:lnTo>
                  <a:lnTo>
                    <a:pt x="14724" y="24097"/>
                  </a:lnTo>
                  <a:lnTo>
                    <a:pt x="14998" y="24120"/>
                  </a:lnTo>
                  <a:lnTo>
                    <a:pt x="15844" y="24074"/>
                  </a:lnTo>
                  <a:lnTo>
                    <a:pt x="16415" y="23960"/>
                  </a:lnTo>
                  <a:lnTo>
                    <a:pt x="16553" y="23914"/>
                  </a:lnTo>
                  <a:lnTo>
                    <a:pt x="16758" y="23640"/>
                  </a:lnTo>
                  <a:lnTo>
                    <a:pt x="16758" y="23480"/>
                  </a:lnTo>
                  <a:lnTo>
                    <a:pt x="16713" y="23274"/>
                  </a:lnTo>
                  <a:lnTo>
                    <a:pt x="16781" y="22931"/>
                  </a:lnTo>
                  <a:lnTo>
                    <a:pt x="16873" y="22840"/>
                  </a:lnTo>
                  <a:lnTo>
                    <a:pt x="17330" y="22748"/>
                  </a:lnTo>
                  <a:lnTo>
                    <a:pt x="17856" y="22703"/>
                  </a:lnTo>
                  <a:lnTo>
                    <a:pt x="18107" y="22680"/>
                  </a:lnTo>
                  <a:lnTo>
                    <a:pt x="18724" y="22703"/>
                  </a:lnTo>
                  <a:lnTo>
                    <a:pt x="18884" y="22794"/>
                  </a:lnTo>
                  <a:lnTo>
                    <a:pt x="18999" y="22931"/>
                  </a:lnTo>
                  <a:lnTo>
                    <a:pt x="19479" y="23274"/>
                  </a:lnTo>
                  <a:lnTo>
                    <a:pt x="19639" y="23320"/>
                  </a:lnTo>
                  <a:lnTo>
                    <a:pt x="19822" y="23366"/>
                  </a:lnTo>
                  <a:lnTo>
                    <a:pt x="20416" y="23663"/>
                  </a:lnTo>
                  <a:lnTo>
                    <a:pt x="20599" y="23846"/>
                  </a:lnTo>
                  <a:lnTo>
                    <a:pt x="20782" y="24052"/>
                  </a:lnTo>
                  <a:lnTo>
                    <a:pt x="21491" y="24509"/>
                  </a:lnTo>
                  <a:lnTo>
                    <a:pt x="21628" y="24646"/>
                  </a:lnTo>
                  <a:lnTo>
                    <a:pt x="21834" y="24783"/>
                  </a:lnTo>
                  <a:lnTo>
                    <a:pt x="22954" y="25172"/>
                  </a:lnTo>
                  <a:lnTo>
                    <a:pt x="23251" y="25263"/>
                  </a:lnTo>
                  <a:lnTo>
                    <a:pt x="23914" y="25355"/>
                  </a:lnTo>
                  <a:lnTo>
                    <a:pt x="24646" y="25400"/>
                  </a:lnTo>
                  <a:lnTo>
                    <a:pt x="25103" y="25492"/>
                  </a:lnTo>
                  <a:lnTo>
                    <a:pt x="25469" y="25538"/>
                  </a:lnTo>
                  <a:lnTo>
                    <a:pt x="25903" y="25560"/>
                  </a:lnTo>
                  <a:lnTo>
                    <a:pt x="26200" y="25560"/>
                  </a:lnTo>
                  <a:lnTo>
                    <a:pt x="26475" y="25492"/>
                  </a:lnTo>
                  <a:lnTo>
                    <a:pt x="26863" y="25446"/>
                  </a:lnTo>
                  <a:lnTo>
                    <a:pt x="27023" y="25423"/>
                  </a:lnTo>
                  <a:lnTo>
                    <a:pt x="27366" y="25560"/>
                  </a:lnTo>
                  <a:lnTo>
                    <a:pt x="27435" y="25652"/>
                  </a:lnTo>
                  <a:lnTo>
                    <a:pt x="27526" y="26041"/>
                  </a:lnTo>
                  <a:lnTo>
                    <a:pt x="27686" y="26429"/>
                  </a:lnTo>
                  <a:lnTo>
                    <a:pt x="27938" y="26612"/>
                  </a:lnTo>
                  <a:lnTo>
                    <a:pt x="28166" y="26726"/>
                  </a:lnTo>
                  <a:lnTo>
                    <a:pt x="28258" y="26749"/>
                  </a:lnTo>
                  <a:lnTo>
                    <a:pt x="28578" y="26703"/>
                  </a:lnTo>
                  <a:lnTo>
                    <a:pt x="28669" y="26566"/>
                  </a:lnTo>
                  <a:lnTo>
                    <a:pt x="28852" y="26178"/>
                  </a:lnTo>
                  <a:lnTo>
                    <a:pt x="29058" y="25835"/>
                  </a:lnTo>
                  <a:lnTo>
                    <a:pt x="29401" y="25423"/>
                  </a:lnTo>
                  <a:lnTo>
                    <a:pt x="29744" y="25126"/>
                  </a:lnTo>
                  <a:lnTo>
                    <a:pt x="30064" y="24943"/>
                  </a:lnTo>
                  <a:lnTo>
                    <a:pt x="30407" y="24692"/>
                  </a:lnTo>
                  <a:lnTo>
                    <a:pt x="30864" y="24509"/>
                  </a:lnTo>
                  <a:lnTo>
                    <a:pt x="31481" y="24372"/>
                  </a:lnTo>
                  <a:lnTo>
                    <a:pt x="31733" y="24326"/>
                  </a:lnTo>
                  <a:lnTo>
                    <a:pt x="32099" y="24212"/>
                  </a:lnTo>
                  <a:lnTo>
                    <a:pt x="32213" y="24120"/>
                  </a:lnTo>
                  <a:lnTo>
                    <a:pt x="32350" y="24029"/>
                  </a:lnTo>
                  <a:lnTo>
                    <a:pt x="32693" y="23983"/>
                  </a:lnTo>
                  <a:lnTo>
                    <a:pt x="32807" y="24029"/>
                  </a:lnTo>
                  <a:lnTo>
                    <a:pt x="32944" y="24074"/>
                  </a:lnTo>
                  <a:lnTo>
                    <a:pt x="33425" y="24143"/>
                  </a:lnTo>
                  <a:lnTo>
                    <a:pt x="33562" y="24052"/>
                  </a:lnTo>
                  <a:lnTo>
                    <a:pt x="33768" y="23869"/>
                  </a:lnTo>
                  <a:lnTo>
                    <a:pt x="33950" y="23571"/>
                  </a:lnTo>
                  <a:lnTo>
                    <a:pt x="34065" y="22977"/>
                  </a:lnTo>
                  <a:lnTo>
                    <a:pt x="34133" y="22428"/>
                  </a:lnTo>
                  <a:lnTo>
                    <a:pt x="34225" y="22131"/>
                  </a:lnTo>
                  <a:lnTo>
                    <a:pt x="34430" y="21720"/>
                  </a:lnTo>
                  <a:lnTo>
                    <a:pt x="34522" y="21491"/>
                  </a:lnTo>
                  <a:lnTo>
                    <a:pt x="34751" y="21148"/>
                  </a:lnTo>
                  <a:lnTo>
                    <a:pt x="34888" y="21080"/>
                  </a:lnTo>
                  <a:lnTo>
                    <a:pt x="35299" y="20988"/>
                  </a:lnTo>
                  <a:lnTo>
                    <a:pt x="35688" y="20897"/>
                  </a:lnTo>
                  <a:lnTo>
                    <a:pt x="36511" y="20874"/>
                  </a:lnTo>
                  <a:lnTo>
                    <a:pt x="37311" y="20919"/>
                  </a:lnTo>
                  <a:lnTo>
                    <a:pt x="37631" y="20965"/>
                  </a:lnTo>
                  <a:lnTo>
                    <a:pt x="38180" y="20965"/>
                  </a:lnTo>
                  <a:lnTo>
                    <a:pt x="38294" y="20919"/>
                  </a:lnTo>
                  <a:lnTo>
                    <a:pt x="38386" y="20782"/>
                  </a:lnTo>
                  <a:lnTo>
                    <a:pt x="38386" y="20554"/>
                  </a:lnTo>
                  <a:lnTo>
                    <a:pt x="38454" y="20462"/>
                  </a:lnTo>
                  <a:lnTo>
                    <a:pt x="38889" y="20371"/>
                  </a:lnTo>
                  <a:lnTo>
                    <a:pt x="39483" y="20302"/>
                  </a:lnTo>
                  <a:lnTo>
                    <a:pt x="39780" y="20302"/>
                  </a:lnTo>
                  <a:lnTo>
                    <a:pt x="40466" y="20348"/>
                  </a:lnTo>
                  <a:lnTo>
                    <a:pt x="40603" y="20439"/>
                  </a:lnTo>
                  <a:lnTo>
                    <a:pt x="40672" y="20577"/>
                  </a:lnTo>
                  <a:lnTo>
                    <a:pt x="41015" y="20919"/>
                  </a:lnTo>
                  <a:lnTo>
                    <a:pt x="41152" y="20965"/>
                  </a:lnTo>
                  <a:lnTo>
                    <a:pt x="41289" y="20988"/>
                  </a:lnTo>
                  <a:lnTo>
                    <a:pt x="41541" y="21171"/>
                  </a:lnTo>
                  <a:lnTo>
                    <a:pt x="41609" y="21354"/>
                  </a:lnTo>
                  <a:lnTo>
                    <a:pt x="41609" y="21445"/>
                  </a:lnTo>
                  <a:lnTo>
                    <a:pt x="41586" y="21651"/>
                  </a:lnTo>
                  <a:lnTo>
                    <a:pt x="41655" y="22017"/>
                  </a:lnTo>
                  <a:lnTo>
                    <a:pt x="41723" y="22085"/>
                  </a:lnTo>
                  <a:lnTo>
                    <a:pt x="41906" y="22314"/>
                  </a:lnTo>
                  <a:lnTo>
                    <a:pt x="42021" y="22748"/>
                  </a:lnTo>
                  <a:lnTo>
                    <a:pt x="42043" y="22954"/>
                  </a:lnTo>
                  <a:lnTo>
                    <a:pt x="42135" y="23366"/>
                  </a:lnTo>
                  <a:lnTo>
                    <a:pt x="42249" y="23411"/>
                  </a:lnTo>
                  <a:lnTo>
                    <a:pt x="42432" y="23411"/>
                  </a:lnTo>
                  <a:lnTo>
                    <a:pt x="42775" y="23320"/>
                  </a:lnTo>
                  <a:lnTo>
                    <a:pt x="42935" y="23183"/>
                  </a:lnTo>
                  <a:lnTo>
                    <a:pt x="42935" y="23068"/>
                  </a:lnTo>
                  <a:lnTo>
                    <a:pt x="42912" y="22588"/>
                  </a:lnTo>
                  <a:lnTo>
                    <a:pt x="42867" y="22177"/>
                  </a:lnTo>
                  <a:lnTo>
                    <a:pt x="42844" y="21994"/>
                  </a:lnTo>
                  <a:lnTo>
                    <a:pt x="42935" y="21742"/>
                  </a:lnTo>
                  <a:lnTo>
                    <a:pt x="43072" y="21697"/>
                  </a:lnTo>
                  <a:lnTo>
                    <a:pt x="43369" y="21582"/>
                  </a:lnTo>
                  <a:lnTo>
                    <a:pt x="43781" y="21582"/>
                  </a:lnTo>
                  <a:lnTo>
                    <a:pt x="43964" y="21628"/>
                  </a:lnTo>
                  <a:lnTo>
                    <a:pt x="44055" y="21651"/>
                  </a:lnTo>
                  <a:lnTo>
                    <a:pt x="44170" y="21674"/>
                  </a:lnTo>
                  <a:lnTo>
                    <a:pt x="44215" y="21582"/>
                  </a:lnTo>
                  <a:lnTo>
                    <a:pt x="44261" y="21560"/>
                  </a:lnTo>
                  <a:lnTo>
                    <a:pt x="44513" y="21491"/>
                  </a:lnTo>
                  <a:lnTo>
                    <a:pt x="44650" y="21331"/>
                  </a:lnTo>
                  <a:lnTo>
                    <a:pt x="44558" y="20874"/>
                  </a:lnTo>
                  <a:lnTo>
                    <a:pt x="44604" y="20531"/>
                  </a:lnTo>
                  <a:lnTo>
                    <a:pt x="44718" y="20485"/>
                  </a:lnTo>
                  <a:lnTo>
                    <a:pt x="44924" y="20211"/>
                  </a:lnTo>
                  <a:lnTo>
                    <a:pt x="44947" y="20051"/>
                  </a:lnTo>
                  <a:lnTo>
                    <a:pt x="44970" y="19891"/>
                  </a:lnTo>
                  <a:lnTo>
                    <a:pt x="44993" y="19616"/>
                  </a:lnTo>
                  <a:lnTo>
                    <a:pt x="44924" y="19479"/>
                  </a:lnTo>
                  <a:lnTo>
                    <a:pt x="44810" y="19433"/>
                  </a:lnTo>
                  <a:lnTo>
                    <a:pt x="44627" y="19342"/>
                  </a:lnTo>
                  <a:lnTo>
                    <a:pt x="44535" y="19045"/>
                  </a:lnTo>
                  <a:lnTo>
                    <a:pt x="44398" y="18931"/>
                  </a:lnTo>
                  <a:lnTo>
                    <a:pt x="44238" y="18839"/>
                  </a:lnTo>
                  <a:lnTo>
                    <a:pt x="44078" y="18633"/>
                  </a:lnTo>
                  <a:lnTo>
                    <a:pt x="43918" y="18588"/>
                  </a:lnTo>
                  <a:lnTo>
                    <a:pt x="43758" y="18565"/>
                  </a:lnTo>
                  <a:lnTo>
                    <a:pt x="43530" y="18610"/>
                  </a:lnTo>
                  <a:lnTo>
                    <a:pt x="43461" y="18565"/>
                  </a:lnTo>
                  <a:lnTo>
                    <a:pt x="43461" y="18496"/>
                  </a:lnTo>
                  <a:lnTo>
                    <a:pt x="43461" y="17993"/>
                  </a:lnTo>
                  <a:lnTo>
                    <a:pt x="43438" y="17353"/>
                  </a:lnTo>
                  <a:lnTo>
                    <a:pt x="43438" y="17102"/>
                  </a:lnTo>
                  <a:lnTo>
                    <a:pt x="43438" y="16759"/>
                  </a:lnTo>
                  <a:lnTo>
                    <a:pt x="43347" y="16621"/>
                  </a:lnTo>
                  <a:lnTo>
                    <a:pt x="43278" y="16599"/>
                  </a:lnTo>
                  <a:lnTo>
                    <a:pt x="43118" y="16576"/>
                  </a:lnTo>
                  <a:lnTo>
                    <a:pt x="42889" y="16530"/>
                  </a:lnTo>
                  <a:lnTo>
                    <a:pt x="42821" y="16416"/>
                  </a:lnTo>
                  <a:lnTo>
                    <a:pt x="42821" y="16301"/>
                  </a:lnTo>
                  <a:lnTo>
                    <a:pt x="42752" y="15890"/>
                  </a:lnTo>
                  <a:lnTo>
                    <a:pt x="42638" y="15501"/>
                  </a:lnTo>
                  <a:lnTo>
                    <a:pt x="42615" y="15227"/>
                  </a:lnTo>
                  <a:lnTo>
                    <a:pt x="42638" y="14701"/>
                  </a:lnTo>
                  <a:lnTo>
                    <a:pt x="42569" y="14450"/>
                  </a:lnTo>
                  <a:lnTo>
                    <a:pt x="42524" y="14427"/>
                  </a:lnTo>
                  <a:lnTo>
                    <a:pt x="42112" y="14472"/>
                  </a:lnTo>
                  <a:lnTo>
                    <a:pt x="41723" y="14404"/>
                  </a:lnTo>
                  <a:lnTo>
                    <a:pt x="41609" y="14335"/>
                  </a:lnTo>
                  <a:lnTo>
                    <a:pt x="41495" y="14198"/>
                  </a:lnTo>
                  <a:lnTo>
                    <a:pt x="41015" y="14198"/>
                  </a:lnTo>
                  <a:lnTo>
                    <a:pt x="40672" y="14015"/>
                  </a:lnTo>
                  <a:lnTo>
                    <a:pt x="40375" y="13992"/>
                  </a:lnTo>
                  <a:lnTo>
                    <a:pt x="39483" y="13970"/>
                  </a:lnTo>
                  <a:lnTo>
                    <a:pt x="38911" y="13947"/>
                  </a:lnTo>
                  <a:lnTo>
                    <a:pt x="38797" y="13901"/>
                  </a:lnTo>
                  <a:lnTo>
                    <a:pt x="38706" y="13649"/>
                  </a:lnTo>
                  <a:lnTo>
                    <a:pt x="38546" y="13558"/>
                  </a:lnTo>
                  <a:lnTo>
                    <a:pt x="38340" y="13467"/>
                  </a:lnTo>
                  <a:lnTo>
                    <a:pt x="38020" y="13146"/>
                  </a:lnTo>
                  <a:lnTo>
                    <a:pt x="37814" y="13055"/>
                  </a:lnTo>
                  <a:lnTo>
                    <a:pt x="37563" y="12986"/>
                  </a:lnTo>
                  <a:lnTo>
                    <a:pt x="37060" y="12689"/>
                  </a:lnTo>
                  <a:lnTo>
                    <a:pt x="36968" y="12552"/>
                  </a:lnTo>
                  <a:lnTo>
                    <a:pt x="36922" y="12278"/>
                  </a:lnTo>
                  <a:lnTo>
                    <a:pt x="36900" y="11798"/>
                  </a:lnTo>
                  <a:lnTo>
                    <a:pt x="36922" y="11523"/>
                  </a:lnTo>
                  <a:lnTo>
                    <a:pt x="37151" y="11135"/>
                  </a:lnTo>
                  <a:lnTo>
                    <a:pt x="37197" y="10997"/>
                  </a:lnTo>
                  <a:lnTo>
                    <a:pt x="37174" y="10586"/>
                  </a:lnTo>
                  <a:lnTo>
                    <a:pt x="37105" y="10243"/>
                  </a:lnTo>
                  <a:lnTo>
                    <a:pt x="37037" y="10197"/>
                  </a:lnTo>
                  <a:lnTo>
                    <a:pt x="36831" y="10152"/>
                  </a:lnTo>
                  <a:lnTo>
                    <a:pt x="36671" y="10037"/>
                  </a:lnTo>
                  <a:lnTo>
                    <a:pt x="36282" y="9740"/>
                  </a:lnTo>
                  <a:lnTo>
                    <a:pt x="35985" y="9443"/>
                  </a:lnTo>
                  <a:lnTo>
                    <a:pt x="35871" y="9306"/>
                  </a:lnTo>
                  <a:lnTo>
                    <a:pt x="35528" y="9283"/>
                  </a:lnTo>
                  <a:lnTo>
                    <a:pt x="35345" y="9237"/>
                  </a:lnTo>
                  <a:lnTo>
                    <a:pt x="35208" y="9169"/>
                  </a:lnTo>
                  <a:lnTo>
                    <a:pt x="35025" y="9054"/>
                  </a:lnTo>
                  <a:lnTo>
                    <a:pt x="34956" y="8871"/>
                  </a:lnTo>
                  <a:lnTo>
                    <a:pt x="34911" y="8620"/>
                  </a:lnTo>
                  <a:lnTo>
                    <a:pt x="34911" y="8094"/>
                  </a:lnTo>
                  <a:lnTo>
                    <a:pt x="35002" y="8025"/>
                  </a:lnTo>
                  <a:lnTo>
                    <a:pt x="35162" y="8025"/>
                  </a:lnTo>
                  <a:lnTo>
                    <a:pt x="35528" y="7865"/>
                  </a:lnTo>
                  <a:lnTo>
                    <a:pt x="35551" y="7751"/>
                  </a:lnTo>
                  <a:lnTo>
                    <a:pt x="35528" y="7591"/>
                  </a:lnTo>
                  <a:lnTo>
                    <a:pt x="35551" y="6951"/>
                  </a:lnTo>
                  <a:lnTo>
                    <a:pt x="35551" y="6471"/>
                  </a:lnTo>
                  <a:lnTo>
                    <a:pt x="35574" y="5694"/>
                  </a:lnTo>
                  <a:lnTo>
                    <a:pt x="35482" y="5556"/>
                  </a:lnTo>
                  <a:lnTo>
                    <a:pt x="35391" y="5488"/>
                  </a:lnTo>
                  <a:lnTo>
                    <a:pt x="35093" y="5465"/>
                  </a:lnTo>
                  <a:lnTo>
                    <a:pt x="34888" y="5511"/>
                  </a:lnTo>
                  <a:lnTo>
                    <a:pt x="34705" y="5579"/>
                  </a:lnTo>
                  <a:lnTo>
                    <a:pt x="34682" y="5831"/>
                  </a:lnTo>
                  <a:lnTo>
                    <a:pt x="34545" y="5968"/>
                  </a:lnTo>
                  <a:lnTo>
                    <a:pt x="34385" y="6082"/>
                  </a:lnTo>
                  <a:lnTo>
                    <a:pt x="34133" y="6357"/>
                  </a:lnTo>
                  <a:lnTo>
                    <a:pt x="33973" y="6379"/>
                  </a:lnTo>
                  <a:lnTo>
                    <a:pt x="33790" y="6357"/>
                  </a:lnTo>
                  <a:lnTo>
                    <a:pt x="33539" y="6334"/>
                  </a:lnTo>
                  <a:lnTo>
                    <a:pt x="33447" y="6402"/>
                  </a:lnTo>
                  <a:lnTo>
                    <a:pt x="33379" y="6517"/>
                  </a:lnTo>
                  <a:lnTo>
                    <a:pt x="33310" y="6814"/>
                  </a:lnTo>
                  <a:lnTo>
                    <a:pt x="33219" y="6860"/>
                  </a:lnTo>
                  <a:lnTo>
                    <a:pt x="32944" y="6974"/>
                  </a:lnTo>
                  <a:lnTo>
                    <a:pt x="32647" y="6997"/>
                  </a:lnTo>
                  <a:lnTo>
                    <a:pt x="32510" y="6928"/>
                  </a:lnTo>
                  <a:lnTo>
                    <a:pt x="32167" y="6654"/>
                  </a:lnTo>
                  <a:lnTo>
                    <a:pt x="32076" y="6517"/>
                  </a:lnTo>
                  <a:lnTo>
                    <a:pt x="32007" y="6379"/>
                  </a:lnTo>
                  <a:lnTo>
                    <a:pt x="31824" y="6082"/>
                  </a:lnTo>
                  <a:lnTo>
                    <a:pt x="31618" y="5968"/>
                  </a:lnTo>
                  <a:lnTo>
                    <a:pt x="31390" y="5899"/>
                  </a:lnTo>
                  <a:lnTo>
                    <a:pt x="31093" y="5785"/>
                  </a:lnTo>
                  <a:lnTo>
                    <a:pt x="30933" y="5579"/>
                  </a:lnTo>
                  <a:lnTo>
                    <a:pt x="30773" y="5328"/>
                  </a:lnTo>
                  <a:lnTo>
                    <a:pt x="30475" y="5031"/>
                  </a:lnTo>
                  <a:lnTo>
                    <a:pt x="30247" y="4939"/>
                  </a:lnTo>
                  <a:lnTo>
                    <a:pt x="29995" y="4848"/>
                  </a:lnTo>
                  <a:lnTo>
                    <a:pt x="29584" y="4550"/>
                  </a:lnTo>
                  <a:lnTo>
                    <a:pt x="29492" y="4413"/>
                  </a:lnTo>
                  <a:lnTo>
                    <a:pt x="29469" y="4276"/>
                  </a:lnTo>
                  <a:lnTo>
                    <a:pt x="29355" y="4025"/>
                  </a:lnTo>
                  <a:lnTo>
                    <a:pt x="29218" y="4002"/>
                  </a:lnTo>
                  <a:lnTo>
                    <a:pt x="28784" y="4002"/>
                  </a:lnTo>
                  <a:lnTo>
                    <a:pt x="28304" y="3979"/>
                  </a:lnTo>
                  <a:lnTo>
                    <a:pt x="28166" y="3956"/>
                  </a:lnTo>
                  <a:lnTo>
                    <a:pt x="28075" y="3773"/>
                  </a:lnTo>
                  <a:lnTo>
                    <a:pt x="27961" y="3750"/>
                  </a:lnTo>
                  <a:lnTo>
                    <a:pt x="27663" y="3705"/>
                  </a:lnTo>
                  <a:lnTo>
                    <a:pt x="27595" y="3659"/>
                  </a:lnTo>
                  <a:lnTo>
                    <a:pt x="27595" y="3133"/>
                  </a:lnTo>
                  <a:lnTo>
                    <a:pt x="27549" y="2447"/>
                  </a:lnTo>
                  <a:lnTo>
                    <a:pt x="27343" y="2219"/>
                  </a:lnTo>
                  <a:lnTo>
                    <a:pt x="27252" y="2013"/>
                  </a:lnTo>
                  <a:lnTo>
                    <a:pt x="27275" y="1876"/>
                  </a:lnTo>
                  <a:lnTo>
                    <a:pt x="27229" y="1624"/>
                  </a:lnTo>
                  <a:lnTo>
                    <a:pt x="27115" y="1578"/>
                  </a:lnTo>
                  <a:lnTo>
                    <a:pt x="27000" y="1487"/>
                  </a:lnTo>
                  <a:lnTo>
                    <a:pt x="26909" y="1190"/>
                  </a:lnTo>
                  <a:lnTo>
                    <a:pt x="26840" y="1053"/>
                  </a:lnTo>
                  <a:lnTo>
                    <a:pt x="26772" y="1075"/>
                  </a:lnTo>
                  <a:lnTo>
                    <a:pt x="26635" y="1121"/>
                  </a:lnTo>
                  <a:lnTo>
                    <a:pt x="26429" y="1213"/>
                  </a:lnTo>
                  <a:lnTo>
                    <a:pt x="26360" y="1327"/>
                  </a:lnTo>
                  <a:lnTo>
                    <a:pt x="26383" y="1396"/>
                  </a:lnTo>
                  <a:lnTo>
                    <a:pt x="26452" y="1578"/>
                  </a:lnTo>
                  <a:lnTo>
                    <a:pt x="26475" y="1830"/>
                  </a:lnTo>
                  <a:lnTo>
                    <a:pt x="26383" y="1921"/>
                  </a:lnTo>
                  <a:lnTo>
                    <a:pt x="26132" y="1921"/>
                  </a:lnTo>
                  <a:lnTo>
                    <a:pt x="25903" y="1967"/>
                  </a:lnTo>
                  <a:lnTo>
                    <a:pt x="25857" y="2059"/>
                  </a:lnTo>
                  <a:lnTo>
                    <a:pt x="25880" y="2150"/>
                  </a:lnTo>
                  <a:lnTo>
                    <a:pt x="25926" y="2333"/>
                  </a:lnTo>
                  <a:lnTo>
                    <a:pt x="25743" y="2630"/>
                  </a:lnTo>
                  <a:lnTo>
                    <a:pt x="25583" y="2699"/>
                  </a:lnTo>
                  <a:lnTo>
                    <a:pt x="25469" y="2767"/>
                  </a:lnTo>
                  <a:lnTo>
                    <a:pt x="25309" y="2950"/>
                  </a:lnTo>
                  <a:lnTo>
                    <a:pt x="25126" y="2927"/>
                  </a:lnTo>
                  <a:lnTo>
                    <a:pt x="24897" y="2859"/>
                  </a:lnTo>
                  <a:lnTo>
                    <a:pt x="24554" y="2676"/>
                  </a:lnTo>
                  <a:lnTo>
                    <a:pt x="24417" y="2539"/>
                  </a:lnTo>
                  <a:lnTo>
                    <a:pt x="24326" y="2356"/>
                  </a:lnTo>
                  <a:lnTo>
                    <a:pt x="24257" y="2127"/>
                  </a:lnTo>
                  <a:lnTo>
                    <a:pt x="24143" y="2059"/>
                  </a:lnTo>
                  <a:lnTo>
                    <a:pt x="24051" y="2081"/>
                  </a:lnTo>
                  <a:lnTo>
                    <a:pt x="23640" y="2173"/>
                  </a:lnTo>
                  <a:lnTo>
                    <a:pt x="23274" y="2173"/>
                  </a:lnTo>
                  <a:lnTo>
                    <a:pt x="23160" y="2196"/>
                  </a:lnTo>
                  <a:lnTo>
                    <a:pt x="23137" y="2379"/>
                  </a:lnTo>
                  <a:lnTo>
                    <a:pt x="22931" y="2470"/>
                  </a:lnTo>
                  <a:lnTo>
                    <a:pt x="22382" y="2607"/>
                  </a:lnTo>
                  <a:lnTo>
                    <a:pt x="21971" y="2744"/>
                  </a:lnTo>
                  <a:lnTo>
                    <a:pt x="21788" y="2836"/>
                  </a:lnTo>
                  <a:lnTo>
                    <a:pt x="21719" y="3064"/>
                  </a:lnTo>
                  <a:lnTo>
                    <a:pt x="21674" y="3247"/>
                  </a:lnTo>
                  <a:lnTo>
                    <a:pt x="21536" y="3453"/>
                  </a:lnTo>
                  <a:lnTo>
                    <a:pt x="21079" y="3842"/>
                  </a:lnTo>
                  <a:lnTo>
                    <a:pt x="20965" y="4002"/>
                  </a:lnTo>
                  <a:lnTo>
                    <a:pt x="20896" y="4345"/>
                  </a:lnTo>
                  <a:lnTo>
                    <a:pt x="20942" y="4710"/>
                  </a:lnTo>
                  <a:lnTo>
                    <a:pt x="20965" y="4871"/>
                  </a:lnTo>
                  <a:lnTo>
                    <a:pt x="20873" y="5008"/>
                  </a:lnTo>
                  <a:lnTo>
                    <a:pt x="20736" y="5008"/>
                  </a:lnTo>
                  <a:lnTo>
                    <a:pt x="20553" y="4962"/>
                  </a:lnTo>
                  <a:lnTo>
                    <a:pt x="20210" y="4802"/>
                  </a:lnTo>
                  <a:lnTo>
                    <a:pt x="20119" y="4710"/>
                  </a:lnTo>
                  <a:lnTo>
                    <a:pt x="20119" y="4413"/>
                  </a:lnTo>
                  <a:lnTo>
                    <a:pt x="20119" y="4139"/>
                  </a:lnTo>
                  <a:lnTo>
                    <a:pt x="20142" y="4070"/>
                  </a:lnTo>
                  <a:lnTo>
                    <a:pt x="20325" y="3933"/>
                  </a:lnTo>
                  <a:lnTo>
                    <a:pt x="20325" y="3750"/>
                  </a:lnTo>
                  <a:lnTo>
                    <a:pt x="20348" y="3545"/>
                  </a:lnTo>
                  <a:lnTo>
                    <a:pt x="20622" y="3224"/>
                  </a:lnTo>
                  <a:lnTo>
                    <a:pt x="20668" y="3110"/>
                  </a:lnTo>
                  <a:lnTo>
                    <a:pt x="20668" y="2767"/>
                  </a:lnTo>
                  <a:lnTo>
                    <a:pt x="20713" y="2333"/>
                  </a:lnTo>
                  <a:lnTo>
                    <a:pt x="20736" y="2173"/>
                  </a:lnTo>
                  <a:lnTo>
                    <a:pt x="20919" y="1899"/>
                  </a:lnTo>
                  <a:lnTo>
                    <a:pt x="21056" y="1899"/>
                  </a:lnTo>
                  <a:lnTo>
                    <a:pt x="21171" y="1876"/>
                  </a:lnTo>
                  <a:lnTo>
                    <a:pt x="21308" y="1601"/>
                  </a:lnTo>
                  <a:lnTo>
                    <a:pt x="21399" y="1533"/>
                  </a:lnTo>
                  <a:lnTo>
                    <a:pt x="21834" y="1578"/>
                  </a:lnTo>
                  <a:lnTo>
                    <a:pt x="22291" y="1601"/>
                  </a:lnTo>
                  <a:lnTo>
                    <a:pt x="22405" y="1533"/>
                  </a:lnTo>
                  <a:lnTo>
                    <a:pt x="22428" y="1418"/>
                  </a:lnTo>
                  <a:lnTo>
                    <a:pt x="22497" y="1396"/>
                  </a:lnTo>
                  <a:lnTo>
                    <a:pt x="23297" y="1396"/>
                  </a:lnTo>
                  <a:lnTo>
                    <a:pt x="24211" y="1418"/>
                  </a:lnTo>
                  <a:lnTo>
                    <a:pt x="24783" y="1418"/>
                  </a:lnTo>
                  <a:lnTo>
                    <a:pt x="25286" y="1350"/>
                  </a:lnTo>
                  <a:lnTo>
                    <a:pt x="25469" y="1236"/>
                  </a:lnTo>
                  <a:lnTo>
                    <a:pt x="25606" y="915"/>
                  </a:lnTo>
                  <a:lnTo>
                    <a:pt x="25560" y="801"/>
                  </a:lnTo>
                  <a:lnTo>
                    <a:pt x="25377" y="755"/>
                  </a:lnTo>
                  <a:lnTo>
                    <a:pt x="24737" y="801"/>
                  </a:lnTo>
                  <a:lnTo>
                    <a:pt x="23845" y="801"/>
                  </a:lnTo>
                  <a:lnTo>
                    <a:pt x="23663" y="687"/>
                  </a:lnTo>
                  <a:lnTo>
                    <a:pt x="23503" y="550"/>
                  </a:lnTo>
                  <a:lnTo>
                    <a:pt x="23434" y="321"/>
                  </a:lnTo>
                  <a:lnTo>
                    <a:pt x="23343" y="275"/>
                  </a:lnTo>
                  <a:lnTo>
                    <a:pt x="23251" y="275"/>
                  </a:lnTo>
                  <a:lnTo>
                    <a:pt x="23068" y="344"/>
                  </a:lnTo>
                  <a:lnTo>
                    <a:pt x="22862" y="481"/>
                  </a:lnTo>
                  <a:lnTo>
                    <a:pt x="22725" y="412"/>
                  </a:lnTo>
                  <a:lnTo>
                    <a:pt x="22634" y="298"/>
                  </a:lnTo>
                  <a:lnTo>
                    <a:pt x="22611" y="92"/>
                  </a:lnTo>
                  <a:lnTo>
                    <a:pt x="22474" y="1"/>
                  </a:ln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93"/>
            <p:cNvSpPr/>
            <p:nvPr/>
          </p:nvSpPr>
          <p:spPr>
            <a:xfrm>
              <a:off x="7002155" y="2071830"/>
              <a:ext cx="205222" cy="159962"/>
            </a:xfrm>
            <a:custGeom>
              <a:avLst/>
              <a:gdLst/>
              <a:ahLst/>
              <a:cxnLst/>
              <a:rect l="l" t="t" r="r" b="b"/>
              <a:pathLst>
                <a:path w="9123" h="7111" extrusionOk="0">
                  <a:moveTo>
                    <a:pt x="5602" y="0"/>
                  </a:moveTo>
                  <a:lnTo>
                    <a:pt x="5305" y="46"/>
                  </a:lnTo>
                  <a:lnTo>
                    <a:pt x="4916" y="229"/>
                  </a:lnTo>
                  <a:lnTo>
                    <a:pt x="4825" y="343"/>
                  </a:lnTo>
                  <a:lnTo>
                    <a:pt x="4870" y="640"/>
                  </a:lnTo>
                  <a:lnTo>
                    <a:pt x="4893" y="800"/>
                  </a:lnTo>
                  <a:lnTo>
                    <a:pt x="4893" y="938"/>
                  </a:lnTo>
                  <a:lnTo>
                    <a:pt x="4642" y="1029"/>
                  </a:lnTo>
                  <a:lnTo>
                    <a:pt x="4436" y="1052"/>
                  </a:lnTo>
                  <a:lnTo>
                    <a:pt x="4047" y="1029"/>
                  </a:lnTo>
                  <a:lnTo>
                    <a:pt x="3865" y="915"/>
                  </a:lnTo>
                  <a:lnTo>
                    <a:pt x="3750" y="800"/>
                  </a:lnTo>
                  <a:lnTo>
                    <a:pt x="3407" y="435"/>
                  </a:lnTo>
                  <a:lnTo>
                    <a:pt x="3247" y="389"/>
                  </a:lnTo>
                  <a:lnTo>
                    <a:pt x="3133" y="435"/>
                  </a:lnTo>
                  <a:lnTo>
                    <a:pt x="2996" y="686"/>
                  </a:lnTo>
                  <a:lnTo>
                    <a:pt x="2927" y="823"/>
                  </a:lnTo>
                  <a:lnTo>
                    <a:pt x="2836" y="960"/>
                  </a:lnTo>
                  <a:lnTo>
                    <a:pt x="2424" y="1052"/>
                  </a:lnTo>
                  <a:lnTo>
                    <a:pt x="2310" y="1143"/>
                  </a:lnTo>
                  <a:lnTo>
                    <a:pt x="2081" y="1440"/>
                  </a:lnTo>
                  <a:lnTo>
                    <a:pt x="1807" y="1761"/>
                  </a:lnTo>
                  <a:lnTo>
                    <a:pt x="1670" y="1806"/>
                  </a:lnTo>
                  <a:lnTo>
                    <a:pt x="1258" y="1669"/>
                  </a:lnTo>
                  <a:lnTo>
                    <a:pt x="1098" y="1646"/>
                  </a:lnTo>
                  <a:lnTo>
                    <a:pt x="961" y="1692"/>
                  </a:lnTo>
                  <a:lnTo>
                    <a:pt x="710" y="1898"/>
                  </a:lnTo>
                  <a:lnTo>
                    <a:pt x="641" y="2035"/>
                  </a:lnTo>
                  <a:lnTo>
                    <a:pt x="595" y="2149"/>
                  </a:lnTo>
                  <a:lnTo>
                    <a:pt x="572" y="2332"/>
                  </a:lnTo>
                  <a:lnTo>
                    <a:pt x="618" y="2744"/>
                  </a:lnTo>
                  <a:lnTo>
                    <a:pt x="664" y="3361"/>
                  </a:lnTo>
                  <a:lnTo>
                    <a:pt x="641" y="3864"/>
                  </a:lnTo>
                  <a:lnTo>
                    <a:pt x="595" y="4230"/>
                  </a:lnTo>
                  <a:lnTo>
                    <a:pt x="481" y="4435"/>
                  </a:lnTo>
                  <a:lnTo>
                    <a:pt x="275" y="4573"/>
                  </a:lnTo>
                  <a:lnTo>
                    <a:pt x="92" y="4733"/>
                  </a:lnTo>
                  <a:lnTo>
                    <a:pt x="1" y="4961"/>
                  </a:lnTo>
                  <a:lnTo>
                    <a:pt x="1" y="5076"/>
                  </a:lnTo>
                  <a:lnTo>
                    <a:pt x="184" y="5304"/>
                  </a:lnTo>
                  <a:lnTo>
                    <a:pt x="321" y="5373"/>
                  </a:lnTo>
                  <a:lnTo>
                    <a:pt x="550" y="5533"/>
                  </a:lnTo>
                  <a:lnTo>
                    <a:pt x="641" y="5693"/>
                  </a:lnTo>
                  <a:lnTo>
                    <a:pt x="824" y="5944"/>
                  </a:lnTo>
                  <a:lnTo>
                    <a:pt x="1030" y="6310"/>
                  </a:lnTo>
                  <a:lnTo>
                    <a:pt x="1098" y="6470"/>
                  </a:lnTo>
                  <a:lnTo>
                    <a:pt x="1235" y="6653"/>
                  </a:lnTo>
                  <a:lnTo>
                    <a:pt x="1373" y="6722"/>
                  </a:lnTo>
                  <a:lnTo>
                    <a:pt x="1624" y="6767"/>
                  </a:lnTo>
                  <a:lnTo>
                    <a:pt x="2173" y="6767"/>
                  </a:lnTo>
                  <a:lnTo>
                    <a:pt x="2447" y="6653"/>
                  </a:lnTo>
                  <a:lnTo>
                    <a:pt x="2607" y="6607"/>
                  </a:lnTo>
                  <a:lnTo>
                    <a:pt x="2653" y="6379"/>
                  </a:lnTo>
                  <a:lnTo>
                    <a:pt x="2699" y="6333"/>
                  </a:lnTo>
                  <a:lnTo>
                    <a:pt x="2927" y="6264"/>
                  </a:lnTo>
                  <a:lnTo>
                    <a:pt x="3179" y="6173"/>
                  </a:lnTo>
                  <a:lnTo>
                    <a:pt x="3316" y="6196"/>
                  </a:lnTo>
                  <a:lnTo>
                    <a:pt x="3545" y="6493"/>
                  </a:lnTo>
                  <a:lnTo>
                    <a:pt x="3613" y="6653"/>
                  </a:lnTo>
                  <a:lnTo>
                    <a:pt x="3773" y="6859"/>
                  </a:lnTo>
                  <a:lnTo>
                    <a:pt x="4070" y="6973"/>
                  </a:lnTo>
                  <a:lnTo>
                    <a:pt x="4299" y="7042"/>
                  </a:lnTo>
                  <a:lnTo>
                    <a:pt x="4642" y="7110"/>
                  </a:lnTo>
                  <a:lnTo>
                    <a:pt x="4756" y="7110"/>
                  </a:lnTo>
                  <a:lnTo>
                    <a:pt x="4870" y="7042"/>
                  </a:lnTo>
                  <a:lnTo>
                    <a:pt x="4985" y="6836"/>
                  </a:lnTo>
                  <a:lnTo>
                    <a:pt x="5031" y="6676"/>
                  </a:lnTo>
                  <a:lnTo>
                    <a:pt x="5099" y="6401"/>
                  </a:lnTo>
                  <a:lnTo>
                    <a:pt x="5236" y="6196"/>
                  </a:lnTo>
                  <a:lnTo>
                    <a:pt x="5442" y="6150"/>
                  </a:lnTo>
                  <a:lnTo>
                    <a:pt x="5899" y="6127"/>
                  </a:lnTo>
                  <a:lnTo>
                    <a:pt x="6128" y="6104"/>
                  </a:lnTo>
                  <a:lnTo>
                    <a:pt x="6357" y="6310"/>
                  </a:lnTo>
                  <a:lnTo>
                    <a:pt x="6471" y="6447"/>
                  </a:lnTo>
                  <a:lnTo>
                    <a:pt x="6608" y="6607"/>
                  </a:lnTo>
                  <a:lnTo>
                    <a:pt x="6997" y="6882"/>
                  </a:lnTo>
                  <a:lnTo>
                    <a:pt x="7180" y="6927"/>
                  </a:lnTo>
                  <a:lnTo>
                    <a:pt x="7522" y="6996"/>
                  </a:lnTo>
                  <a:lnTo>
                    <a:pt x="7774" y="6973"/>
                  </a:lnTo>
                  <a:lnTo>
                    <a:pt x="7888" y="6927"/>
                  </a:lnTo>
                  <a:lnTo>
                    <a:pt x="8140" y="6744"/>
                  </a:lnTo>
                  <a:lnTo>
                    <a:pt x="8208" y="6607"/>
                  </a:lnTo>
                  <a:lnTo>
                    <a:pt x="8254" y="6470"/>
                  </a:lnTo>
                  <a:lnTo>
                    <a:pt x="8437" y="6310"/>
                  </a:lnTo>
                  <a:lnTo>
                    <a:pt x="8643" y="6241"/>
                  </a:lnTo>
                  <a:lnTo>
                    <a:pt x="8848" y="6150"/>
                  </a:lnTo>
                  <a:lnTo>
                    <a:pt x="9031" y="5876"/>
                  </a:lnTo>
                  <a:lnTo>
                    <a:pt x="9031" y="5738"/>
                  </a:lnTo>
                  <a:lnTo>
                    <a:pt x="9100" y="5396"/>
                  </a:lnTo>
                  <a:lnTo>
                    <a:pt x="9123" y="5030"/>
                  </a:lnTo>
                  <a:lnTo>
                    <a:pt x="9077" y="4893"/>
                  </a:lnTo>
                  <a:lnTo>
                    <a:pt x="8871" y="4733"/>
                  </a:lnTo>
                  <a:lnTo>
                    <a:pt x="8666" y="4710"/>
                  </a:lnTo>
                  <a:lnTo>
                    <a:pt x="8117" y="4778"/>
                  </a:lnTo>
                  <a:lnTo>
                    <a:pt x="7682" y="4824"/>
                  </a:lnTo>
                  <a:lnTo>
                    <a:pt x="7568" y="4801"/>
                  </a:lnTo>
                  <a:lnTo>
                    <a:pt x="7591" y="4481"/>
                  </a:lnTo>
                  <a:lnTo>
                    <a:pt x="7568" y="4321"/>
                  </a:lnTo>
                  <a:lnTo>
                    <a:pt x="7568" y="4184"/>
                  </a:lnTo>
                  <a:lnTo>
                    <a:pt x="7705" y="4001"/>
                  </a:lnTo>
                  <a:lnTo>
                    <a:pt x="7728" y="3841"/>
                  </a:lnTo>
                  <a:lnTo>
                    <a:pt x="7728" y="3681"/>
                  </a:lnTo>
                  <a:lnTo>
                    <a:pt x="7888" y="3589"/>
                  </a:lnTo>
                  <a:lnTo>
                    <a:pt x="8025" y="3544"/>
                  </a:lnTo>
                  <a:lnTo>
                    <a:pt x="8140" y="3475"/>
                  </a:lnTo>
                  <a:lnTo>
                    <a:pt x="8391" y="3315"/>
                  </a:lnTo>
                  <a:lnTo>
                    <a:pt x="8460" y="3201"/>
                  </a:lnTo>
                  <a:lnTo>
                    <a:pt x="8483" y="3064"/>
                  </a:lnTo>
                  <a:lnTo>
                    <a:pt x="8391" y="2789"/>
                  </a:lnTo>
                  <a:lnTo>
                    <a:pt x="8323" y="2721"/>
                  </a:lnTo>
                  <a:lnTo>
                    <a:pt x="7728" y="2652"/>
                  </a:lnTo>
                  <a:lnTo>
                    <a:pt x="7020" y="2675"/>
                  </a:lnTo>
                  <a:lnTo>
                    <a:pt x="6859" y="2629"/>
                  </a:lnTo>
                  <a:lnTo>
                    <a:pt x="6677" y="2355"/>
                  </a:lnTo>
                  <a:lnTo>
                    <a:pt x="6631" y="2172"/>
                  </a:lnTo>
                  <a:lnTo>
                    <a:pt x="6539" y="1898"/>
                  </a:lnTo>
                  <a:lnTo>
                    <a:pt x="6494" y="1829"/>
                  </a:lnTo>
                  <a:lnTo>
                    <a:pt x="6357" y="1578"/>
                  </a:lnTo>
                  <a:lnTo>
                    <a:pt x="6219" y="1029"/>
                  </a:lnTo>
                  <a:lnTo>
                    <a:pt x="6196" y="846"/>
                  </a:lnTo>
                  <a:lnTo>
                    <a:pt x="6014" y="800"/>
                  </a:lnTo>
                  <a:lnTo>
                    <a:pt x="5899" y="823"/>
                  </a:lnTo>
                  <a:lnTo>
                    <a:pt x="5831" y="800"/>
                  </a:lnTo>
                  <a:lnTo>
                    <a:pt x="5808" y="480"/>
                  </a:lnTo>
                  <a:lnTo>
                    <a:pt x="5831" y="320"/>
                  </a:lnTo>
                  <a:lnTo>
                    <a:pt x="5808" y="160"/>
                  </a:lnTo>
                  <a:lnTo>
                    <a:pt x="5671" y="0"/>
                  </a:ln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93"/>
            <p:cNvSpPr/>
            <p:nvPr/>
          </p:nvSpPr>
          <p:spPr>
            <a:xfrm>
              <a:off x="5810163" y="1104025"/>
              <a:ext cx="671138" cy="689652"/>
            </a:xfrm>
            <a:custGeom>
              <a:avLst/>
              <a:gdLst/>
              <a:ahLst/>
              <a:cxnLst/>
              <a:rect l="l" t="t" r="r" b="b"/>
              <a:pathLst>
                <a:path w="29835" h="30658" extrusionOk="0">
                  <a:moveTo>
                    <a:pt x="846" y="0"/>
                  </a:moveTo>
                  <a:lnTo>
                    <a:pt x="640" y="92"/>
                  </a:lnTo>
                  <a:lnTo>
                    <a:pt x="640" y="160"/>
                  </a:lnTo>
                  <a:lnTo>
                    <a:pt x="663" y="389"/>
                  </a:lnTo>
                  <a:lnTo>
                    <a:pt x="640" y="709"/>
                  </a:lnTo>
                  <a:lnTo>
                    <a:pt x="572" y="983"/>
                  </a:lnTo>
                  <a:lnTo>
                    <a:pt x="595" y="1281"/>
                  </a:lnTo>
                  <a:lnTo>
                    <a:pt x="663" y="1555"/>
                  </a:lnTo>
                  <a:lnTo>
                    <a:pt x="755" y="1738"/>
                  </a:lnTo>
                  <a:lnTo>
                    <a:pt x="869" y="2012"/>
                  </a:lnTo>
                  <a:lnTo>
                    <a:pt x="1029" y="2264"/>
                  </a:lnTo>
                  <a:lnTo>
                    <a:pt x="1280" y="2515"/>
                  </a:lnTo>
                  <a:lnTo>
                    <a:pt x="1372" y="2721"/>
                  </a:lnTo>
                  <a:lnTo>
                    <a:pt x="1372" y="2995"/>
                  </a:lnTo>
                  <a:lnTo>
                    <a:pt x="1395" y="3315"/>
                  </a:lnTo>
                  <a:lnTo>
                    <a:pt x="1418" y="3430"/>
                  </a:lnTo>
                  <a:lnTo>
                    <a:pt x="1646" y="3544"/>
                  </a:lnTo>
                  <a:lnTo>
                    <a:pt x="1715" y="3590"/>
                  </a:lnTo>
                  <a:lnTo>
                    <a:pt x="1783" y="3795"/>
                  </a:lnTo>
                  <a:lnTo>
                    <a:pt x="1806" y="4093"/>
                  </a:lnTo>
                  <a:lnTo>
                    <a:pt x="1806" y="4207"/>
                  </a:lnTo>
                  <a:lnTo>
                    <a:pt x="1829" y="4390"/>
                  </a:lnTo>
                  <a:lnTo>
                    <a:pt x="1898" y="4413"/>
                  </a:lnTo>
                  <a:lnTo>
                    <a:pt x="2012" y="4573"/>
                  </a:lnTo>
                  <a:lnTo>
                    <a:pt x="2058" y="4939"/>
                  </a:lnTo>
                  <a:lnTo>
                    <a:pt x="2149" y="5281"/>
                  </a:lnTo>
                  <a:lnTo>
                    <a:pt x="2332" y="5533"/>
                  </a:lnTo>
                  <a:lnTo>
                    <a:pt x="2606" y="5876"/>
                  </a:lnTo>
                  <a:lnTo>
                    <a:pt x="2972" y="6265"/>
                  </a:lnTo>
                  <a:lnTo>
                    <a:pt x="3087" y="6425"/>
                  </a:lnTo>
                  <a:lnTo>
                    <a:pt x="3201" y="6699"/>
                  </a:lnTo>
                  <a:lnTo>
                    <a:pt x="3338" y="6859"/>
                  </a:lnTo>
                  <a:lnTo>
                    <a:pt x="3658" y="7202"/>
                  </a:lnTo>
                  <a:lnTo>
                    <a:pt x="3864" y="7476"/>
                  </a:lnTo>
                  <a:lnTo>
                    <a:pt x="4092" y="7659"/>
                  </a:lnTo>
                  <a:lnTo>
                    <a:pt x="4275" y="7819"/>
                  </a:lnTo>
                  <a:lnTo>
                    <a:pt x="4367" y="8071"/>
                  </a:lnTo>
                  <a:lnTo>
                    <a:pt x="4504" y="8299"/>
                  </a:lnTo>
                  <a:lnTo>
                    <a:pt x="4664" y="8482"/>
                  </a:lnTo>
                  <a:lnTo>
                    <a:pt x="4710" y="8688"/>
                  </a:lnTo>
                  <a:lnTo>
                    <a:pt x="4710" y="9008"/>
                  </a:lnTo>
                  <a:lnTo>
                    <a:pt x="4710" y="9282"/>
                  </a:lnTo>
                  <a:lnTo>
                    <a:pt x="4710" y="9397"/>
                  </a:lnTo>
                  <a:lnTo>
                    <a:pt x="4687" y="9625"/>
                  </a:lnTo>
                  <a:lnTo>
                    <a:pt x="4618" y="9671"/>
                  </a:lnTo>
                  <a:lnTo>
                    <a:pt x="4527" y="9717"/>
                  </a:lnTo>
                  <a:lnTo>
                    <a:pt x="4390" y="9877"/>
                  </a:lnTo>
                  <a:lnTo>
                    <a:pt x="4230" y="9877"/>
                  </a:lnTo>
                  <a:lnTo>
                    <a:pt x="3841" y="9900"/>
                  </a:lnTo>
                  <a:lnTo>
                    <a:pt x="3498" y="9945"/>
                  </a:lnTo>
                  <a:lnTo>
                    <a:pt x="3224" y="9968"/>
                  </a:lnTo>
                  <a:lnTo>
                    <a:pt x="2744" y="10014"/>
                  </a:lnTo>
                  <a:lnTo>
                    <a:pt x="2149" y="9991"/>
                  </a:lnTo>
                  <a:lnTo>
                    <a:pt x="1829" y="9968"/>
                  </a:lnTo>
                  <a:lnTo>
                    <a:pt x="1806" y="10014"/>
                  </a:lnTo>
                  <a:lnTo>
                    <a:pt x="1852" y="10151"/>
                  </a:lnTo>
                  <a:lnTo>
                    <a:pt x="1646" y="10220"/>
                  </a:lnTo>
                  <a:lnTo>
                    <a:pt x="1120" y="10288"/>
                  </a:lnTo>
                  <a:lnTo>
                    <a:pt x="915" y="10311"/>
                  </a:lnTo>
                  <a:lnTo>
                    <a:pt x="823" y="10334"/>
                  </a:lnTo>
                  <a:lnTo>
                    <a:pt x="755" y="10494"/>
                  </a:lnTo>
                  <a:lnTo>
                    <a:pt x="778" y="10608"/>
                  </a:lnTo>
                  <a:lnTo>
                    <a:pt x="778" y="10700"/>
                  </a:lnTo>
                  <a:lnTo>
                    <a:pt x="640" y="10745"/>
                  </a:lnTo>
                  <a:lnTo>
                    <a:pt x="617" y="10883"/>
                  </a:lnTo>
                  <a:lnTo>
                    <a:pt x="640" y="11065"/>
                  </a:lnTo>
                  <a:lnTo>
                    <a:pt x="709" y="11386"/>
                  </a:lnTo>
                  <a:lnTo>
                    <a:pt x="617" y="11431"/>
                  </a:lnTo>
                  <a:lnTo>
                    <a:pt x="389" y="11431"/>
                  </a:lnTo>
                  <a:lnTo>
                    <a:pt x="183" y="11477"/>
                  </a:lnTo>
                  <a:lnTo>
                    <a:pt x="92" y="11523"/>
                  </a:lnTo>
                  <a:lnTo>
                    <a:pt x="0" y="11728"/>
                  </a:lnTo>
                  <a:lnTo>
                    <a:pt x="23" y="11889"/>
                  </a:lnTo>
                  <a:lnTo>
                    <a:pt x="23" y="12094"/>
                  </a:lnTo>
                  <a:lnTo>
                    <a:pt x="23" y="12437"/>
                  </a:lnTo>
                  <a:lnTo>
                    <a:pt x="115" y="12506"/>
                  </a:lnTo>
                  <a:lnTo>
                    <a:pt x="435" y="12574"/>
                  </a:lnTo>
                  <a:lnTo>
                    <a:pt x="686" y="12597"/>
                  </a:lnTo>
                  <a:lnTo>
                    <a:pt x="755" y="12551"/>
                  </a:lnTo>
                  <a:lnTo>
                    <a:pt x="869" y="12300"/>
                  </a:lnTo>
                  <a:lnTo>
                    <a:pt x="960" y="12254"/>
                  </a:lnTo>
                  <a:lnTo>
                    <a:pt x="1509" y="12254"/>
                  </a:lnTo>
                  <a:lnTo>
                    <a:pt x="2103" y="12300"/>
                  </a:lnTo>
                  <a:lnTo>
                    <a:pt x="2469" y="12323"/>
                  </a:lnTo>
                  <a:lnTo>
                    <a:pt x="2629" y="12254"/>
                  </a:lnTo>
                  <a:lnTo>
                    <a:pt x="2629" y="12163"/>
                  </a:lnTo>
                  <a:lnTo>
                    <a:pt x="2629" y="12026"/>
                  </a:lnTo>
                  <a:lnTo>
                    <a:pt x="2721" y="12003"/>
                  </a:lnTo>
                  <a:lnTo>
                    <a:pt x="2812" y="11957"/>
                  </a:lnTo>
                  <a:lnTo>
                    <a:pt x="2972" y="11728"/>
                  </a:lnTo>
                  <a:lnTo>
                    <a:pt x="3087" y="11683"/>
                  </a:lnTo>
                  <a:lnTo>
                    <a:pt x="3361" y="11660"/>
                  </a:lnTo>
                  <a:lnTo>
                    <a:pt x="3681" y="11637"/>
                  </a:lnTo>
                  <a:lnTo>
                    <a:pt x="3864" y="11637"/>
                  </a:lnTo>
                  <a:lnTo>
                    <a:pt x="4161" y="11751"/>
                  </a:lnTo>
                  <a:lnTo>
                    <a:pt x="4184" y="11820"/>
                  </a:lnTo>
                  <a:lnTo>
                    <a:pt x="4230" y="12163"/>
                  </a:lnTo>
                  <a:lnTo>
                    <a:pt x="4253" y="12574"/>
                  </a:lnTo>
                  <a:lnTo>
                    <a:pt x="4253" y="12712"/>
                  </a:lnTo>
                  <a:lnTo>
                    <a:pt x="4207" y="12963"/>
                  </a:lnTo>
                  <a:lnTo>
                    <a:pt x="4070" y="12986"/>
                  </a:lnTo>
                  <a:lnTo>
                    <a:pt x="3887" y="12963"/>
                  </a:lnTo>
                  <a:lnTo>
                    <a:pt x="3612" y="12940"/>
                  </a:lnTo>
                  <a:lnTo>
                    <a:pt x="3590" y="13054"/>
                  </a:lnTo>
                  <a:lnTo>
                    <a:pt x="3590" y="13169"/>
                  </a:lnTo>
                  <a:lnTo>
                    <a:pt x="3452" y="13375"/>
                  </a:lnTo>
                  <a:lnTo>
                    <a:pt x="3361" y="13375"/>
                  </a:lnTo>
                  <a:lnTo>
                    <a:pt x="3041" y="13420"/>
                  </a:lnTo>
                  <a:lnTo>
                    <a:pt x="2789" y="13466"/>
                  </a:lnTo>
                  <a:lnTo>
                    <a:pt x="2744" y="13489"/>
                  </a:lnTo>
                  <a:lnTo>
                    <a:pt x="2721" y="13603"/>
                  </a:lnTo>
                  <a:lnTo>
                    <a:pt x="2721" y="13809"/>
                  </a:lnTo>
                  <a:lnTo>
                    <a:pt x="2652" y="14198"/>
                  </a:lnTo>
                  <a:lnTo>
                    <a:pt x="2561" y="14403"/>
                  </a:lnTo>
                  <a:lnTo>
                    <a:pt x="2538" y="14861"/>
                  </a:lnTo>
                  <a:lnTo>
                    <a:pt x="2584" y="15203"/>
                  </a:lnTo>
                  <a:lnTo>
                    <a:pt x="2652" y="15203"/>
                  </a:lnTo>
                  <a:lnTo>
                    <a:pt x="2858" y="15295"/>
                  </a:lnTo>
                  <a:lnTo>
                    <a:pt x="2904" y="15409"/>
                  </a:lnTo>
                  <a:lnTo>
                    <a:pt x="2927" y="15569"/>
                  </a:lnTo>
                  <a:lnTo>
                    <a:pt x="3087" y="15798"/>
                  </a:lnTo>
                  <a:lnTo>
                    <a:pt x="3178" y="15844"/>
                  </a:lnTo>
                  <a:lnTo>
                    <a:pt x="3384" y="15889"/>
                  </a:lnTo>
                  <a:lnTo>
                    <a:pt x="3612" y="15981"/>
                  </a:lnTo>
                  <a:lnTo>
                    <a:pt x="3727" y="16004"/>
                  </a:lnTo>
                  <a:lnTo>
                    <a:pt x="3955" y="16141"/>
                  </a:lnTo>
                  <a:lnTo>
                    <a:pt x="3978" y="16255"/>
                  </a:lnTo>
                  <a:lnTo>
                    <a:pt x="4001" y="16438"/>
                  </a:lnTo>
                  <a:lnTo>
                    <a:pt x="4047" y="16781"/>
                  </a:lnTo>
                  <a:lnTo>
                    <a:pt x="4024" y="17307"/>
                  </a:lnTo>
                  <a:lnTo>
                    <a:pt x="3955" y="17581"/>
                  </a:lnTo>
                  <a:lnTo>
                    <a:pt x="3841" y="17650"/>
                  </a:lnTo>
                  <a:lnTo>
                    <a:pt x="3498" y="17650"/>
                  </a:lnTo>
                  <a:lnTo>
                    <a:pt x="3315" y="17627"/>
                  </a:lnTo>
                  <a:lnTo>
                    <a:pt x="3041" y="17627"/>
                  </a:lnTo>
                  <a:lnTo>
                    <a:pt x="2995" y="17695"/>
                  </a:lnTo>
                  <a:lnTo>
                    <a:pt x="3064" y="17993"/>
                  </a:lnTo>
                  <a:lnTo>
                    <a:pt x="3155" y="18313"/>
                  </a:lnTo>
                  <a:lnTo>
                    <a:pt x="3292" y="18450"/>
                  </a:lnTo>
                  <a:lnTo>
                    <a:pt x="3452" y="18633"/>
                  </a:lnTo>
                  <a:lnTo>
                    <a:pt x="3544" y="18884"/>
                  </a:lnTo>
                  <a:lnTo>
                    <a:pt x="3681" y="19204"/>
                  </a:lnTo>
                  <a:lnTo>
                    <a:pt x="3818" y="19479"/>
                  </a:lnTo>
                  <a:lnTo>
                    <a:pt x="4047" y="19707"/>
                  </a:lnTo>
                  <a:lnTo>
                    <a:pt x="4092" y="19867"/>
                  </a:lnTo>
                  <a:lnTo>
                    <a:pt x="4115" y="20142"/>
                  </a:lnTo>
                  <a:lnTo>
                    <a:pt x="4253" y="20210"/>
                  </a:lnTo>
                  <a:lnTo>
                    <a:pt x="4527" y="20279"/>
                  </a:lnTo>
                  <a:lnTo>
                    <a:pt x="4778" y="20370"/>
                  </a:lnTo>
                  <a:lnTo>
                    <a:pt x="5167" y="20507"/>
                  </a:lnTo>
                  <a:lnTo>
                    <a:pt x="5853" y="20507"/>
                  </a:lnTo>
                  <a:lnTo>
                    <a:pt x="6287" y="20485"/>
                  </a:lnTo>
                  <a:lnTo>
                    <a:pt x="6539" y="20507"/>
                  </a:lnTo>
                  <a:lnTo>
                    <a:pt x="6927" y="20759"/>
                  </a:lnTo>
                  <a:lnTo>
                    <a:pt x="7019" y="20805"/>
                  </a:lnTo>
                  <a:lnTo>
                    <a:pt x="7339" y="20759"/>
                  </a:lnTo>
                  <a:lnTo>
                    <a:pt x="7705" y="20759"/>
                  </a:lnTo>
                  <a:lnTo>
                    <a:pt x="7819" y="20805"/>
                  </a:lnTo>
                  <a:lnTo>
                    <a:pt x="7933" y="21033"/>
                  </a:lnTo>
                  <a:lnTo>
                    <a:pt x="8048" y="21056"/>
                  </a:lnTo>
                  <a:lnTo>
                    <a:pt x="8208" y="21056"/>
                  </a:lnTo>
                  <a:lnTo>
                    <a:pt x="8459" y="21079"/>
                  </a:lnTo>
                  <a:lnTo>
                    <a:pt x="8551" y="21193"/>
                  </a:lnTo>
                  <a:lnTo>
                    <a:pt x="8756" y="21490"/>
                  </a:lnTo>
                  <a:lnTo>
                    <a:pt x="9008" y="21628"/>
                  </a:lnTo>
                  <a:lnTo>
                    <a:pt x="9305" y="21879"/>
                  </a:lnTo>
                  <a:lnTo>
                    <a:pt x="9602" y="22245"/>
                  </a:lnTo>
                  <a:lnTo>
                    <a:pt x="9762" y="22496"/>
                  </a:lnTo>
                  <a:lnTo>
                    <a:pt x="9945" y="22679"/>
                  </a:lnTo>
                  <a:lnTo>
                    <a:pt x="10082" y="22771"/>
                  </a:lnTo>
                  <a:lnTo>
                    <a:pt x="10219" y="23045"/>
                  </a:lnTo>
                  <a:lnTo>
                    <a:pt x="10311" y="23274"/>
                  </a:lnTo>
                  <a:lnTo>
                    <a:pt x="10517" y="23594"/>
                  </a:lnTo>
                  <a:lnTo>
                    <a:pt x="10654" y="23685"/>
                  </a:lnTo>
                  <a:lnTo>
                    <a:pt x="10791" y="23708"/>
                  </a:lnTo>
                  <a:lnTo>
                    <a:pt x="10951" y="23822"/>
                  </a:lnTo>
                  <a:lnTo>
                    <a:pt x="11065" y="24005"/>
                  </a:lnTo>
                  <a:lnTo>
                    <a:pt x="11340" y="24600"/>
                  </a:lnTo>
                  <a:lnTo>
                    <a:pt x="11477" y="24897"/>
                  </a:lnTo>
                  <a:lnTo>
                    <a:pt x="11477" y="25011"/>
                  </a:lnTo>
                  <a:lnTo>
                    <a:pt x="11568" y="25125"/>
                  </a:lnTo>
                  <a:lnTo>
                    <a:pt x="11728" y="25263"/>
                  </a:lnTo>
                  <a:lnTo>
                    <a:pt x="11843" y="25377"/>
                  </a:lnTo>
                  <a:lnTo>
                    <a:pt x="11843" y="25491"/>
                  </a:lnTo>
                  <a:lnTo>
                    <a:pt x="11888" y="25583"/>
                  </a:lnTo>
                  <a:lnTo>
                    <a:pt x="12048" y="25766"/>
                  </a:lnTo>
                  <a:lnTo>
                    <a:pt x="12208" y="25880"/>
                  </a:lnTo>
                  <a:lnTo>
                    <a:pt x="12346" y="25948"/>
                  </a:lnTo>
                  <a:lnTo>
                    <a:pt x="12551" y="26109"/>
                  </a:lnTo>
                  <a:lnTo>
                    <a:pt x="12643" y="26063"/>
                  </a:lnTo>
                  <a:lnTo>
                    <a:pt x="12780" y="25971"/>
                  </a:lnTo>
                  <a:lnTo>
                    <a:pt x="12803" y="25880"/>
                  </a:lnTo>
                  <a:lnTo>
                    <a:pt x="12780" y="25674"/>
                  </a:lnTo>
                  <a:lnTo>
                    <a:pt x="12689" y="25423"/>
                  </a:lnTo>
                  <a:lnTo>
                    <a:pt x="12734" y="25331"/>
                  </a:lnTo>
                  <a:lnTo>
                    <a:pt x="12826" y="25308"/>
                  </a:lnTo>
                  <a:lnTo>
                    <a:pt x="13374" y="25240"/>
                  </a:lnTo>
                  <a:lnTo>
                    <a:pt x="13900" y="25148"/>
                  </a:lnTo>
                  <a:lnTo>
                    <a:pt x="14083" y="25103"/>
                  </a:lnTo>
                  <a:lnTo>
                    <a:pt x="14380" y="24828"/>
                  </a:lnTo>
                  <a:lnTo>
                    <a:pt x="14540" y="24783"/>
                  </a:lnTo>
                  <a:lnTo>
                    <a:pt x="14700" y="24783"/>
                  </a:lnTo>
                  <a:lnTo>
                    <a:pt x="14975" y="24668"/>
                  </a:lnTo>
                  <a:lnTo>
                    <a:pt x="14998" y="24508"/>
                  </a:lnTo>
                  <a:lnTo>
                    <a:pt x="14952" y="23937"/>
                  </a:lnTo>
                  <a:lnTo>
                    <a:pt x="15020" y="23502"/>
                  </a:lnTo>
                  <a:lnTo>
                    <a:pt x="15249" y="23319"/>
                  </a:lnTo>
                  <a:lnTo>
                    <a:pt x="15592" y="23251"/>
                  </a:lnTo>
                  <a:lnTo>
                    <a:pt x="15775" y="23205"/>
                  </a:lnTo>
                  <a:lnTo>
                    <a:pt x="16026" y="22976"/>
                  </a:lnTo>
                  <a:lnTo>
                    <a:pt x="16118" y="22862"/>
                  </a:lnTo>
                  <a:lnTo>
                    <a:pt x="16255" y="22771"/>
                  </a:lnTo>
                  <a:lnTo>
                    <a:pt x="16712" y="22588"/>
                  </a:lnTo>
                  <a:lnTo>
                    <a:pt x="16827" y="22451"/>
                  </a:lnTo>
                  <a:lnTo>
                    <a:pt x="16895" y="22336"/>
                  </a:lnTo>
                  <a:lnTo>
                    <a:pt x="17192" y="22199"/>
                  </a:lnTo>
                  <a:lnTo>
                    <a:pt x="17375" y="22153"/>
                  </a:lnTo>
                  <a:lnTo>
                    <a:pt x="17467" y="22131"/>
                  </a:lnTo>
                  <a:lnTo>
                    <a:pt x="17604" y="22199"/>
                  </a:lnTo>
                  <a:lnTo>
                    <a:pt x="17695" y="22473"/>
                  </a:lnTo>
                  <a:lnTo>
                    <a:pt x="17695" y="22656"/>
                  </a:lnTo>
                  <a:lnTo>
                    <a:pt x="17695" y="22839"/>
                  </a:lnTo>
                  <a:lnTo>
                    <a:pt x="17741" y="23365"/>
                  </a:lnTo>
                  <a:lnTo>
                    <a:pt x="17924" y="23594"/>
                  </a:lnTo>
                  <a:lnTo>
                    <a:pt x="18313" y="24051"/>
                  </a:lnTo>
                  <a:lnTo>
                    <a:pt x="18633" y="24394"/>
                  </a:lnTo>
                  <a:lnTo>
                    <a:pt x="18770" y="24554"/>
                  </a:lnTo>
                  <a:lnTo>
                    <a:pt x="18793" y="25034"/>
                  </a:lnTo>
                  <a:lnTo>
                    <a:pt x="18633" y="25217"/>
                  </a:lnTo>
                  <a:lnTo>
                    <a:pt x="18450" y="25331"/>
                  </a:lnTo>
                  <a:lnTo>
                    <a:pt x="18198" y="25377"/>
                  </a:lnTo>
                  <a:lnTo>
                    <a:pt x="18152" y="25514"/>
                  </a:lnTo>
                  <a:lnTo>
                    <a:pt x="18175" y="25651"/>
                  </a:lnTo>
                  <a:lnTo>
                    <a:pt x="18221" y="25971"/>
                  </a:lnTo>
                  <a:lnTo>
                    <a:pt x="18221" y="26451"/>
                  </a:lnTo>
                  <a:lnTo>
                    <a:pt x="18130" y="26657"/>
                  </a:lnTo>
                  <a:lnTo>
                    <a:pt x="18015" y="26863"/>
                  </a:lnTo>
                  <a:lnTo>
                    <a:pt x="17924" y="27114"/>
                  </a:lnTo>
                  <a:lnTo>
                    <a:pt x="17992" y="27229"/>
                  </a:lnTo>
                  <a:lnTo>
                    <a:pt x="18084" y="27229"/>
                  </a:lnTo>
                  <a:lnTo>
                    <a:pt x="18335" y="27206"/>
                  </a:lnTo>
                  <a:lnTo>
                    <a:pt x="18815" y="27229"/>
                  </a:lnTo>
                  <a:lnTo>
                    <a:pt x="19067" y="27343"/>
                  </a:lnTo>
                  <a:lnTo>
                    <a:pt x="19113" y="27480"/>
                  </a:lnTo>
                  <a:lnTo>
                    <a:pt x="19181" y="27755"/>
                  </a:lnTo>
                  <a:lnTo>
                    <a:pt x="19456" y="28189"/>
                  </a:lnTo>
                  <a:lnTo>
                    <a:pt x="19707" y="28349"/>
                  </a:lnTo>
                  <a:lnTo>
                    <a:pt x="20004" y="28509"/>
                  </a:lnTo>
                  <a:lnTo>
                    <a:pt x="20416" y="28738"/>
                  </a:lnTo>
                  <a:lnTo>
                    <a:pt x="20599" y="28966"/>
                  </a:lnTo>
                  <a:lnTo>
                    <a:pt x="20644" y="29103"/>
                  </a:lnTo>
                  <a:lnTo>
                    <a:pt x="20690" y="29652"/>
                  </a:lnTo>
                  <a:lnTo>
                    <a:pt x="20782" y="29904"/>
                  </a:lnTo>
                  <a:lnTo>
                    <a:pt x="20896" y="29995"/>
                  </a:lnTo>
                  <a:lnTo>
                    <a:pt x="21445" y="30109"/>
                  </a:lnTo>
                  <a:lnTo>
                    <a:pt x="21582" y="30246"/>
                  </a:lnTo>
                  <a:lnTo>
                    <a:pt x="21719" y="30361"/>
                  </a:lnTo>
                  <a:lnTo>
                    <a:pt x="22176" y="30521"/>
                  </a:lnTo>
                  <a:lnTo>
                    <a:pt x="22428" y="30544"/>
                  </a:lnTo>
                  <a:lnTo>
                    <a:pt x="22725" y="30589"/>
                  </a:lnTo>
                  <a:lnTo>
                    <a:pt x="23068" y="30635"/>
                  </a:lnTo>
                  <a:lnTo>
                    <a:pt x="23205" y="30658"/>
                  </a:lnTo>
                  <a:lnTo>
                    <a:pt x="23434" y="30635"/>
                  </a:lnTo>
                  <a:lnTo>
                    <a:pt x="23479" y="30407"/>
                  </a:lnTo>
                  <a:lnTo>
                    <a:pt x="23525" y="30178"/>
                  </a:lnTo>
                  <a:lnTo>
                    <a:pt x="23708" y="29789"/>
                  </a:lnTo>
                  <a:lnTo>
                    <a:pt x="23937" y="29561"/>
                  </a:lnTo>
                  <a:lnTo>
                    <a:pt x="24074" y="29286"/>
                  </a:lnTo>
                  <a:lnTo>
                    <a:pt x="24234" y="28829"/>
                  </a:lnTo>
                  <a:lnTo>
                    <a:pt x="24279" y="28738"/>
                  </a:lnTo>
                  <a:lnTo>
                    <a:pt x="24439" y="28669"/>
                  </a:lnTo>
                  <a:lnTo>
                    <a:pt x="24737" y="28715"/>
                  </a:lnTo>
                  <a:lnTo>
                    <a:pt x="24965" y="28738"/>
                  </a:lnTo>
                  <a:lnTo>
                    <a:pt x="25194" y="28715"/>
                  </a:lnTo>
                  <a:lnTo>
                    <a:pt x="25423" y="28486"/>
                  </a:lnTo>
                  <a:lnTo>
                    <a:pt x="25491" y="28349"/>
                  </a:lnTo>
                  <a:lnTo>
                    <a:pt x="25537" y="28166"/>
                  </a:lnTo>
                  <a:lnTo>
                    <a:pt x="25537" y="27755"/>
                  </a:lnTo>
                  <a:lnTo>
                    <a:pt x="25491" y="27595"/>
                  </a:lnTo>
                  <a:lnTo>
                    <a:pt x="25240" y="27320"/>
                  </a:lnTo>
                  <a:lnTo>
                    <a:pt x="25034" y="27023"/>
                  </a:lnTo>
                  <a:lnTo>
                    <a:pt x="25080" y="26863"/>
                  </a:lnTo>
                  <a:lnTo>
                    <a:pt x="25468" y="26474"/>
                  </a:lnTo>
                  <a:lnTo>
                    <a:pt x="25651" y="26337"/>
                  </a:lnTo>
                  <a:lnTo>
                    <a:pt x="26017" y="26109"/>
                  </a:lnTo>
                  <a:lnTo>
                    <a:pt x="26314" y="25857"/>
                  </a:lnTo>
                  <a:lnTo>
                    <a:pt x="26726" y="25491"/>
                  </a:lnTo>
                  <a:lnTo>
                    <a:pt x="27091" y="25217"/>
                  </a:lnTo>
                  <a:lnTo>
                    <a:pt x="27137" y="25125"/>
                  </a:lnTo>
                  <a:lnTo>
                    <a:pt x="27114" y="24714"/>
                  </a:lnTo>
                  <a:lnTo>
                    <a:pt x="27023" y="24531"/>
                  </a:lnTo>
                  <a:lnTo>
                    <a:pt x="26886" y="24348"/>
                  </a:lnTo>
                  <a:lnTo>
                    <a:pt x="26520" y="23982"/>
                  </a:lnTo>
                  <a:lnTo>
                    <a:pt x="26360" y="23891"/>
                  </a:lnTo>
                  <a:lnTo>
                    <a:pt x="26177" y="23777"/>
                  </a:lnTo>
                  <a:lnTo>
                    <a:pt x="25857" y="23182"/>
                  </a:lnTo>
                  <a:lnTo>
                    <a:pt x="25743" y="22976"/>
                  </a:lnTo>
                  <a:lnTo>
                    <a:pt x="25423" y="22611"/>
                  </a:lnTo>
                  <a:lnTo>
                    <a:pt x="25102" y="22359"/>
                  </a:lnTo>
                  <a:lnTo>
                    <a:pt x="25034" y="21993"/>
                  </a:lnTo>
                  <a:lnTo>
                    <a:pt x="25102" y="21582"/>
                  </a:lnTo>
                  <a:lnTo>
                    <a:pt x="25148" y="21445"/>
                  </a:lnTo>
                  <a:lnTo>
                    <a:pt x="25491" y="21125"/>
                  </a:lnTo>
                  <a:lnTo>
                    <a:pt x="25651" y="21010"/>
                  </a:lnTo>
                  <a:lnTo>
                    <a:pt x="25743" y="20919"/>
                  </a:lnTo>
                  <a:lnTo>
                    <a:pt x="25811" y="20759"/>
                  </a:lnTo>
                  <a:lnTo>
                    <a:pt x="25628" y="20713"/>
                  </a:lnTo>
                  <a:lnTo>
                    <a:pt x="25377" y="20690"/>
                  </a:lnTo>
                  <a:lnTo>
                    <a:pt x="25331" y="20576"/>
                  </a:lnTo>
                  <a:lnTo>
                    <a:pt x="25377" y="20256"/>
                  </a:lnTo>
                  <a:lnTo>
                    <a:pt x="25514" y="20073"/>
                  </a:lnTo>
                  <a:lnTo>
                    <a:pt x="25628" y="20050"/>
                  </a:lnTo>
                  <a:lnTo>
                    <a:pt x="25948" y="19959"/>
                  </a:lnTo>
                  <a:lnTo>
                    <a:pt x="25994" y="19822"/>
                  </a:lnTo>
                  <a:lnTo>
                    <a:pt x="25994" y="19273"/>
                  </a:lnTo>
                  <a:lnTo>
                    <a:pt x="25971" y="18838"/>
                  </a:lnTo>
                  <a:lnTo>
                    <a:pt x="25948" y="18747"/>
                  </a:lnTo>
                  <a:lnTo>
                    <a:pt x="25834" y="18518"/>
                  </a:lnTo>
                  <a:lnTo>
                    <a:pt x="25674" y="18473"/>
                  </a:lnTo>
                  <a:lnTo>
                    <a:pt x="25308" y="18404"/>
                  </a:lnTo>
                  <a:lnTo>
                    <a:pt x="25034" y="18244"/>
                  </a:lnTo>
                  <a:lnTo>
                    <a:pt x="24805" y="18084"/>
                  </a:lnTo>
                  <a:lnTo>
                    <a:pt x="24668" y="17855"/>
                  </a:lnTo>
                  <a:lnTo>
                    <a:pt x="24600" y="17695"/>
                  </a:lnTo>
                  <a:lnTo>
                    <a:pt x="24462" y="17535"/>
                  </a:lnTo>
                  <a:lnTo>
                    <a:pt x="24462" y="17398"/>
                  </a:lnTo>
                  <a:lnTo>
                    <a:pt x="24577" y="17078"/>
                  </a:lnTo>
                  <a:lnTo>
                    <a:pt x="24714" y="16941"/>
                  </a:lnTo>
                  <a:lnTo>
                    <a:pt x="24805" y="16895"/>
                  </a:lnTo>
                  <a:lnTo>
                    <a:pt x="24988" y="16689"/>
                  </a:lnTo>
                  <a:lnTo>
                    <a:pt x="24988" y="16575"/>
                  </a:lnTo>
                  <a:lnTo>
                    <a:pt x="24988" y="16438"/>
                  </a:lnTo>
                  <a:lnTo>
                    <a:pt x="25194" y="16164"/>
                  </a:lnTo>
                  <a:lnTo>
                    <a:pt x="25331" y="16118"/>
                  </a:lnTo>
                  <a:lnTo>
                    <a:pt x="25994" y="16118"/>
                  </a:lnTo>
                  <a:lnTo>
                    <a:pt x="26108" y="16164"/>
                  </a:lnTo>
                  <a:lnTo>
                    <a:pt x="26360" y="16438"/>
                  </a:lnTo>
                  <a:lnTo>
                    <a:pt x="26497" y="16461"/>
                  </a:lnTo>
                  <a:lnTo>
                    <a:pt x="26817" y="16461"/>
                  </a:lnTo>
                  <a:lnTo>
                    <a:pt x="27137" y="16392"/>
                  </a:lnTo>
                  <a:lnTo>
                    <a:pt x="27389" y="16187"/>
                  </a:lnTo>
                  <a:lnTo>
                    <a:pt x="27526" y="15958"/>
                  </a:lnTo>
                  <a:lnTo>
                    <a:pt x="27754" y="15661"/>
                  </a:lnTo>
                  <a:lnTo>
                    <a:pt x="28075" y="15341"/>
                  </a:lnTo>
                  <a:lnTo>
                    <a:pt x="28189" y="15272"/>
                  </a:lnTo>
                  <a:lnTo>
                    <a:pt x="28440" y="15181"/>
                  </a:lnTo>
                  <a:lnTo>
                    <a:pt x="28509" y="15021"/>
                  </a:lnTo>
                  <a:lnTo>
                    <a:pt x="28532" y="14838"/>
                  </a:lnTo>
                  <a:lnTo>
                    <a:pt x="28577" y="14632"/>
                  </a:lnTo>
                  <a:lnTo>
                    <a:pt x="28738" y="14563"/>
                  </a:lnTo>
                  <a:lnTo>
                    <a:pt x="28898" y="14495"/>
                  </a:lnTo>
                  <a:lnTo>
                    <a:pt x="29126" y="14266"/>
                  </a:lnTo>
                  <a:lnTo>
                    <a:pt x="29149" y="14106"/>
                  </a:lnTo>
                  <a:lnTo>
                    <a:pt x="29149" y="13763"/>
                  </a:lnTo>
                  <a:lnTo>
                    <a:pt x="29149" y="13512"/>
                  </a:lnTo>
                  <a:lnTo>
                    <a:pt x="29080" y="13466"/>
                  </a:lnTo>
                  <a:lnTo>
                    <a:pt x="28875" y="13489"/>
                  </a:lnTo>
                  <a:lnTo>
                    <a:pt x="28783" y="13443"/>
                  </a:lnTo>
                  <a:lnTo>
                    <a:pt x="28783" y="13352"/>
                  </a:lnTo>
                  <a:lnTo>
                    <a:pt x="28783" y="13169"/>
                  </a:lnTo>
                  <a:lnTo>
                    <a:pt x="28829" y="12894"/>
                  </a:lnTo>
                  <a:lnTo>
                    <a:pt x="28738" y="12803"/>
                  </a:lnTo>
                  <a:lnTo>
                    <a:pt x="28623" y="12734"/>
                  </a:lnTo>
                  <a:lnTo>
                    <a:pt x="28532" y="12506"/>
                  </a:lnTo>
                  <a:lnTo>
                    <a:pt x="28509" y="12277"/>
                  </a:lnTo>
                  <a:lnTo>
                    <a:pt x="28532" y="12049"/>
                  </a:lnTo>
                  <a:lnTo>
                    <a:pt x="28852" y="11660"/>
                  </a:lnTo>
                  <a:lnTo>
                    <a:pt x="28989" y="11614"/>
                  </a:lnTo>
                  <a:lnTo>
                    <a:pt x="29355" y="11637"/>
                  </a:lnTo>
                  <a:lnTo>
                    <a:pt x="29675" y="11568"/>
                  </a:lnTo>
                  <a:lnTo>
                    <a:pt x="29743" y="11431"/>
                  </a:lnTo>
                  <a:lnTo>
                    <a:pt x="29835" y="10951"/>
                  </a:lnTo>
                  <a:lnTo>
                    <a:pt x="29789" y="10837"/>
                  </a:lnTo>
                  <a:lnTo>
                    <a:pt x="29515" y="10723"/>
                  </a:lnTo>
                  <a:lnTo>
                    <a:pt x="29103" y="10700"/>
                  </a:lnTo>
                  <a:lnTo>
                    <a:pt x="28692" y="10768"/>
                  </a:lnTo>
                  <a:lnTo>
                    <a:pt x="28257" y="10837"/>
                  </a:lnTo>
                  <a:lnTo>
                    <a:pt x="27663" y="10905"/>
                  </a:lnTo>
                  <a:lnTo>
                    <a:pt x="27160" y="10883"/>
                  </a:lnTo>
                  <a:lnTo>
                    <a:pt x="26794" y="10745"/>
                  </a:lnTo>
                  <a:lnTo>
                    <a:pt x="26566" y="10745"/>
                  </a:lnTo>
                  <a:lnTo>
                    <a:pt x="26428" y="10860"/>
                  </a:lnTo>
                  <a:lnTo>
                    <a:pt x="26291" y="11134"/>
                  </a:lnTo>
                  <a:lnTo>
                    <a:pt x="26063" y="11294"/>
                  </a:lnTo>
                  <a:lnTo>
                    <a:pt x="25834" y="11431"/>
                  </a:lnTo>
                  <a:lnTo>
                    <a:pt x="25697" y="11568"/>
                  </a:lnTo>
                  <a:lnTo>
                    <a:pt x="25605" y="11751"/>
                  </a:lnTo>
                  <a:lnTo>
                    <a:pt x="25537" y="11934"/>
                  </a:lnTo>
                  <a:lnTo>
                    <a:pt x="25377" y="12094"/>
                  </a:lnTo>
                  <a:lnTo>
                    <a:pt x="25263" y="12186"/>
                  </a:lnTo>
                  <a:lnTo>
                    <a:pt x="25057" y="12323"/>
                  </a:lnTo>
                  <a:lnTo>
                    <a:pt x="24257" y="12323"/>
                  </a:lnTo>
                  <a:lnTo>
                    <a:pt x="24119" y="12209"/>
                  </a:lnTo>
                  <a:lnTo>
                    <a:pt x="24028" y="11957"/>
                  </a:lnTo>
                  <a:lnTo>
                    <a:pt x="24028" y="11820"/>
                  </a:lnTo>
                  <a:lnTo>
                    <a:pt x="23959" y="11568"/>
                  </a:lnTo>
                  <a:lnTo>
                    <a:pt x="23822" y="11523"/>
                  </a:lnTo>
                  <a:lnTo>
                    <a:pt x="23662" y="11454"/>
                  </a:lnTo>
                  <a:lnTo>
                    <a:pt x="23434" y="11317"/>
                  </a:lnTo>
                  <a:lnTo>
                    <a:pt x="23296" y="11248"/>
                  </a:lnTo>
                  <a:lnTo>
                    <a:pt x="23228" y="11020"/>
                  </a:lnTo>
                  <a:lnTo>
                    <a:pt x="23068" y="10951"/>
                  </a:lnTo>
                  <a:lnTo>
                    <a:pt x="22679" y="10860"/>
                  </a:lnTo>
                  <a:lnTo>
                    <a:pt x="22451" y="10814"/>
                  </a:lnTo>
                  <a:lnTo>
                    <a:pt x="22405" y="10745"/>
                  </a:lnTo>
                  <a:lnTo>
                    <a:pt x="22336" y="10540"/>
                  </a:lnTo>
                  <a:lnTo>
                    <a:pt x="22130" y="10517"/>
                  </a:lnTo>
                  <a:lnTo>
                    <a:pt x="21879" y="10563"/>
                  </a:lnTo>
                  <a:lnTo>
                    <a:pt x="21582" y="10585"/>
                  </a:lnTo>
                  <a:lnTo>
                    <a:pt x="21490" y="10471"/>
                  </a:lnTo>
                  <a:lnTo>
                    <a:pt x="21399" y="10334"/>
                  </a:lnTo>
                  <a:lnTo>
                    <a:pt x="21285" y="10265"/>
                  </a:lnTo>
                  <a:lnTo>
                    <a:pt x="21147" y="10220"/>
                  </a:lnTo>
                  <a:lnTo>
                    <a:pt x="21033" y="10128"/>
                  </a:lnTo>
                  <a:lnTo>
                    <a:pt x="20896" y="9900"/>
                  </a:lnTo>
                  <a:lnTo>
                    <a:pt x="20850" y="9854"/>
                  </a:lnTo>
                  <a:lnTo>
                    <a:pt x="20599" y="9717"/>
                  </a:lnTo>
                  <a:lnTo>
                    <a:pt x="20302" y="9602"/>
                  </a:lnTo>
                  <a:lnTo>
                    <a:pt x="20073" y="9671"/>
                  </a:lnTo>
                  <a:lnTo>
                    <a:pt x="19776" y="9762"/>
                  </a:lnTo>
                  <a:lnTo>
                    <a:pt x="19616" y="9831"/>
                  </a:lnTo>
                  <a:lnTo>
                    <a:pt x="19387" y="10128"/>
                  </a:lnTo>
                  <a:lnTo>
                    <a:pt x="19318" y="10288"/>
                  </a:lnTo>
                  <a:lnTo>
                    <a:pt x="19273" y="10425"/>
                  </a:lnTo>
                  <a:lnTo>
                    <a:pt x="19250" y="10608"/>
                  </a:lnTo>
                  <a:lnTo>
                    <a:pt x="19044" y="10700"/>
                  </a:lnTo>
                  <a:lnTo>
                    <a:pt x="18838" y="10814"/>
                  </a:lnTo>
                  <a:lnTo>
                    <a:pt x="18678" y="11020"/>
                  </a:lnTo>
                  <a:lnTo>
                    <a:pt x="18655" y="11134"/>
                  </a:lnTo>
                  <a:lnTo>
                    <a:pt x="18610" y="11248"/>
                  </a:lnTo>
                  <a:lnTo>
                    <a:pt x="18404" y="11363"/>
                  </a:lnTo>
                  <a:lnTo>
                    <a:pt x="18290" y="11363"/>
                  </a:lnTo>
                  <a:lnTo>
                    <a:pt x="18130" y="11431"/>
                  </a:lnTo>
                  <a:lnTo>
                    <a:pt x="17924" y="11477"/>
                  </a:lnTo>
                  <a:lnTo>
                    <a:pt x="17810" y="11454"/>
                  </a:lnTo>
                  <a:lnTo>
                    <a:pt x="17627" y="11500"/>
                  </a:lnTo>
                  <a:lnTo>
                    <a:pt x="17604" y="11683"/>
                  </a:lnTo>
                  <a:lnTo>
                    <a:pt x="17627" y="11889"/>
                  </a:lnTo>
                  <a:lnTo>
                    <a:pt x="17604" y="12094"/>
                  </a:lnTo>
                  <a:lnTo>
                    <a:pt x="17467" y="12186"/>
                  </a:lnTo>
                  <a:lnTo>
                    <a:pt x="17284" y="12277"/>
                  </a:lnTo>
                  <a:lnTo>
                    <a:pt x="17009" y="12369"/>
                  </a:lnTo>
                  <a:lnTo>
                    <a:pt x="16827" y="12346"/>
                  </a:lnTo>
                  <a:lnTo>
                    <a:pt x="16621" y="12323"/>
                  </a:lnTo>
                  <a:lnTo>
                    <a:pt x="16392" y="12163"/>
                  </a:lnTo>
                  <a:lnTo>
                    <a:pt x="16324" y="12049"/>
                  </a:lnTo>
                  <a:lnTo>
                    <a:pt x="16209" y="11728"/>
                  </a:lnTo>
                  <a:lnTo>
                    <a:pt x="16186" y="11408"/>
                  </a:lnTo>
                  <a:lnTo>
                    <a:pt x="16186" y="11294"/>
                  </a:lnTo>
                  <a:lnTo>
                    <a:pt x="16301" y="11111"/>
                  </a:lnTo>
                  <a:lnTo>
                    <a:pt x="16415" y="11065"/>
                  </a:lnTo>
                  <a:lnTo>
                    <a:pt x="16484" y="11020"/>
                  </a:lnTo>
                  <a:lnTo>
                    <a:pt x="16552" y="10791"/>
                  </a:lnTo>
                  <a:lnTo>
                    <a:pt x="16689" y="10768"/>
                  </a:lnTo>
                  <a:lnTo>
                    <a:pt x="16849" y="10814"/>
                  </a:lnTo>
                  <a:lnTo>
                    <a:pt x="17169" y="11065"/>
                  </a:lnTo>
                  <a:lnTo>
                    <a:pt x="17284" y="11065"/>
                  </a:lnTo>
                  <a:lnTo>
                    <a:pt x="17535" y="11088"/>
                  </a:lnTo>
                  <a:lnTo>
                    <a:pt x="17650" y="11020"/>
                  </a:lnTo>
                  <a:lnTo>
                    <a:pt x="17627" y="10905"/>
                  </a:lnTo>
                  <a:lnTo>
                    <a:pt x="17581" y="10654"/>
                  </a:lnTo>
                  <a:lnTo>
                    <a:pt x="17672" y="10585"/>
                  </a:lnTo>
                  <a:lnTo>
                    <a:pt x="17855" y="10563"/>
                  </a:lnTo>
                  <a:lnTo>
                    <a:pt x="18038" y="10425"/>
                  </a:lnTo>
                  <a:lnTo>
                    <a:pt x="18130" y="10265"/>
                  </a:lnTo>
                  <a:lnTo>
                    <a:pt x="18175" y="9991"/>
                  </a:lnTo>
                  <a:lnTo>
                    <a:pt x="18290" y="9968"/>
                  </a:lnTo>
                  <a:lnTo>
                    <a:pt x="18450" y="9945"/>
                  </a:lnTo>
                  <a:lnTo>
                    <a:pt x="18633" y="9785"/>
                  </a:lnTo>
                  <a:lnTo>
                    <a:pt x="18678" y="9648"/>
                  </a:lnTo>
                  <a:lnTo>
                    <a:pt x="18678" y="9191"/>
                  </a:lnTo>
                  <a:lnTo>
                    <a:pt x="18610" y="8825"/>
                  </a:lnTo>
                  <a:lnTo>
                    <a:pt x="18610" y="8734"/>
                  </a:lnTo>
                  <a:lnTo>
                    <a:pt x="18518" y="8551"/>
                  </a:lnTo>
                  <a:lnTo>
                    <a:pt x="18335" y="8551"/>
                  </a:lnTo>
                  <a:lnTo>
                    <a:pt x="17878" y="8619"/>
                  </a:lnTo>
                  <a:lnTo>
                    <a:pt x="17581" y="8665"/>
                  </a:lnTo>
                  <a:lnTo>
                    <a:pt x="17490" y="8711"/>
                  </a:lnTo>
                  <a:lnTo>
                    <a:pt x="17398" y="8871"/>
                  </a:lnTo>
                  <a:lnTo>
                    <a:pt x="17375" y="9008"/>
                  </a:lnTo>
                  <a:lnTo>
                    <a:pt x="17352" y="9145"/>
                  </a:lnTo>
                  <a:lnTo>
                    <a:pt x="17169" y="9374"/>
                  </a:lnTo>
                  <a:lnTo>
                    <a:pt x="17009" y="9397"/>
                  </a:lnTo>
                  <a:lnTo>
                    <a:pt x="16849" y="9374"/>
                  </a:lnTo>
                  <a:lnTo>
                    <a:pt x="16598" y="9465"/>
                  </a:lnTo>
                  <a:lnTo>
                    <a:pt x="16598" y="9557"/>
                  </a:lnTo>
                  <a:lnTo>
                    <a:pt x="16598" y="9671"/>
                  </a:lnTo>
                  <a:lnTo>
                    <a:pt x="16438" y="9762"/>
                  </a:lnTo>
                  <a:lnTo>
                    <a:pt x="16255" y="9762"/>
                  </a:lnTo>
                  <a:lnTo>
                    <a:pt x="16118" y="9785"/>
                  </a:lnTo>
                  <a:lnTo>
                    <a:pt x="16049" y="9945"/>
                  </a:lnTo>
                  <a:lnTo>
                    <a:pt x="15866" y="9991"/>
                  </a:lnTo>
                  <a:lnTo>
                    <a:pt x="15409" y="10014"/>
                  </a:lnTo>
                  <a:lnTo>
                    <a:pt x="15158" y="10014"/>
                  </a:lnTo>
                  <a:lnTo>
                    <a:pt x="15066" y="9968"/>
                  </a:lnTo>
                  <a:lnTo>
                    <a:pt x="14952" y="9694"/>
                  </a:lnTo>
                  <a:lnTo>
                    <a:pt x="14929" y="9557"/>
                  </a:lnTo>
                  <a:lnTo>
                    <a:pt x="14929" y="9419"/>
                  </a:lnTo>
                  <a:lnTo>
                    <a:pt x="14906" y="9122"/>
                  </a:lnTo>
                  <a:lnTo>
                    <a:pt x="14998" y="9077"/>
                  </a:lnTo>
                  <a:lnTo>
                    <a:pt x="15272" y="9054"/>
                  </a:lnTo>
                  <a:lnTo>
                    <a:pt x="15455" y="8939"/>
                  </a:lnTo>
                  <a:lnTo>
                    <a:pt x="15546" y="8711"/>
                  </a:lnTo>
                  <a:lnTo>
                    <a:pt x="15706" y="8551"/>
                  </a:lnTo>
                  <a:lnTo>
                    <a:pt x="15866" y="8528"/>
                  </a:lnTo>
                  <a:lnTo>
                    <a:pt x="16049" y="8482"/>
                  </a:lnTo>
                  <a:lnTo>
                    <a:pt x="16164" y="8482"/>
                  </a:lnTo>
                  <a:lnTo>
                    <a:pt x="16461" y="8368"/>
                  </a:lnTo>
                  <a:lnTo>
                    <a:pt x="16506" y="8276"/>
                  </a:lnTo>
                  <a:lnTo>
                    <a:pt x="16529" y="8093"/>
                  </a:lnTo>
                  <a:lnTo>
                    <a:pt x="16644" y="8002"/>
                  </a:lnTo>
                  <a:lnTo>
                    <a:pt x="16712" y="7568"/>
                  </a:lnTo>
                  <a:lnTo>
                    <a:pt x="16666" y="6836"/>
                  </a:lnTo>
                  <a:lnTo>
                    <a:pt x="16666" y="6104"/>
                  </a:lnTo>
                  <a:lnTo>
                    <a:pt x="16644" y="5624"/>
                  </a:lnTo>
                  <a:lnTo>
                    <a:pt x="16598" y="5419"/>
                  </a:lnTo>
                  <a:lnTo>
                    <a:pt x="16438" y="5304"/>
                  </a:lnTo>
                  <a:lnTo>
                    <a:pt x="16346" y="5304"/>
                  </a:lnTo>
                  <a:lnTo>
                    <a:pt x="16255" y="5487"/>
                  </a:lnTo>
                  <a:lnTo>
                    <a:pt x="16164" y="5602"/>
                  </a:lnTo>
                  <a:lnTo>
                    <a:pt x="15981" y="5784"/>
                  </a:lnTo>
                  <a:lnTo>
                    <a:pt x="15775" y="5967"/>
                  </a:lnTo>
                  <a:lnTo>
                    <a:pt x="15501" y="6150"/>
                  </a:lnTo>
                  <a:lnTo>
                    <a:pt x="15318" y="6379"/>
                  </a:lnTo>
                  <a:lnTo>
                    <a:pt x="15158" y="6630"/>
                  </a:lnTo>
                  <a:lnTo>
                    <a:pt x="14883" y="6996"/>
                  </a:lnTo>
                  <a:lnTo>
                    <a:pt x="14723" y="7408"/>
                  </a:lnTo>
                  <a:lnTo>
                    <a:pt x="14517" y="7659"/>
                  </a:lnTo>
                  <a:lnTo>
                    <a:pt x="14220" y="7865"/>
                  </a:lnTo>
                  <a:lnTo>
                    <a:pt x="14060" y="8093"/>
                  </a:lnTo>
                  <a:lnTo>
                    <a:pt x="13946" y="8345"/>
                  </a:lnTo>
                  <a:lnTo>
                    <a:pt x="13786" y="8574"/>
                  </a:lnTo>
                  <a:lnTo>
                    <a:pt x="13717" y="8711"/>
                  </a:lnTo>
                  <a:lnTo>
                    <a:pt x="13557" y="8871"/>
                  </a:lnTo>
                  <a:lnTo>
                    <a:pt x="13466" y="8894"/>
                  </a:lnTo>
                  <a:lnTo>
                    <a:pt x="12894" y="8916"/>
                  </a:lnTo>
                  <a:lnTo>
                    <a:pt x="12186" y="8939"/>
                  </a:lnTo>
                  <a:lnTo>
                    <a:pt x="11705" y="8916"/>
                  </a:lnTo>
                  <a:lnTo>
                    <a:pt x="11248" y="8916"/>
                  </a:lnTo>
                  <a:lnTo>
                    <a:pt x="10905" y="8894"/>
                  </a:lnTo>
                  <a:lnTo>
                    <a:pt x="10791" y="8802"/>
                  </a:lnTo>
                  <a:lnTo>
                    <a:pt x="10722" y="8482"/>
                  </a:lnTo>
                  <a:lnTo>
                    <a:pt x="10722" y="8048"/>
                  </a:lnTo>
                  <a:lnTo>
                    <a:pt x="10745" y="7911"/>
                  </a:lnTo>
                  <a:lnTo>
                    <a:pt x="10882" y="7636"/>
                  </a:lnTo>
                  <a:lnTo>
                    <a:pt x="10997" y="7613"/>
                  </a:lnTo>
                  <a:lnTo>
                    <a:pt x="11271" y="7705"/>
                  </a:lnTo>
                  <a:lnTo>
                    <a:pt x="11614" y="7751"/>
                  </a:lnTo>
                  <a:lnTo>
                    <a:pt x="11728" y="7773"/>
                  </a:lnTo>
                  <a:lnTo>
                    <a:pt x="11820" y="7956"/>
                  </a:lnTo>
                  <a:lnTo>
                    <a:pt x="11934" y="8002"/>
                  </a:lnTo>
                  <a:lnTo>
                    <a:pt x="12711" y="8002"/>
                  </a:lnTo>
                  <a:lnTo>
                    <a:pt x="12963" y="7888"/>
                  </a:lnTo>
                  <a:lnTo>
                    <a:pt x="13009" y="7773"/>
                  </a:lnTo>
                  <a:lnTo>
                    <a:pt x="13123" y="7545"/>
                  </a:lnTo>
                  <a:lnTo>
                    <a:pt x="13443" y="7270"/>
                  </a:lnTo>
                  <a:lnTo>
                    <a:pt x="13672" y="6882"/>
                  </a:lnTo>
                  <a:lnTo>
                    <a:pt x="13877" y="6630"/>
                  </a:lnTo>
                  <a:lnTo>
                    <a:pt x="14037" y="6493"/>
                  </a:lnTo>
                  <a:lnTo>
                    <a:pt x="14563" y="5944"/>
                  </a:lnTo>
                  <a:lnTo>
                    <a:pt x="14769" y="5807"/>
                  </a:lnTo>
                  <a:lnTo>
                    <a:pt x="14929" y="5784"/>
                  </a:lnTo>
                  <a:lnTo>
                    <a:pt x="15112" y="5716"/>
                  </a:lnTo>
                  <a:lnTo>
                    <a:pt x="15203" y="5579"/>
                  </a:lnTo>
                  <a:lnTo>
                    <a:pt x="15386" y="5213"/>
                  </a:lnTo>
                  <a:lnTo>
                    <a:pt x="15592" y="5007"/>
                  </a:lnTo>
                  <a:lnTo>
                    <a:pt x="15912" y="4801"/>
                  </a:lnTo>
                  <a:lnTo>
                    <a:pt x="16095" y="4573"/>
                  </a:lnTo>
                  <a:lnTo>
                    <a:pt x="16095" y="4093"/>
                  </a:lnTo>
                  <a:lnTo>
                    <a:pt x="16072" y="3544"/>
                  </a:lnTo>
                  <a:lnTo>
                    <a:pt x="16072" y="3361"/>
                  </a:lnTo>
                  <a:lnTo>
                    <a:pt x="15981" y="3064"/>
                  </a:lnTo>
                  <a:lnTo>
                    <a:pt x="15912" y="3018"/>
                  </a:lnTo>
                  <a:lnTo>
                    <a:pt x="15729" y="2835"/>
                  </a:lnTo>
                  <a:lnTo>
                    <a:pt x="15546" y="2744"/>
                  </a:lnTo>
                  <a:lnTo>
                    <a:pt x="15432" y="2767"/>
                  </a:lnTo>
                  <a:lnTo>
                    <a:pt x="15180" y="2835"/>
                  </a:lnTo>
                  <a:lnTo>
                    <a:pt x="15135" y="2950"/>
                  </a:lnTo>
                  <a:lnTo>
                    <a:pt x="15135" y="3087"/>
                  </a:lnTo>
                  <a:lnTo>
                    <a:pt x="15158" y="3292"/>
                  </a:lnTo>
                  <a:lnTo>
                    <a:pt x="15089" y="3384"/>
                  </a:lnTo>
                  <a:lnTo>
                    <a:pt x="14998" y="3384"/>
                  </a:lnTo>
                  <a:lnTo>
                    <a:pt x="14860" y="3430"/>
                  </a:lnTo>
                  <a:lnTo>
                    <a:pt x="14746" y="3704"/>
                  </a:lnTo>
                  <a:lnTo>
                    <a:pt x="14655" y="3727"/>
                  </a:lnTo>
                  <a:lnTo>
                    <a:pt x="14517" y="3704"/>
                  </a:lnTo>
                  <a:lnTo>
                    <a:pt x="14289" y="3613"/>
                  </a:lnTo>
                  <a:lnTo>
                    <a:pt x="14243" y="3498"/>
                  </a:lnTo>
                  <a:lnTo>
                    <a:pt x="14266" y="3178"/>
                  </a:lnTo>
                  <a:lnTo>
                    <a:pt x="14220" y="2927"/>
                  </a:lnTo>
                  <a:lnTo>
                    <a:pt x="14106" y="2835"/>
                  </a:lnTo>
                  <a:lnTo>
                    <a:pt x="13969" y="2630"/>
                  </a:lnTo>
                  <a:lnTo>
                    <a:pt x="13854" y="2607"/>
                  </a:lnTo>
                  <a:lnTo>
                    <a:pt x="13557" y="2630"/>
                  </a:lnTo>
                  <a:lnTo>
                    <a:pt x="13260" y="2630"/>
                  </a:lnTo>
                  <a:lnTo>
                    <a:pt x="13146" y="2561"/>
                  </a:lnTo>
                  <a:lnTo>
                    <a:pt x="13009" y="2355"/>
                  </a:lnTo>
                  <a:lnTo>
                    <a:pt x="12871" y="2309"/>
                  </a:lnTo>
                  <a:lnTo>
                    <a:pt x="12506" y="2378"/>
                  </a:lnTo>
                  <a:lnTo>
                    <a:pt x="12254" y="2309"/>
                  </a:lnTo>
                  <a:lnTo>
                    <a:pt x="12208" y="2218"/>
                  </a:lnTo>
                  <a:lnTo>
                    <a:pt x="12254" y="2012"/>
                  </a:lnTo>
                  <a:lnTo>
                    <a:pt x="12231" y="1898"/>
                  </a:lnTo>
                  <a:lnTo>
                    <a:pt x="12163" y="1898"/>
                  </a:lnTo>
                  <a:lnTo>
                    <a:pt x="12003" y="1852"/>
                  </a:lnTo>
                  <a:lnTo>
                    <a:pt x="11888" y="1601"/>
                  </a:lnTo>
                  <a:lnTo>
                    <a:pt x="11797" y="1532"/>
                  </a:lnTo>
                  <a:lnTo>
                    <a:pt x="11705" y="1464"/>
                  </a:lnTo>
                  <a:lnTo>
                    <a:pt x="11614" y="1235"/>
                  </a:lnTo>
                  <a:lnTo>
                    <a:pt x="11477" y="1212"/>
                  </a:lnTo>
                  <a:lnTo>
                    <a:pt x="11271" y="1258"/>
                  </a:lnTo>
                  <a:lnTo>
                    <a:pt x="10860" y="1326"/>
                  </a:lnTo>
                  <a:lnTo>
                    <a:pt x="10814" y="1441"/>
                  </a:lnTo>
                  <a:lnTo>
                    <a:pt x="10837" y="1578"/>
                  </a:lnTo>
                  <a:lnTo>
                    <a:pt x="10768" y="1852"/>
                  </a:lnTo>
                  <a:lnTo>
                    <a:pt x="10562" y="1898"/>
                  </a:lnTo>
                  <a:lnTo>
                    <a:pt x="10357" y="1944"/>
                  </a:lnTo>
                  <a:lnTo>
                    <a:pt x="10219" y="2195"/>
                  </a:lnTo>
                  <a:lnTo>
                    <a:pt x="10037" y="2332"/>
                  </a:lnTo>
                  <a:lnTo>
                    <a:pt x="9831" y="2447"/>
                  </a:lnTo>
                  <a:lnTo>
                    <a:pt x="9579" y="2630"/>
                  </a:lnTo>
                  <a:lnTo>
                    <a:pt x="9511" y="2767"/>
                  </a:lnTo>
                  <a:lnTo>
                    <a:pt x="9396" y="2858"/>
                  </a:lnTo>
                  <a:lnTo>
                    <a:pt x="9259" y="2904"/>
                  </a:lnTo>
                  <a:lnTo>
                    <a:pt x="9191" y="2972"/>
                  </a:lnTo>
                  <a:lnTo>
                    <a:pt x="9214" y="3087"/>
                  </a:lnTo>
                  <a:lnTo>
                    <a:pt x="9259" y="3315"/>
                  </a:lnTo>
                  <a:lnTo>
                    <a:pt x="9145" y="3544"/>
                  </a:lnTo>
                  <a:lnTo>
                    <a:pt x="8985" y="3544"/>
                  </a:lnTo>
                  <a:lnTo>
                    <a:pt x="8345" y="3567"/>
                  </a:lnTo>
                  <a:lnTo>
                    <a:pt x="7750" y="3567"/>
                  </a:lnTo>
                  <a:lnTo>
                    <a:pt x="7636" y="3544"/>
                  </a:lnTo>
                  <a:lnTo>
                    <a:pt x="7453" y="3384"/>
                  </a:lnTo>
                  <a:lnTo>
                    <a:pt x="7385" y="3270"/>
                  </a:lnTo>
                  <a:lnTo>
                    <a:pt x="7293" y="3178"/>
                  </a:lnTo>
                  <a:lnTo>
                    <a:pt x="7019" y="3087"/>
                  </a:lnTo>
                  <a:lnTo>
                    <a:pt x="6882" y="2972"/>
                  </a:lnTo>
                  <a:lnTo>
                    <a:pt x="6722" y="2767"/>
                  </a:lnTo>
                  <a:lnTo>
                    <a:pt x="6493" y="2492"/>
                  </a:lnTo>
                  <a:lnTo>
                    <a:pt x="6059" y="2195"/>
                  </a:lnTo>
                  <a:lnTo>
                    <a:pt x="5853" y="2104"/>
                  </a:lnTo>
                  <a:lnTo>
                    <a:pt x="5693" y="1944"/>
                  </a:lnTo>
                  <a:lnTo>
                    <a:pt x="5281" y="1806"/>
                  </a:lnTo>
                  <a:lnTo>
                    <a:pt x="5030" y="1806"/>
                  </a:lnTo>
                  <a:lnTo>
                    <a:pt x="4687" y="1646"/>
                  </a:lnTo>
                  <a:lnTo>
                    <a:pt x="4390" y="1486"/>
                  </a:lnTo>
                  <a:lnTo>
                    <a:pt x="4115" y="1441"/>
                  </a:lnTo>
                  <a:lnTo>
                    <a:pt x="3978" y="1372"/>
                  </a:lnTo>
                  <a:lnTo>
                    <a:pt x="3955" y="1189"/>
                  </a:lnTo>
                  <a:lnTo>
                    <a:pt x="3727" y="1166"/>
                  </a:lnTo>
                  <a:lnTo>
                    <a:pt x="3269" y="1235"/>
                  </a:lnTo>
                  <a:lnTo>
                    <a:pt x="2995" y="1189"/>
                  </a:lnTo>
                  <a:lnTo>
                    <a:pt x="2766" y="1029"/>
                  </a:lnTo>
                  <a:lnTo>
                    <a:pt x="2584" y="846"/>
                  </a:lnTo>
                  <a:lnTo>
                    <a:pt x="2378" y="686"/>
                  </a:lnTo>
                  <a:lnTo>
                    <a:pt x="2218" y="595"/>
                  </a:lnTo>
                  <a:lnTo>
                    <a:pt x="2103" y="549"/>
                  </a:lnTo>
                  <a:lnTo>
                    <a:pt x="1966" y="366"/>
                  </a:lnTo>
                  <a:lnTo>
                    <a:pt x="1829" y="343"/>
                  </a:lnTo>
                  <a:lnTo>
                    <a:pt x="1692" y="320"/>
                  </a:lnTo>
                  <a:lnTo>
                    <a:pt x="1578" y="183"/>
                  </a:lnTo>
                  <a:lnTo>
                    <a:pt x="1463" y="138"/>
                  </a:lnTo>
                  <a:lnTo>
                    <a:pt x="1235" y="46"/>
                  </a:lnTo>
                  <a:lnTo>
                    <a:pt x="1006" y="0"/>
                  </a:ln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93"/>
            <p:cNvSpPr/>
            <p:nvPr/>
          </p:nvSpPr>
          <p:spPr>
            <a:xfrm>
              <a:off x="6085280" y="1601806"/>
              <a:ext cx="192355" cy="199058"/>
            </a:xfrm>
            <a:custGeom>
              <a:avLst/>
              <a:gdLst/>
              <a:ahLst/>
              <a:cxnLst/>
              <a:rect l="l" t="t" r="r" b="b"/>
              <a:pathLst>
                <a:path w="8551" h="8849" extrusionOk="0">
                  <a:moveTo>
                    <a:pt x="5236" y="1"/>
                  </a:moveTo>
                  <a:lnTo>
                    <a:pt x="5144" y="23"/>
                  </a:lnTo>
                  <a:lnTo>
                    <a:pt x="4961" y="69"/>
                  </a:lnTo>
                  <a:lnTo>
                    <a:pt x="4664" y="206"/>
                  </a:lnTo>
                  <a:lnTo>
                    <a:pt x="4596" y="321"/>
                  </a:lnTo>
                  <a:lnTo>
                    <a:pt x="4481" y="458"/>
                  </a:lnTo>
                  <a:lnTo>
                    <a:pt x="4024" y="641"/>
                  </a:lnTo>
                  <a:lnTo>
                    <a:pt x="3887" y="732"/>
                  </a:lnTo>
                  <a:lnTo>
                    <a:pt x="3795" y="846"/>
                  </a:lnTo>
                  <a:lnTo>
                    <a:pt x="3544" y="1075"/>
                  </a:lnTo>
                  <a:lnTo>
                    <a:pt x="3361" y="1121"/>
                  </a:lnTo>
                  <a:lnTo>
                    <a:pt x="3018" y="1189"/>
                  </a:lnTo>
                  <a:lnTo>
                    <a:pt x="2789" y="1372"/>
                  </a:lnTo>
                  <a:lnTo>
                    <a:pt x="2721" y="1807"/>
                  </a:lnTo>
                  <a:lnTo>
                    <a:pt x="2767" y="2378"/>
                  </a:lnTo>
                  <a:lnTo>
                    <a:pt x="2744" y="2538"/>
                  </a:lnTo>
                  <a:lnTo>
                    <a:pt x="2469" y="2653"/>
                  </a:lnTo>
                  <a:lnTo>
                    <a:pt x="2309" y="2653"/>
                  </a:lnTo>
                  <a:lnTo>
                    <a:pt x="2149" y="2698"/>
                  </a:lnTo>
                  <a:lnTo>
                    <a:pt x="1852" y="2973"/>
                  </a:lnTo>
                  <a:lnTo>
                    <a:pt x="1669" y="3018"/>
                  </a:lnTo>
                  <a:lnTo>
                    <a:pt x="1143" y="3110"/>
                  </a:lnTo>
                  <a:lnTo>
                    <a:pt x="595" y="3178"/>
                  </a:lnTo>
                  <a:lnTo>
                    <a:pt x="503" y="3201"/>
                  </a:lnTo>
                  <a:lnTo>
                    <a:pt x="458" y="3293"/>
                  </a:lnTo>
                  <a:lnTo>
                    <a:pt x="549" y="3544"/>
                  </a:lnTo>
                  <a:lnTo>
                    <a:pt x="572" y="3750"/>
                  </a:lnTo>
                  <a:lnTo>
                    <a:pt x="549" y="3841"/>
                  </a:lnTo>
                  <a:lnTo>
                    <a:pt x="412" y="3933"/>
                  </a:lnTo>
                  <a:lnTo>
                    <a:pt x="320" y="3979"/>
                  </a:lnTo>
                  <a:lnTo>
                    <a:pt x="480" y="4116"/>
                  </a:lnTo>
                  <a:lnTo>
                    <a:pt x="572" y="4230"/>
                  </a:lnTo>
                  <a:lnTo>
                    <a:pt x="640" y="4344"/>
                  </a:lnTo>
                  <a:lnTo>
                    <a:pt x="869" y="4459"/>
                  </a:lnTo>
                  <a:lnTo>
                    <a:pt x="1006" y="4527"/>
                  </a:lnTo>
                  <a:lnTo>
                    <a:pt x="1189" y="4664"/>
                  </a:lnTo>
                  <a:lnTo>
                    <a:pt x="1372" y="4756"/>
                  </a:lnTo>
                  <a:lnTo>
                    <a:pt x="1623" y="4870"/>
                  </a:lnTo>
                  <a:lnTo>
                    <a:pt x="1875" y="4962"/>
                  </a:lnTo>
                  <a:lnTo>
                    <a:pt x="2264" y="5007"/>
                  </a:lnTo>
                  <a:lnTo>
                    <a:pt x="2607" y="5053"/>
                  </a:lnTo>
                  <a:lnTo>
                    <a:pt x="2927" y="5076"/>
                  </a:lnTo>
                  <a:lnTo>
                    <a:pt x="3109" y="5190"/>
                  </a:lnTo>
                  <a:lnTo>
                    <a:pt x="3109" y="5259"/>
                  </a:lnTo>
                  <a:lnTo>
                    <a:pt x="3087" y="5419"/>
                  </a:lnTo>
                  <a:lnTo>
                    <a:pt x="2995" y="5442"/>
                  </a:lnTo>
                  <a:lnTo>
                    <a:pt x="2607" y="5487"/>
                  </a:lnTo>
                  <a:lnTo>
                    <a:pt x="2058" y="5487"/>
                  </a:lnTo>
                  <a:lnTo>
                    <a:pt x="1761" y="5465"/>
                  </a:lnTo>
                  <a:lnTo>
                    <a:pt x="1555" y="5373"/>
                  </a:lnTo>
                  <a:lnTo>
                    <a:pt x="1212" y="5213"/>
                  </a:lnTo>
                  <a:lnTo>
                    <a:pt x="960" y="5076"/>
                  </a:lnTo>
                  <a:lnTo>
                    <a:pt x="778" y="4962"/>
                  </a:lnTo>
                  <a:lnTo>
                    <a:pt x="572" y="4962"/>
                  </a:lnTo>
                  <a:lnTo>
                    <a:pt x="229" y="4984"/>
                  </a:lnTo>
                  <a:lnTo>
                    <a:pt x="46" y="4893"/>
                  </a:lnTo>
                  <a:lnTo>
                    <a:pt x="23" y="5213"/>
                  </a:lnTo>
                  <a:lnTo>
                    <a:pt x="0" y="5419"/>
                  </a:lnTo>
                  <a:lnTo>
                    <a:pt x="46" y="5762"/>
                  </a:lnTo>
                  <a:lnTo>
                    <a:pt x="183" y="5945"/>
                  </a:lnTo>
                  <a:lnTo>
                    <a:pt x="458" y="6059"/>
                  </a:lnTo>
                  <a:lnTo>
                    <a:pt x="709" y="6288"/>
                  </a:lnTo>
                  <a:lnTo>
                    <a:pt x="732" y="6402"/>
                  </a:lnTo>
                  <a:lnTo>
                    <a:pt x="755" y="6745"/>
                  </a:lnTo>
                  <a:lnTo>
                    <a:pt x="869" y="6836"/>
                  </a:lnTo>
                  <a:lnTo>
                    <a:pt x="1212" y="6996"/>
                  </a:lnTo>
                  <a:lnTo>
                    <a:pt x="1395" y="7202"/>
                  </a:lnTo>
                  <a:lnTo>
                    <a:pt x="1486" y="7522"/>
                  </a:lnTo>
                  <a:lnTo>
                    <a:pt x="1532" y="7934"/>
                  </a:lnTo>
                  <a:lnTo>
                    <a:pt x="1532" y="8094"/>
                  </a:lnTo>
                  <a:lnTo>
                    <a:pt x="1532" y="8345"/>
                  </a:lnTo>
                  <a:lnTo>
                    <a:pt x="1601" y="8414"/>
                  </a:lnTo>
                  <a:lnTo>
                    <a:pt x="1875" y="8368"/>
                  </a:lnTo>
                  <a:lnTo>
                    <a:pt x="2081" y="8254"/>
                  </a:lnTo>
                  <a:lnTo>
                    <a:pt x="2218" y="8048"/>
                  </a:lnTo>
                  <a:lnTo>
                    <a:pt x="2401" y="7819"/>
                  </a:lnTo>
                  <a:lnTo>
                    <a:pt x="2652" y="7614"/>
                  </a:lnTo>
                  <a:lnTo>
                    <a:pt x="2904" y="7476"/>
                  </a:lnTo>
                  <a:lnTo>
                    <a:pt x="2995" y="7522"/>
                  </a:lnTo>
                  <a:lnTo>
                    <a:pt x="3109" y="7911"/>
                  </a:lnTo>
                  <a:lnTo>
                    <a:pt x="3109" y="8071"/>
                  </a:lnTo>
                  <a:lnTo>
                    <a:pt x="3132" y="8391"/>
                  </a:lnTo>
                  <a:lnTo>
                    <a:pt x="3224" y="8642"/>
                  </a:lnTo>
                  <a:lnTo>
                    <a:pt x="3292" y="8734"/>
                  </a:lnTo>
                  <a:lnTo>
                    <a:pt x="3567" y="8848"/>
                  </a:lnTo>
                  <a:lnTo>
                    <a:pt x="3681" y="8825"/>
                  </a:lnTo>
                  <a:lnTo>
                    <a:pt x="3818" y="8825"/>
                  </a:lnTo>
                  <a:lnTo>
                    <a:pt x="4138" y="8779"/>
                  </a:lnTo>
                  <a:lnTo>
                    <a:pt x="4253" y="8619"/>
                  </a:lnTo>
                  <a:lnTo>
                    <a:pt x="4298" y="8437"/>
                  </a:lnTo>
                  <a:lnTo>
                    <a:pt x="4504" y="8185"/>
                  </a:lnTo>
                  <a:lnTo>
                    <a:pt x="4641" y="8116"/>
                  </a:lnTo>
                  <a:lnTo>
                    <a:pt x="4916" y="7911"/>
                  </a:lnTo>
                  <a:lnTo>
                    <a:pt x="5213" y="7682"/>
                  </a:lnTo>
                  <a:lnTo>
                    <a:pt x="5624" y="7522"/>
                  </a:lnTo>
                  <a:lnTo>
                    <a:pt x="5967" y="7499"/>
                  </a:lnTo>
                  <a:lnTo>
                    <a:pt x="6242" y="7705"/>
                  </a:lnTo>
                  <a:lnTo>
                    <a:pt x="6516" y="8025"/>
                  </a:lnTo>
                  <a:lnTo>
                    <a:pt x="6836" y="8139"/>
                  </a:lnTo>
                  <a:lnTo>
                    <a:pt x="7339" y="8139"/>
                  </a:lnTo>
                  <a:lnTo>
                    <a:pt x="7590" y="7911"/>
                  </a:lnTo>
                  <a:lnTo>
                    <a:pt x="7705" y="7842"/>
                  </a:lnTo>
                  <a:lnTo>
                    <a:pt x="8025" y="7819"/>
                  </a:lnTo>
                  <a:lnTo>
                    <a:pt x="8322" y="7842"/>
                  </a:lnTo>
                  <a:lnTo>
                    <a:pt x="8413" y="7819"/>
                  </a:lnTo>
                  <a:lnTo>
                    <a:pt x="8551" y="7774"/>
                  </a:lnTo>
                  <a:lnTo>
                    <a:pt x="8459" y="7522"/>
                  </a:lnTo>
                  <a:lnTo>
                    <a:pt x="8413" y="6973"/>
                  </a:lnTo>
                  <a:lnTo>
                    <a:pt x="8368" y="6836"/>
                  </a:lnTo>
                  <a:lnTo>
                    <a:pt x="8185" y="6608"/>
                  </a:lnTo>
                  <a:lnTo>
                    <a:pt x="7773" y="6379"/>
                  </a:lnTo>
                  <a:lnTo>
                    <a:pt x="7476" y="6219"/>
                  </a:lnTo>
                  <a:lnTo>
                    <a:pt x="7225" y="6059"/>
                  </a:lnTo>
                  <a:lnTo>
                    <a:pt x="6950" y="5625"/>
                  </a:lnTo>
                  <a:lnTo>
                    <a:pt x="6882" y="5350"/>
                  </a:lnTo>
                  <a:lnTo>
                    <a:pt x="6836" y="5213"/>
                  </a:lnTo>
                  <a:lnTo>
                    <a:pt x="6584" y="5099"/>
                  </a:lnTo>
                  <a:lnTo>
                    <a:pt x="6104" y="5076"/>
                  </a:lnTo>
                  <a:lnTo>
                    <a:pt x="5853" y="5099"/>
                  </a:lnTo>
                  <a:lnTo>
                    <a:pt x="5761" y="5099"/>
                  </a:lnTo>
                  <a:lnTo>
                    <a:pt x="5693" y="4984"/>
                  </a:lnTo>
                  <a:lnTo>
                    <a:pt x="5784" y="4733"/>
                  </a:lnTo>
                  <a:lnTo>
                    <a:pt x="5899" y="4527"/>
                  </a:lnTo>
                  <a:lnTo>
                    <a:pt x="5990" y="4321"/>
                  </a:lnTo>
                  <a:lnTo>
                    <a:pt x="5990" y="3841"/>
                  </a:lnTo>
                  <a:lnTo>
                    <a:pt x="5944" y="3521"/>
                  </a:lnTo>
                  <a:lnTo>
                    <a:pt x="5921" y="3384"/>
                  </a:lnTo>
                  <a:lnTo>
                    <a:pt x="5967" y="3247"/>
                  </a:lnTo>
                  <a:lnTo>
                    <a:pt x="6219" y="3201"/>
                  </a:lnTo>
                  <a:lnTo>
                    <a:pt x="6402" y="3087"/>
                  </a:lnTo>
                  <a:lnTo>
                    <a:pt x="6562" y="2904"/>
                  </a:lnTo>
                  <a:lnTo>
                    <a:pt x="6539" y="2424"/>
                  </a:lnTo>
                  <a:lnTo>
                    <a:pt x="6402" y="2264"/>
                  </a:lnTo>
                  <a:lnTo>
                    <a:pt x="6082" y="1921"/>
                  </a:lnTo>
                  <a:lnTo>
                    <a:pt x="5693" y="1464"/>
                  </a:lnTo>
                  <a:lnTo>
                    <a:pt x="5510" y="1235"/>
                  </a:lnTo>
                  <a:lnTo>
                    <a:pt x="5464" y="709"/>
                  </a:lnTo>
                  <a:lnTo>
                    <a:pt x="5464" y="526"/>
                  </a:lnTo>
                  <a:lnTo>
                    <a:pt x="5464" y="343"/>
                  </a:lnTo>
                  <a:lnTo>
                    <a:pt x="5373" y="69"/>
                  </a:lnTo>
                  <a:lnTo>
                    <a:pt x="5236" y="1"/>
                  </a:ln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93"/>
            <p:cNvSpPr/>
            <p:nvPr/>
          </p:nvSpPr>
          <p:spPr>
            <a:xfrm>
              <a:off x="5783936" y="1855330"/>
              <a:ext cx="136297" cy="111620"/>
            </a:xfrm>
            <a:custGeom>
              <a:avLst/>
              <a:gdLst/>
              <a:ahLst/>
              <a:cxnLst/>
              <a:rect l="l" t="t" r="r" b="b"/>
              <a:pathLst>
                <a:path w="6059" h="4962" extrusionOk="0">
                  <a:moveTo>
                    <a:pt x="1303" y="0"/>
                  </a:moveTo>
                  <a:lnTo>
                    <a:pt x="1166" y="23"/>
                  </a:lnTo>
                  <a:lnTo>
                    <a:pt x="389" y="23"/>
                  </a:lnTo>
                  <a:lnTo>
                    <a:pt x="23" y="46"/>
                  </a:lnTo>
                  <a:lnTo>
                    <a:pt x="46" y="275"/>
                  </a:lnTo>
                  <a:lnTo>
                    <a:pt x="46" y="526"/>
                  </a:lnTo>
                  <a:lnTo>
                    <a:pt x="23" y="869"/>
                  </a:lnTo>
                  <a:lnTo>
                    <a:pt x="0" y="1121"/>
                  </a:lnTo>
                  <a:lnTo>
                    <a:pt x="69" y="1189"/>
                  </a:lnTo>
                  <a:lnTo>
                    <a:pt x="115" y="1258"/>
                  </a:lnTo>
                  <a:lnTo>
                    <a:pt x="229" y="1395"/>
                  </a:lnTo>
                  <a:lnTo>
                    <a:pt x="366" y="1418"/>
                  </a:lnTo>
                  <a:lnTo>
                    <a:pt x="457" y="1509"/>
                  </a:lnTo>
                  <a:lnTo>
                    <a:pt x="686" y="1646"/>
                  </a:lnTo>
                  <a:lnTo>
                    <a:pt x="1006" y="1715"/>
                  </a:lnTo>
                  <a:lnTo>
                    <a:pt x="1166" y="1806"/>
                  </a:lnTo>
                  <a:lnTo>
                    <a:pt x="1212" y="2172"/>
                  </a:lnTo>
                  <a:lnTo>
                    <a:pt x="1212" y="2401"/>
                  </a:lnTo>
                  <a:lnTo>
                    <a:pt x="1235" y="2972"/>
                  </a:lnTo>
                  <a:lnTo>
                    <a:pt x="1235" y="3430"/>
                  </a:lnTo>
                  <a:lnTo>
                    <a:pt x="1258" y="3544"/>
                  </a:lnTo>
                  <a:lnTo>
                    <a:pt x="1441" y="3704"/>
                  </a:lnTo>
                  <a:lnTo>
                    <a:pt x="1463" y="3773"/>
                  </a:lnTo>
                  <a:lnTo>
                    <a:pt x="1486" y="3864"/>
                  </a:lnTo>
                  <a:lnTo>
                    <a:pt x="1783" y="4070"/>
                  </a:lnTo>
                  <a:lnTo>
                    <a:pt x="1921" y="4116"/>
                  </a:lnTo>
                  <a:lnTo>
                    <a:pt x="2172" y="4207"/>
                  </a:lnTo>
                  <a:lnTo>
                    <a:pt x="2515" y="4298"/>
                  </a:lnTo>
                  <a:lnTo>
                    <a:pt x="2675" y="4321"/>
                  </a:lnTo>
                  <a:lnTo>
                    <a:pt x="2812" y="4413"/>
                  </a:lnTo>
                  <a:lnTo>
                    <a:pt x="2858" y="4550"/>
                  </a:lnTo>
                  <a:lnTo>
                    <a:pt x="2904" y="4710"/>
                  </a:lnTo>
                  <a:lnTo>
                    <a:pt x="3178" y="4893"/>
                  </a:lnTo>
                  <a:lnTo>
                    <a:pt x="3315" y="4961"/>
                  </a:lnTo>
                  <a:lnTo>
                    <a:pt x="3384" y="4939"/>
                  </a:lnTo>
                  <a:lnTo>
                    <a:pt x="3361" y="4504"/>
                  </a:lnTo>
                  <a:lnTo>
                    <a:pt x="3315" y="4321"/>
                  </a:lnTo>
                  <a:lnTo>
                    <a:pt x="3338" y="4207"/>
                  </a:lnTo>
                  <a:lnTo>
                    <a:pt x="3567" y="4161"/>
                  </a:lnTo>
                  <a:lnTo>
                    <a:pt x="3772" y="4138"/>
                  </a:lnTo>
                  <a:lnTo>
                    <a:pt x="3932" y="4161"/>
                  </a:lnTo>
                  <a:lnTo>
                    <a:pt x="4093" y="4367"/>
                  </a:lnTo>
                  <a:lnTo>
                    <a:pt x="4230" y="4436"/>
                  </a:lnTo>
                  <a:lnTo>
                    <a:pt x="4367" y="4436"/>
                  </a:lnTo>
                  <a:lnTo>
                    <a:pt x="4504" y="4230"/>
                  </a:lnTo>
                  <a:lnTo>
                    <a:pt x="4664" y="4161"/>
                  </a:lnTo>
                  <a:lnTo>
                    <a:pt x="4938" y="4184"/>
                  </a:lnTo>
                  <a:lnTo>
                    <a:pt x="5144" y="4116"/>
                  </a:lnTo>
                  <a:lnTo>
                    <a:pt x="5236" y="4047"/>
                  </a:lnTo>
                  <a:lnTo>
                    <a:pt x="5350" y="3818"/>
                  </a:lnTo>
                  <a:lnTo>
                    <a:pt x="5487" y="3681"/>
                  </a:lnTo>
                  <a:lnTo>
                    <a:pt x="5784" y="3567"/>
                  </a:lnTo>
                  <a:lnTo>
                    <a:pt x="5990" y="3338"/>
                  </a:lnTo>
                  <a:lnTo>
                    <a:pt x="6059" y="3132"/>
                  </a:lnTo>
                  <a:lnTo>
                    <a:pt x="6059" y="2584"/>
                  </a:lnTo>
                  <a:lnTo>
                    <a:pt x="6036" y="2332"/>
                  </a:lnTo>
                  <a:lnTo>
                    <a:pt x="5990" y="2172"/>
                  </a:lnTo>
                  <a:lnTo>
                    <a:pt x="5853" y="2127"/>
                  </a:lnTo>
                  <a:lnTo>
                    <a:pt x="5739" y="2127"/>
                  </a:lnTo>
                  <a:lnTo>
                    <a:pt x="5693" y="2081"/>
                  </a:lnTo>
                  <a:lnTo>
                    <a:pt x="5739" y="1761"/>
                  </a:lnTo>
                  <a:lnTo>
                    <a:pt x="5693" y="1738"/>
                  </a:lnTo>
                  <a:lnTo>
                    <a:pt x="5624" y="1738"/>
                  </a:lnTo>
                  <a:lnTo>
                    <a:pt x="5510" y="1532"/>
                  </a:lnTo>
                  <a:lnTo>
                    <a:pt x="5510" y="1372"/>
                  </a:lnTo>
                  <a:lnTo>
                    <a:pt x="5510" y="1189"/>
                  </a:lnTo>
                  <a:lnTo>
                    <a:pt x="5441" y="938"/>
                  </a:lnTo>
                  <a:lnTo>
                    <a:pt x="5350" y="938"/>
                  </a:lnTo>
                  <a:lnTo>
                    <a:pt x="5258" y="892"/>
                  </a:lnTo>
                  <a:lnTo>
                    <a:pt x="5076" y="595"/>
                  </a:lnTo>
                  <a:lnTo>
                    <a:pt x="4984" y="549"/>
                  </a:lnTo>
                  <a:lnTo>
                    <a:pt x="4824" y="686"/>
                  </a:lnTo>
                  <a:lnTo>
                    <a:pt x="4687" y="846"/>
                  </a:lnTo>
                  <a:lnTo>
                    <a:pt x="4618" y="1075"/>
                  </a:lnTo>
                  <a:lnTo>
                    <a:pt x="4618" y="1372"/>
                  </a:lnTo>
                  <a:lnTo>
                    <a:pt x="4595" y="1509"/>
                  </a:lnTo>
                  <a:lnTo>
                    <a:pt x="4435" y="1692"/>
                  </a:lnTo>
                  <a:lnTo>
                    <a:pt x="4344" y="1692"/>
                  </a:lnTo>
                  <a:lnTo>
                    <a:pt x="4070" y="1715"/>
                  </a:lnTo>
                  <a:lnTo>
                    <a:pt x="3750" y="1738"/>
                  </a:lnTo>
                  <a:lnTo>
                    <a:pt x="3590" y="1692"/>
                  </a:lnTo>
                  <a:lnTo>
                    <a:pt x="3247" y="1349"/>
                  </a:lnTo>
                  <a:lnTo>
                    <a:pt x="3155" y="1166"/>
                  </a:lnTo>
                  <a:lnTo>
                    <a:pt x="3064" y="1029"/>
                  </a:lnTo>
                  <a:lnTo>
                    <a:pt x="2835" y="846"/>
                  </a:lnTo>
                  <a:lnTo>
                    <a:pt x="2698" y="778"/>
                  </a:lnTo>
                  <a:lnTo>
                    <a:pt x="2401" y="618"/>
                  </a:lnTo>
                  <a:lnTo>
                    <a:pt x="2104" y="503"/>
                  </a:lnTo>
                  <a:lnTo>
                    <a:pt x="1944" y="481"/>
                  </a:lnTo>
                  <a:lnTo>
                    <a:pt x="1692" y="320"/>
                  </a:lnTo>
                  <a:lnTo>
                    <a:pt x="1623" y="183"/>
                  </a:lnTo>
                  <a:lnTo>
                    <a:pt x="1555" y="92"/>
                  </a:lnTo>
                  <a:lnTo>
                    <a:pt x="1303" y="0"/>
                  </a:ln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93"/>
            <p:cNvSpPr/>
            <p:nvPr/>
          </p:nvSpPr>
          <p:spPr>
            <a:xfrm>
              <a:off x="6728590" y="2538749"/>
              <a:ext cx="815669" cy="674760"/>
            </a:xfrm>
            <a:custGeom>
              <a:avLst/>
              <a:gdLst/>
              <a:ahLst/>
              <a:cxnLst/>
              <a:rect l="l" t="t" r="r" b="b"/>
              <a:pathLst>
                <a:path w="36260" h="29996" extrusionOk="0">
                  <a:moveTo>
                    <a:pt x="7568" y="1"/>
                  </a:moveTo>
                  <a:lnTo>
                    <a:pt x="7270" y="92"/>
                  </a:lnTo>
                  <a:lnTo>
                    <a:pt x="7019" y="229"/>
                  </a:lnTo>
                  <a:lnTo>
                    <a:pt x="6836" y="458"/>
                  </a:lnTo>
                  <a:lnTo>
                    <a:pt x="6813" y="778"/>
                  </a:lnTo>
                  <a:lnTo>
                    <a:pt x="6813" y="915"/>
                  </a:lnTo>
                  <a:lnTo>
                    <a:pt x="6722" y="1121"/>
                  </a:lnTo>
                  <a:lnTo>
                    <a:pt x="6516" y="1144"/>
                  </a:lnTo>
                  <a:lnTo>
                    <a:pt x="6150" y="1075"/>
                  </a:lnTo>
                  <a:lnTo>
                    <a:pt x="5922" y="984"/>
                  </a:lnTo>
                  <a:lnTo>
                    <a:pt x="5807" y="938"/>
                  </a:lnTo>
                  <a:lnTo>
                    <a:pt x="5624" y="915"/>
                  </a:lnTo>
                  <a:lnTo>
                    <a:pt x="5510" y="1007"/>
                  </a:lnTo>
                  <a:lnTo>
                    <a:pt x="5213" y="1327"/>
                  </a:lnTo>
                  <a:lnTo>
                    <a:pt x="5076" y="1487"/>
                  </a:lnTo>
                  <a:lnTo>
                    <a:pt x="4916" y="1692"/>
                  </a:lnTo>
                  <a:lnTo>
                    <a:pt x="4550" y="1990"/>
                  </a:lnTo>
                  <a:lnTo>
                    <a:pt x="4390" y="2058"/>
                  </a:lnTo>
                  <a:lnTo>
                    <a:pt x="4093" y="2104"/>
                  </a:lnTo>
                  <a:lnTo>
                    <a:pt x="3933" y="2058"/>
                  </a:lnTo>
                  <a:lnTo>
                    <a:pt x="3498" y="1944"/>
                  </a:lnTo>
                  <a:lnTo>
                    <a:pt x="3133" y="1921"/>
                  </a:lnTo>
                  <a:lnTo>
                    <a:pt x="3018" y="1944"/>
                  </a:lnTo>
                  <a:lnTo>
                    <a:pt x="2858" y="2104"/>
                  </a:lnTo>
                  <a:lnTo>
                    <a:pt x="2744" y="2241"/>
                  </a:lnTo>
                  <a:lnTo>
                    <a:pt x="2538" y="2561"/>
                  </a:lnTo>
                  <a:lnTo>
                    <a:pt x="2287" y="2836"/>
                  </a:lnTo>
                  <a:lnTo>
                    <a:pt x="2081" y="3110"/>
                  </a:lnTo>
                  <a:lnTo>
                    <a:pt x="1944" y="3407"/>
                  </a:lnTo>
                  <a:lnTo>
                    <a:pt x="1875" y="3681"/>
                  </a:lnTo>
                  <a:lnTo>
                    <a:pt x="1898" y="3979"/>
                  </a:lnTo>
                  <a:lnTo>
                    <a:pt x="1921" y="4139"/>
                  </a:lnTo>
                  <a:lnTo>
                    <a:pt x="2218" y="4436"/>
                  </a:lnTo>
                  <a:lnTo>
                    <a:pt x="2355" y="4482"/>
                  </a:lnTo>
                  <a:lnTo>
                    <a:pt x="2470" y="4527"/>
                  </a:lnTo>
                  <a:lnTo>
                    <a:pt x="2652" y="4870"/>
                  </a:lnTo>
                  <a:lnTo>
                    <a:pt x="2698" y="4985"/>
                  </a:lnTo>
                  <a:lnTo>
                    <a:pt x="2675" y="5213"/>
                  </a:lnTo>
                  <a:lnTo>
                    <a:pt x="2584" y="5465"/>
                  </a:lnTo>
                  <a:lnTo>
                    <a:pt x="2515" y="5808"/>
                  </a:lnTo>
                  <a:lnTo>
                    <a:pt x="2424" y="6082"/>
                  </a:lnTo>
                  <a:lnTo>
                    <a:pt x="2355" y="6128"/>
                  </a:lnTo>
                  <a:lnTo>
                    <a:pt x="2241" y="6425"/>
                  </a:lnTo>
                  <a:lnTo>
                    <a:pt x="2241" y="6608"/>
                  </a:lnTo>
                  <a:lnTo>
                    <a:pt x="2264" y="7042"/>
                  </a:lnTo>
                  <a:lnTo>
                    <a:pt x="2264" y="7339"/>
                  </a:lnTo>
                  <a:lnTo>
                    <a:pt x="2195" y="7476"/>
                  </a:lnTo>
                  <a:lnTo>
                    <a:pt x="2081" y="7705"/>
                  </a:lnTo>
                  <a:lnTo>
                    <a:pt x="2035" y="8002"/>
                  </a:lnTo>
                  <a:lnTo>
                    <a:pt x="2058" y="8414"/>
                  </a:lnTo>
                  <a:lnTo>
                    <a:pt x="2104" y="8962"/>
                  </a:lnTo>
                  <a:lnTo>
                    <a:pt x="2149" y="9420"/>
                  </a:lnTo>
                  <a:lnTo>
                    <a:pt x="2172" y="9785"/>
                  </a:lnTo>
                  <a:lnTo>
                    <a:pt x="2241" y="10083"/>
                  </a:lnTo>
                  <a:lnTo>
                    <a:pt x="2309" y="10151"/>
                  </a:lnTo>
                  <a:lnTo>
                    <a:pt x="2675" y="10266"/>
                  </a:lnTo>
                  <a:lnTo>
                    <a:pt x="2767" y="10403"/>
                  </a:lnTo>
                  <a:lnTo>
                    <a:pt x="2927" y="10723"/>
                  </a:lnTo>
                  <a:lnTo>
                    <a:pt x="3087" y="11020"/>
                  </a:lnTo>
                  <a:lnTo>
                    <a:pt x="3338" y="11363"/>
                  </a:lnTo>
                  <a:lnTo>
                    <a:pt x="3635" y="11592"/>
                  </a:lnTo>
                  <a:lnTo>
                    <a:pt x="3956" y="11660"/>
                  </a:lnTo>
                  <a:lnTo>
                    <a:pt x="4344" y="11706"/>
                  </a:lnTo>
                  <a:lnTo>
                    <a:pt x="4756" y="11660"/>
                  </a:lnTo>
                  <a:lnTo>
                    <a:pt x="5030" y="11546"/>
                  </a:lnTo>
                  <a:lnTo>
                    <a:pt x="5121" y="11500"/>
                  </a:lnTo>
                  <a:lnTo>
                    <a:pt x="5487" y="11454"/>
                  </a:lnTo>
                  <a:lnTo>
                    <a:pt x="5556" y="11569"/>
                  </a:lnTo>
                  <a:lnTo>
                    <a:pt x="5647" y="11889"/>
                  </a:lnTo>
                  <a:lnTo>
                    <a:pt x="5853" y="12232"/>
                  </a:lnTo>
                  <a:lnTo>
                    <a:pt x="5945" y="12392"/>
                  </a:lnTo>
                  <a:lnTo>
                    <a:pt x="6105" y="12597"/>
                  </a:lnTo>
                  <a:lnTo>
                    <a:pt x="6265" y="12643"/>
                  </a:lnTo>
                  <a:lnTo>
                    <a:pt x="6607" y="12758"/>
                  </a:lnTo>
                  <a:lnTo>
                    <a:pt x="6996" y="12895"/>
                  </a:lnTo>
                  <a:lnTo>
                    <a:pt x="7362" y="12918"/>
                  </a:lnTo>
                  <a:lnTo>
                    <a:pt x="7568" y="12940"/>
                  </a:lnTo>
                  <a:lnTo>
                    <a:pt x="7659" y="12940"/>
                  </a:lnTo>
                  <a:lnTo>
                    <a:pt x="7819" y="13100"/>
                  </a:lnTo>
                  <a:lnTo>
                    <a:pt x="7842" y="13260"/>
                  </a:lnTo>
                  <a:lnTo>
                    <a:pt x="7842" y="13420"/>
                  </a:lnTo>
                  <a:lnTo>
                    <a:pt x="7888" y="13718"/>
                  </a:lnTo>
                  <a:lnTo>
                    <a:pt x="7956" y="13763"/>
                  </a:lnTo>
                  <a:lnTo>
                    <a:pt x="8048" y="13786"/>
                  </a:lnTo>
                  <a:lnTo>
                    <a:pt x="8276" y="13878"/>
                  </a:lnTo>
                  <a:lnTo>
                    <a:pt x="8299" y="13992"/>
                  </a:lnTo>
                  <a:lnTo>
                    <a:pt x="8254" y="14404"/>
                  </a:lnTo>
                  <a:lnTo>
                    <a:pt x="8208" y="14884"/>
                  </a:lnTo>
                  <a:lnTo>
                    <a:pt x="8231" y="15067"/>
                  </a:lnTo>
                  <a:lnTo>
                    <a:pt x="8094" y="15341"/>
                  </a:lnTo>
                  <a:lnTo>
                    <a:pt x="7956" y="15364"/>
                  </a:lnTo>
                  <a:lnTo>
                    <a:pt x="7796" y="15364"/>
                  </a:lnTo>
                  <a:lnTo>
                    <a:pt x="7522" y="15318"/>
                  </a:lnTo>
                  <a:lnTo>
                    <a:pt x="7453" y="15455"/>
                  </a:lnTo>
                  <a:lnTo>
                    <a:pt x="7385" y="15615"/>
                  </a:lnTo>
                  <a:lnTo>
                    <a:pt x="7225" y="15775"/>
                  </a:lnTo>
                  <a:lnTo>
                    <a:pt x="7065" y="15844"/>
                  </a:lnTo>
                  <a:lnTo>
                    <a:pt x="6745" y="15981"/>
                  </a:lnTo>
                  <a:lnTo>
                    <a:pt x="6425" y="16050"/>
                  </a:lnTo>
                  <a:lnTo>
                    <a:pt x="6150" y="16141"/>
                  </a:lnTo>
                  <a:lnTo>
                    <a:pt x="5967" y="16255"/>
                  </a:lnTo>
                  <a:lnTo>
                    <a:pt x="5784" y="16393"/>
                  </a:lnTo>
                  <a:lnTo>
                    <a:pt x="5579" y="16484"/>
                  </a:lnTo>
                  <a:lnTo>
                    <a:pt x="5350" y="16507"/>
                  </a:lnTo>
                  <a:lnTo>
                    <a:pt x="5007" y="16553"/>
                  </a:lnTo>
                  <a:lnTo>
                    <a:pt x="4801" y="16575"/>
                  </a:lnTo>
                  <a:lnTo>
                    <a:pt x="4596" y="16644"/>
                  </a:lnTo>
                  <a:lnTo>
                    <a:pt x="4550" y="16735"/>
                  </a:lnTo>
                  <a:lnTo>
                    <a:pt x="4458" y="16850"/>
                  </a:lnTo>
                  <a:lnTo>
                    <a:pt x="4184" y="16941"/>
                  </a:lnTo>
                  <a:lnTo>
                    <a:pt x="4024" y="16964"/>
                  </a:lnTo>
                  <a:lnTo>
                    <a:pt x="3773" y="16873"/>
                  </a:lnTo>
                  <a:lnTo>
                    <a:pt x="3613" y="16850"/>
                  </a:lnTo>
                  <a:lnTo>
                    <a:pt x="3453" y="16827"/>
                  </a:lnTo>
                  <a:lnTo>
                    <a:pt x="3270" y="16827"/>
                  </a:lnTo>
                  <a:lnTo>
                    <a:pt x="3224" y="16895"/>
                  </a:lnTo>
                  <a:lnTo>
                    <a:pt x="3201" y="17033"/>
                  </a:lnTo>
                  <a:lnTo>
                    <a:pt x="3155" y="17376"/>
                  </a:lnTo>
                  <a:lnTo>
                    <a:pt x="3018" y="17467"/>
                  </a:lnTo>
                  <a:lnTo>
                    <a:pt x="2881" y="17581"/>
                  </a:lnTo>
                  <a:lnTo>
                    <a:pt x="2767" y="17901"/>
                  </a:lnTo>
                  <a:lnTo>
                    <a:pt x="2744" y="18039"/>
                  </a:lnTo>
                  <a:lnTo>
                    <a:pt x="2744" y="18153"/>
                  </a:lnTo>
                  <a:lnTo>
                    <a:pt x="2721" y="18427"/>
                  </a:lnTo>
                  <a:lnTo>
                    <a:pt x="2858" y="18610"/>
                  </a:lnTo>
                  <a:lnTo>
                    <a:pt x="3018" y="18724"/>
                  </a:lnTo>
                  <a:lnTo>
                    <a:pt x="3224" y="18839"/>
                  </a:lnTo>
                  <a:lnTo>
                    <a:pt x="3247" y="18953"/>
                  </a:lnTo>
                  <a:lnTo>
                    <a:pt x="3270" y="19342"/>
                  </a:lnTo>
                  <a:lnTo>
                    <a:pt x="3361" y="19525"/>
                  </a:lnTo>
                  <a:lnTo>
                    <a:pt x="3567" y="19593"/>
                  </a:lnTo>
                  <a:lnTo>
                    <a:pt x="3704" y="19776"/>
                  </a:lnTo>
                  <a:lnTo>
                    <a:pt x="3681" y="20119"/>
                  </a:lnTo>
                  <a:lnTo>
                    <a:pt x="3681" y="20462"/>
                  </a:lnTo>
                  <a:lnTo>
                    <a:pt x="3658" y="20553"/>
                  </a:lnTo>
                  <a:lnTo>
                    <a:pt x="3453" y="20828"/>
                  </a:lnTo>
                  <a:lnTo>
                    <a:pt x="3338" y="20828"/>
                  </a:lnTo>
                  <a:lnTo>
                    <a:pt x="3087" y="20851"/>
                  </a:lnTo>
                  <a:lnTo>
                    <a:pt x="2812" y="20942"/>
                  </a:lnTo>
                  <a:lnTo>
                    <a:pt x="2675" y="20919"/>
                  </a:lnTo>
                  <a:lnTo>
                    <a:pt x="2378" y="20851"/>
                  </a:lnTo>
                  <a:lnTo>
                    <a:pt x="2287" y="20919"/>
                  </a:lnTo>
                  <a:lnTo>
                    <a:pt x="2104" y="21079"/>
                  </a:lnTo>
                  <a:lnTo>
                    <a:pt x="2035" y="21331"/>
                  </a:lnTo>
                  <a:lnTo>
                    <a:pt x="2012" y="21491"/>
                  </a:lnTo>
                  <a:lnTo>
                    <a:pt x="1898" y="21719"/>
                  </a:lnTo>
                  <a:lnTo>
                    <a:pt x="1761" y="21788"/>
                  </a:lnTo>
                  <a:lnTo>
                    <a:pt x="1669" y="21856"/>
                  </a:lnTo>
                  <a:lnTo>
                    <a:pt x="1555" y="22085"/>
                  </a:lnTo>
                  <a:lnTo>
                    <a:pt x="1418" y="22108"/>
                  </a:lnTo>
                  <a:lnTo>
                    <a:pt x="1166" y="22085"/>
                  </a:lnTo>
                  <a:lnTo>
                    <a:pt x="618" y="22085"/>
                  </a:lnTo>
                  <a:lnTo>
                    <a:pt x="229" y="22131"/>
                  </a:lnTo>
                  <a:lnTo>
                    <a:pt x="160" y="22222"/>
                  </a:lnTo>
                  <a:lnTo>
                    <a:pt x="69" y="22497"/>
                  </a:lnTo>
                  <a:lnTo>
                    <a:pt x="69" y="22725"/>
                  </a:lnTo>
                  <a:lnTo>
                    <a:pt x="206" y="22908"/>
                  </a:lnTo>
                  <a:lnTo>
                    <a:pt x="366" y="23114"/>
                  </a:lnTo>
                  <a:lnTo>
                    <a:pt x="435" y="23457"/>
                  </a:lnTo>
                  <a:lnTo>
                    <a:pt x="389" y="23891"/>
                  </a:lnTo>
                  <a:lnTo>
                    <a:pt x="389" y="24074"/>
                  </a:lnTo>
                  <a:lnTo>
                    <a:pt x="275" y="24371"/>
                  </a:lnTo>
                  <a:lnTo>
                    <a:pt x="183" y="24486"/>
                  </a:lnTo>
                  <a:lnTo>
                    <a:pt x="69" y="24600"/>
                  </a:lnTo>
                  <a:lnTo>
                    <a:pt x="0" y="24829"/>
                  </a:lnTo>
                  <a:lnTo>
                    <a:pt x="0" y="24943"/>
                  </a:lnTo>
                  <a:lnTo>
                    <a:pt x="92" y="25171"/>
                  </a:lnTo>
                  <a:lnTo>
                    <a:pt x="229" y="25446"/>
                  </a:lnTo>
                  <a:lnTo>
                    <a:pt x="343" y="25743"/>
                  </a:lnTo>
                  <a:lnTo>
                    <a:pt x="389" y="25972"/>
                  </a:lnTo>
                  <a:lnTo>
                    <a:pt x="618" y="26200"/>
                  </a:lnTo>
                  <a:lnTo>
                    <a:pt x="983" y="26360"/>
                  </a:lnTo>
                  <a:lnTo>
                    <a:pt x="1121" y="26429"/>
                  </a:lnTo>
                  <a:lnTo>
                    <a:pt x="1395" y="26749"/>
                  </a:lnTo>
                  <a:lnTo>
                    <a:pt x="1464" y="26932"/>
                  </a:lnTo>
                  <a:lnTo>
                    <a:pt x="1578" y="27069"/>
                  </a:lnTo>
                  <a:lnTo>
                    <a:pt x="1807" y="27138"/>
                  </a:lnTo>
                  <a:lnTo>
                    <a:pt x="1829" y="27092"/>
                  </a:lnTo>
                  <a:lnTo>
                    <a:pt x="1898" y="27092"/>
                  </a:lnTo>
                  <a:lnTo>
                    <a:pt x="2378" y="27183"/>
                  </a:lnTo>
                  <a:lnTo>
                    <a:pt x="2881" y="27160"/>
                  </a:lnTo>
                  <a:lnTo>
                    <a:pt x="3018" y="27138"/>
                  </a:lnTo>
                  <a:lnTo>
                    <a:pt x="3224" y="27343"/>
                  </a:lnTo>
                  <a:lnTo>
                    <a:pt x="3270" y="27526"/>
                  </a:lnTo>
                  <a:lnTo>
                    <a:pt x="3247" y="27778"/>
                  </a:lnTo>
                  <a:lnTo>
                    <a:pt x="3178" y="28235"/>
                  </a:lnTo>
                  <a:lnTo>
                    <a:pt x="3270" y="28326"/>
                  </a:lnTo>
                  <a:lnTo>
                    <a:pt x="3384" y="28372"/>
                  </a:lnTo>
                  <a:lnTo>
                    <a:pt x="3590" y="28646"/>
                  </a:lnTo>
                  <a:lnTo>
                    <a:pt x="3635" y="28806"/>
                  </a:lnTo>
                  <a:lnTo>
                    <a:pt x="3795" y="29081"/>
                  </a:lnTo>
                  <a:lnTo>
                    <a:pt x="4070" y="29401"/>
                  </a:lnTo>
                  <a:lnTo>
                    <a:pt x="4161" y="29584"/>
                  </a:lnTo>
                  <a:lnTo>
                    <a:pt x="4321" y="29904"/>
                  </a:lnTo>
                  <a:lnTo>
                    <a:pt x="4527" y="29950"/>
                  </a:lnTo>
                  <a:lnTo>
                    <a:pt x="4984" y="29995"/>
                  </a:lnTo>
                  <a:lnTo>
                    <a:pt x="5167" y="29972"/>
                  </a:lnTo>
                  <a:lnTo>
                    <a:pt x="5259" y="29881"/>
                  </a:lnTo>
                  <a:lnTo>
                    <a:pt x="5236" y="29538"/>
                  </a:lnTo>
                  <a:lnTo>
                    <a:pt x="5236" y="29332"/>
                  </a:lnTo>
                  <a:lnTo>
                    <a:pt x="5236" y="28761"/>
                  </a:lnTo>
                  <a:lnTo>
                    <a:pt x="5144" y="28624"/>
                  </a:lnTo>
                  <a:lnTo>
                    <a:pt x="5007" y="28532"/>
                  </a:lnTo>
                  <a:lnTo>
                    <a:pt x="4870" y="28258"/>
                  </a:lnTo>
                  <a:lnTo>
                    <a:pt x="4870" y="28166"/>
                  </a:lnTo>
                  <a:lnTo>
                    <a:pt x="4870" y="28052"/>
                  </a:lnTo>
                  <a:lnTo>
                    <a:pt x="4870" y="27755"/>
                  </a:lnTo>
                  <a:lnTo>
                    <a:pt x="4961" y="27709"/>
                  </a:lnTo>
                  <a:lnTo>
                    <a:pt x="5099" y="27732"/>
                  </a:lnTo>
                  <a:lnTo>
                    <a:pt x="5396" y="27732"/>
                  </a:lnTo>
                  <a:lnTo>
                    <a:pt x="5533" y="27640"/>
                  </a:lnTo>
                  <a:lnTo>
                    <a:pt x="5579" y="27549"/>
                  </a:lnTo>
                  <a:lnTo>
                    <a:pt x="5602" y="27343"/>
                  </a:lnTo>
                  <a:lnTo>
                    <a:pt x="5762" y="27023"/>
                  </a:lnTo>
                  <a:lnTo>
                    <a:pt x="5945" y="26955"/>
                  </a:lnTo>
                  <a:lnTo>
                    <a:pt x="6219" y="26795"/>
                  </a:lnTo>
                  <a:lnTo>
                    <a:pt x="6493" y="26543"/>
                  </a:lnTo>
                  <a:lnTo>
                    <a:pt x="6768" y="26246"/>
                  </a:lnTo>
                  <a:lnTo>
                    <a:pt x="7065" y="26040"/>
                  </a:lnTo>
                  <a:lnTo>
                    <a:pt x="7270" y="25994"/>
                  </a:lnTo>
                  <a:lnTo>
                    <a:pt x="7568" y="25857"/>
                  </a:lnTo>
                  <a:lnTo>
                    <a:pt x="7613" y="25697"/>
                  </a:lnTo>
                  <a:lnTo>
                    <a:pt x="7613" y="25514"/>
                  </a:lnTo>
                  <a:lnTo>
                    <a:pt x="7659" y="25240"/>
                  </a:lnTo>
                  <a:lnTo>
                    <a:pt x="7751" y="25217"/>
                  </a:lnTo>
                  <a:lnTo>
                    <a:pt x="7888" y="25263"/>
                  </a:lnTo>
                  <a:lnTo>
                    <a:pt x="8116" y="25514"/>
                  </a:lnTo>
                  <a:lnTo>
                    <a:pt x="8208" y="25583"/>
                  </a:lnTo>
                  <a:lnTo>
                    <a:pt x="8299" y="25629"/>
                  </a:lnTo>
                  <a:lnTo>
                    <a:pt x="8414" y="25766"/>
                  </a:lnTo>
                  <a:lnTo>
                    <a:pt x="8505" y="25743"/>
                  </a:lnTo>
                  <a:lnTo>
                    <a:pt x="8619" y="25697"/>
                  </a:lnTo>
                  <a:lnTo>
                    <a:pt x="8825" y="25491"/>
                  </a:lnTo>
                  <a:lnTo>
                    <a:pt x="8871" y="25354"/>
                  </a:lnTo>
                  <a:lnTo>
                    <a:pt x="8939" y="25194"/>
                  </a:lnTo>
                  <a:lnTo>
                    <a:pt x="9168" y="24943"/>
                  </a:lnTo>
                  <a:lnTo>
                    <a:pt x="9305" y="24920"/>
                  </a:lnTo>
                  <a:lnTo>
                    <a:pt x="9442" y="24920"/>
                  </a:lnTo>
                  <a:lnTo>
                    <a:pt x="9625" y="24714"/>
                  </a:lnTo>
                  <a:lnTo>
                    <a:pt x="9717" y="24600"/>
                  </a:lnTo>
                  <a:lnTo>
                    <a:pt x="9808" y="24463"/>
                  </a:lnTo>
                  <a:lnTo>
                    <a:pt x="10037" y="24166"/>
                  </a:lnTo>
                  <a:lnTo>
                    <a:pt x="10197" y="24120"/>
                  </a:lnTo>
                  <a:lnTo>
                    <a:pt x="10334" y="24188"/>
                  </a:lnTo>
                  <a:lnTo>
                    <a:pt x="10631" y="24440"/>
                  </a:lnTo>
                  <a:lnTo>
                    <a:pt x="10791" y="24486"/>
                  </a:lnTo>
                  <a:lnTo>
                    <a:pt x="10928" y="24531"/>
                  </a:lnTo>
                  <a:lnTo>
                    <a:pt x="11043" y="24806"/>
                  </a:lnTo>
                  <a:lnTo>
                    <a:pt x="11157" y="24851"/>
                  </a:lnTo>
                  <a:lnTo>
                    <a:pt x="11454" y="24897"/>
                  </a:lnTo>
                  <a:lnTo>
                    <a:pt x="11683" y="24920"/>
                  </a:lnTo>
                  <a:lnTo>
                    <a:pt x="11751" y="24874"/>
                  </a:lnTo>
                  <a:lnTo>
                    <a:pt x="11820" y="24668"/>
                  </a:lnTo>
                  <a:lnTo>
                    <a:pt x="11934" y="24646"/>
                  </a:lnTo>
                  <a:lnTo>
                    <a:pt x="12597" y="24737"/>
                  </a:lnTo>
                  <a:lnTo>
                    <a:pt x="13077" y="24668"/>
                  </a:lnTo>
                  <a:lnTo>
                    <a:pt x="13055" y="24005"/>
                  </a:lnTo>
                  <a:lnTo>
                    <a:pt x="13192" y="23411"/>
                  </a:lnTo>
                  <a:lnTo>
                    <a:pt x="13283" y="23320"/>
                  </a:lnTo>
                  <a:lnTo>
                    <a:pt x="13443" y="23022"/>
                  </a:lnTo>
                  <a:lnTo>
                    <a:pt x="13535" y="23000"/>
                  </a:lnTo>
                  <a:lnTo>
                    <a:pt x="13695" y="23022"/>
                  </a:lnTo>
                  <a:lnTo>
                    <a:pt x="14060" y="23068"/>
                  </a:lnTo>
                  <a:lnTo>
                    <a:pt x="14220" y="23000"/>
                  </a:lnTo>
                  <a:lnTo>
                    <a:pt x="14220" y="22931"/>
                  </a:lnTo>
                  <a:lnTo>
                    <a:pt x="14175" y="22725"/>
                  </a:lnTo>
                  <a:lnTo>
                    <a:pt x="14152" y="22245"/>
                  </a:lnTo>
                  <a:lnTo>
                    <a:pt x="14220" y="22108"/>
                  </a:lnTo>
                  <a:lnTo>
                    <a:pt x="14312" y="22039"/>
                  </a:lnTo>
                  <a:lnTo>
                    <a:pt x="14609" y="21948"/>
                  </a:lnTo>
                  <a:lnTo>
                    <a:pt x="14723" y="21788"/>
                  </a:lnTo>
                  <a:lnTo>
                    <a:pt x="14975" y="21468"/>
                  </a:lnTo>
                  <a:lnTo>
                    <a:pt x="15249" y="21262"/>
                  </a:lnTo>
                  <a:lnTo>
                    <a:pt x="15546" y="20988"/>
                  </a:lnTo>
                  <a:lnTo>
                    <a:pt x="15775" y="20713"/>
                  </a:lnTo>
                  <a:lnTo>
                    <a:pt x="15912" y="20508"/>
                  </a:lnTo>
                  <a:lnTo>
                    <a:pt x="16118" y="20416"/>
                  </a:lnTo>
                  <a:lnTo>
                    <a:pt x="16392" y="20256"/>
                  </a:lnTo>
                  <a:lnTo>
                    <a:pt x="16621" y="20165"/>
                  </a:lnTo>
                  <a:lnTo>
                    <a:pt x="16850" y="20256"/>
                  </a:lnTo>
                  <a:lnTo>
                    <a:pt x="17101" y="20439"/>
                  </a:lnTo>
                  <a:lnTo>
                    <a:pt x="17261" y="20645"/>
                  </a:lnTo>
                  <a:lnTo>
                    <a:pt x="17535" y="20736"/>
                  </a:lnTo>
                  <a:lnTo>
                    <a:pt x="18221" y="20759"/>
                  </a:lnTo>
                  <a:lnTo>
                    <a:pt x="18770" y="20668"/>
                  </a:lnTo>
                  <a:lnTo>
                    <a:pt x="18770" y="20576"/>
                  </a:lnTo>
                  <a:lnTo>
                    <a:pt x="18770" y="20370"/>
                  </a:lnTo>
                  <a:lnTo>
                    <a:pt x="18884" y="20325"/>
                  </a:lnTo>
                  <a:lnTo>
                    <a:pt x="19021" y="20302"/>
                  </a:lnTo>
                  <a:lnTo>
                    <a:pt x="19021" y="20005"/>
                  </a:lnTo>
                  <a:lnTo>
                    <a:pt x="19021" y="19753"/>
                  </a:lnTo>
                  <a:lnTo>
                    <a:pt x="19021" y="19022"/>
                  </a:lnTo>
                  <a:lnTo>
                    <a:pt x="18999" y="18564"/>
                  </a:lnTo>
                  <a:lnTo>
                    <a:pt x="19159" y="18404"/>
                  </a:lnTo>
                  <a:lnTo>
                    <a:pt x="19410" y="18267"/>
                  </a:lnTo>
                  <a:lnTo>
                    <a:pt x="19776" y="18221"/>
                  </a:lnTo>
                  <a:lnTo>
                    <a:pt x="20165" y="18221"/>
                  </a:lnTo>
                  <a:lnTo>
                    <a:pt x="20279" y="18244"/>
                  </a:lnTo>
                  <a:lnTo>
                    <a:pt x="20462" y="18450"/>
                  </a:lnTo>
                  <a:lnTo>
                    <a:pt x="20553" y="18496"/>
                  </a:lnTo>
                  <a:lnTo>
                    <a:pt x="20873" y="18473"/>
                  </a:lnTo>
                  <a:lnTo>
                    <a:pt x="21285" y="18450"/>
                  </a:lnTo>
                  <a:lnTo>
                    <a:pt x="21468" y="18427"/>
                  </a:lnTo>
                  <a:lnTo>
                    <a:pt x="21811" y="18244"/>
                  </a:lnTo>
                  <a:lnTo>
                    <a:pt x="21879" y="18107"/>
                  </a:lnTo>
                  <a:lnTo>
                    <a:pt x="21856" y="17947"/>
                  </a:lnTo>
                  <a:lnTo>
                    <a:pt x="21788" y="17673"/>
                  </a:lnTo>
                  <a:lnTo>
                    <a:pt x="21925" y="17581"/>
                  </a:lnTo>
                  <a:lnTo>
                    <a:pt x="22108" y="17467"/>
                  </a:lnTo>
                  <a:lnTo>
                    <a:pt x="22405" y="17284"/>
                  </a:lnTo>
                  <a:lnTo>
                    <a:pt x="22496" y="17124"/>
                  </a:lnTo>
                  <a:lnTo>
                    <a:pt x="22588" y="16964"/>
                  </a:lnTo>
                  <a:lnTo>
                    <a:pt x="22931" y="16804"/>
                  </a:lnTo>
                  <a:lnTo>
                    <a:pt x="23114" y="16758"/>
                  </a:lnTo>
                  <a:lnTo>
                    <a:pt x="23251" y="16713"/>
                  </a:lnTo>
                  <a:lnTo>
                    <a:pt x="23502" y="16507"/>
                  </a:lnTo>
                  <a:lnTo>
                    <a:pt x="23594" y="16370"/>
                  </a:lnTo>
                  <a:lnTo>
                    <a:pt x="23662" y="16210"/>
                  </a:lnTo>
                  <a:lnTo>
                    <a:pt x="23891" y="16027"/>
                  </a:lnTo>
                  <a:lnTo>
                    <a:pt x="24005" y="16004"/>
                  </a:lnTo>
                  <a:lnTo>
                    <a:pt x="24211" y="15958"/>
                  </a:lnTo>
                  <a:lnTo>
                    <a:pt x="25697" y="15958"/>
                  </a:lnTo>
                  <a:lnTo>
                    <a:pt x="26063" y="15890"/>
                  </a:lnTo>
                  <a:lnTo>
                    <a:pt x="26040" y="15821"/>
                  </a:lnTo>
                  <a:lnTo>
                    <a:pt x="26269" y="15592"/>
                  </a:lnTo>
                  <a:lnTo>
                    <a:pt x="26383" y="15569"/>
                  </a:lnTo>
                  <a:lnTo>
                    <a:pt x="26749" y="15615"/>
                  </a:lnTo>
                  <a:lnTo>
                    <a:pt x="27183" y="15615"/>
                  </a:lnTo>
                  <a:lnTo>
                    <a:pt x="27549" y="15432"/>
                  </a:lnTo>
                  <a:lnTo>
                    <a:pt x="27892" y="15227"/>
                  </a:lnTo>
                  <a:lnTo>
                    <a:pt x="28029" y="15181"/>
                  </a:lnTo>
                  <a:lnTo>
                    <a:pt x="28189" y="14998"/>
                  </a:lnTo>
                  <a:lnTo>
                    <a:pt x="28166" y="14815"/>
                  </a:lnTo>
                  <a:lnTo>
                    <a:pt x="28120" y="14198"/>
                  </a:lnTo>
                  <a:lnTo>
                    <a:pt x="28120" y="13695"/>
                  </a:lnTo>
                  <a:lnTo>
                    <a:pt x="28166" y="13581"/>
                  </a:lnTo>
                  <a:lnTo>
                    <a:pt x="28441" y="13283"/>
                  </a:lnTo>
                  <a:lnTo>
                    <a:pt x="28509" y="13100"/>
                  </a:lnTo>
                  <a:lnTo>
                    <a:pt x="28486" y="12895"/>
                  </a:lnTo>
                  <a:lnTo>
                    <a:pt x="28281" y="12575"/>
                  </a:lnTo>
                  <a:lnTo>
                    <a:pt x="28212" y="12460"/>
                  </a:lnTo>
                  <a:lnTo>
                    <a:pt x="28166" y="12369"/>
                  </a:lnTo>
                  <a:lnTo>
                    <a:pt x="28006" y="12300"/>
                  </a:lnTo>
                  <a:lnTo>
                    <a:pt x="27846" y="12232"/>
                  </a:lnTo>
                  <a:lnTo>
                    <a:pt x="27663" y="12140"/>
                  </a:lnTo>
                  <a:lnTo>
                    <a:pt x="27503" y="12026"/>
                  </a:lnTo>
                  <a:lnTo>
                    <a:pt x="27480" y="11912"/>
                  </a:lnTo>
                  <a:lnTo>
                    <a:pt x="27526" y="11797"/>
                  </a:lnTo>
                  <a:lnTo>
                    <a:pt x="27846" y="11637"/>
                  </a:lnTo>
                  <a:lnTo>
                    <a:pt x="28006" y="11637"/>
                  </a:lnTo>
                  <a:lnTo>
                    <a:pt x="28098" y="11614"/>
                  </a:lnTo>
                  <a:lnTo>
                    <a:pt x="28349" y="11363"/>
                  </a:lnTo>
                  <a:lnTo>
                    <a:pt x="28532" y="11317"/>
                  </a:lnTo>
                  <a:lnTo>
                    <a:pt x="28944" y="11340"/>
                  </a:lnTo>
                  <a:lnTo>
                    <a:pt x="29332" y="11340"/>
                  </a:lnTo>
                  <a:lnTo>
                    <a:pt x="29401" y="11363"/>
                  </a:lnTo>
                  <a:lnTo>
                    <a:pt x="29446" y="11432"/>
                  </a:lnTo>
                  <a:lnTo>
                    <a:pt x="29424" y="11546"/>
                  </a:lnTo>
                  <a:lnTo>
                    <a:pt x="29469" y="11614"/>
                  </a:lnTo>
                  <a:lnTo>
                    <a:pt x="30292" y="11614"/>
                  </a:lnTo>
                  <a:lnTo>
                    <a:pt x="30384" y="11660"/>
                  </a:lnTo>
                  <a:lnTo>
                    <a:pt x="30521" y="11889"/>
                  </a:lnTo>
                  <a:lnTo>
                    <a:pt x="30704" y="11912"/>
                  </a:lnTo>
                  <a:lnTo>
                    <a:pt x="30932" y="11912"/>
                  </a:lnTo>
                  <a:lnTo>
                    <a:pt x="31344" y="11957"/>
                  </a:lnTo>
                  <a:lnTo>
                    <a:pt x="31390" y="12072"/>
                  </a:lnTo>
                  <a:lnTo>
                    <a:pt x="31390" y="12209"/>
                  </a:lnTo>
                  <a:lnTo>
                    <a:pt x="31344" y="12437"/>
                  </a:lnTo>
                  <a:lnTo>
                    <a:pt x="31458" y="12529"/>
                  </a:lnTo>
                  <a:lnTo>
                    <a:pt x="31641" y="12597"/>
                  </a:lnTo>
                  <a:lnTo>
                    <a:pt x="31961" y="12849"/>
                  </a:lnTo>
                  <a:lnTo>
                    <a:pt x="32076" y="12986"/>
                  </a:lnTo>
                  <a:lnTo>
                    <a:pt x="32190" y="13100"/>
                  </a:lnTo>
                  <a:lnTo>
                    <a:pt x="32396" y="13169"/>
                  </a:lnTo>
                  <a:lnTo>
                    <a:pt x="32441" y="13238"/>
                  </a:lnTo>
                  <a:lnTo>
                    <a:pt x="32441" y="13352"/>
                  </a:lnTo>
                  <a:lnTo>
                    <a:pt x="32419" y="13558"/>
                  </a:lnTo>
                  <a:lnTo>
                    <a:pt x="32556" y="13923"/>
                  </a:lnTo>
                  <a:lnTo>
                    <a:pt x="32647" y="14083"/>
                  </a:lnTo>
                  <a:lnTo>
                    <a:pt x="32761" y="14198"/>
                  </a:lnTo>
                  <a:lnTo>
                    <a:pt x="32967" y="14312"/>
                  </a:lnTo>
                  <a:lnTo>
                    <a:pt x="33013" y="14449"/>
                  </a:lnTo>
                  <a:lnTo>
                    <a:pt x="33036" y="14586"/>
                  </a:lnTo>
                  <a:lnTo>
                    <a:pt x="33196" y="14792"/>
                  </a:lnTo>
                  <a:lnTo>
                    <a:pt x="33333" y="14861"/>
                  </a:lnTo>
                  <a:lnTo>
                    <a:pt x="33470" y="14975"/>
                  </a:lnTo>
                  <a:lnTo>
                    <a:pt x="33630" y="15135"/>
                  </a:lnTo>
                  <a:lnTo>
                    <a:pt x="33950" y="15135"/>
                  </a:lnTo>
                  <a:lnTo>
                    <a:pt x="34270" y="15021"/>
                  </a:lnTo>
                  <a:lnTo>
                    <a:pt x="34316" y="14861"/>
                  </a:lnTo>
                  <a:lnTo>
                    <a:pt x="34316" y="14609"/>
                  </a:lnTo>
                  <a:lnTo>
                    <a:pt x="34293" y="13672"/>
                  </a:lnTo>
                  <a:lnTo>
                    <a:pt x="34202" y="13512"/>
                  </a:lnTo>
                  <a:lnTo>
                    <a:pt x="34110" y="13420"/>
                  </a:lnTo>
                  <a:lnTo>
                    <a:pt x="34156" y="13032"/>
                  </a:lnTo>
                  <a:lnTo>
                    <a:pt x="34270" y="12918"/>
                  </a:lnTo>
                  <a:lnTo>
                    <a:pt x="34590" y="12689"/>
                  </a:lnTo>
                  <a:lnTo>
                    <a:pt x="34865" y="12529"/>
                  </a:lnTo>
                  <a:lnTo>
                    <a:pt x="34979" y="12437"/>
                  </a:lnTo>
                  <a:lnTo>
                    <a:pt x="35139" y="12140"/>
                  </a:lnTo>
                  <a:lnTo>
                    <a:pt x="35139" y="12003"/>
                  </a:lnTo>
                  <a:lnTo>
                    <a:pt x="35070" y="11477"/>
                  </a:lnTo>
                  <a:lnTo>
                    <a:pt x="35070" y="11066"/>
                  </a:lnTo>
                  <a:lnTo>
                    <a:pt x="35185" y="10883"/>
                  </a:lnTo>
                  <a:lnTo>
                    <a:pt x="35436" y="10677"/>
                  </a:lnTo>
                  <a:lnTo>
                    <a:pt x="35551" y="10609"/>
                  </a:lnTo>
                  <a:lnTo>
                    <a:pt x="35848" y="10471"/>
                  </a:lnTo>
                  <a:lnTo>
                    <a:pt x="35894" y="10266"/>
                  </a:lnTo>
                  <a:lnTo>
                    <a:pt x="35894" y="8528"/>
                  </a:lnTo>
                  <a:lnTo>
                    <a:pt x="35894" y="6836"/>
                  </a:lnTo>
                  <a:lnTo>
                    <a:pt x="35962" y="6653"/>
                  </a:lnTo>
                  <a:lnTo>
                    <a:pt x="36236" y="6356"/>
                  </a:lnTo>
                  <a:lnTo>
                    <a:pt x="36259" y="6128"/>
                  </a:lnTo>
                  <a:lnTo>
                    <a:pt x="36236" y="5327"/>
                  </a:lnTo>
                  <a:lnTo>
                    <a:pt x="36236" y="4642"/>
                  </a:lnTo>
                  <a:lnTo>
                    <a:pt x="36054" y="4207"/>
                  </a:lnTo>
                  <a:lnTo>
                    <a:pt x="35848" y="3750"/>
                  </a:lnTo>
                  <a:lnTo>
                    <a:pt x="35733" y="3590"/>
                  </a:lnTo>
                  <a:lnTo>
                    <a:pt x="35436" y="3293"/>
                  </a:lnTo>
                  <a:lnTo>
                    <a:pt x="35391" y="3041"/>
                  </a:lnTo>
                  <a:lnTo>
                    <a:pt x="35322" y="2607"/>
                  </a:lnTo>
                  <a:lnTo>
                    <a:pt x="35162" y="2355"/>
                  </a:lnTo>
                  <a:lnTo>
                    <a:pt x="35116" y="2218"/>
                  </a:lnTo>
                  <a:lnTo>
                    <a:pt x="35002" y="2081"/>
                  </a:lnTo>
                  <a:lnTo>
                    <a:pt x="34750" y="2035"/>
                  </a:lnTo>
                  <a:lnTo>
                    <a:pt x="34476" y="1990"/>
                  </a:lnTo>
                  <a:lnTo>
                    <a:pt x="34179" y="1830"/>
                  </a:lnTo>
                  <a:lnTo>
                    <a:pt x="34042" y="1670"/>
                  </a:lnTo>
                  <a:lnTo>
                    <a:pt x="33950" y="1487"/>
                  </a:lnTo>
                  <a:lnTo>
                    <a:pt x="33859" y="1235"/>
                  </a:lnTo>
                  <a:lnTo>
                    <a:pt x="33676" y="1167"/>
                  </a:lnTo>
                  <a:lnTo>
                    <a:pt x="33447" y="1121"/>
                  </a:lnTo>
                  <a:lnTo>
                    <a:pt x="33127" y="984"/>
                  </a:lnTo>
                  <a:lnTo>
                    <a:pt x="33013" y="847"/>
                  </a:lnTo>
                  <a:lnTo>
                    <a:pt x="32899" y="709"/>
                  </a:lnTo>
                  <a:lnTo>
                    <a:pt x="32670" y="641"/>
                  </a:lnTo>
                  <a:lnTo>
                    <a:pt x="32510" y="641"/>
                  </a:lnTo>
                  <a:lnTo>
                    <a:pt x="32373" y="618"/>
                  </a:lnTo>
                  <a:lnTo>
                    <a:pt x="32304" y="526"/>
                  </a:lnTo>
                  <a:lnTo>
                    <a:pt x="32076" y="778"/>
                  </a:lnTo>
                  <a:lnTo>
                    <a:pt x="32007" y="938"/>
                  </a:lnTo>
                  <a:lnTo>
                    <a:pt x="32007" y="1029"/>
                  </a:lnTo>
                  <a:lnTo>
                    <a:pt x="31893" y="1281"/>
                  </a:lnTo>
                  <a:lnTo>
                    <a:pt x="31778" y="1418"/>
                  </a:lnTo>
                  <a:lnTo>
                    <a:pt x="31458" y="1692"/>
                  </a:lnTo>
                  <a:lnTo>
                    <a:pt x="31161" y="1784"/>
                  </a:lnTo>
                  <a:lnTo>
                    <a:pt x="30612" y="1784"/>
                  </a:lnTo>
                  <a:lnTo>
                    <a:pt x="30109" y="1830"/>
                  </a:lnTo>
                  <a:lnTo>
                    <a:pt x="29675" y="1990"/>
                  </a:lnTo>
                  <a:lnTo>
                    <a:pt x="29309" y="2287"/>
                  </a:lnTo>
                  <a:lnTo>
                    <a:pt x="28989" y="2630"/>
                  </a:lnTo>
                  <a:lnTo>
                    <a:pt x="28692" y="2813"/>
                  </a:lnTo>
                  <a:lnTo>
                    <a:pt x="28258" y="2813"/>
                  </a:lnTo>
                  <a:lnTo>
                    <a:pt x="27595" y="2836"/>
                  </a:lnTo>
                  <a:lnTo>
                    <a:pt x="26932" y="2813"/>
                  </a:lnTo>
                  <a:lnTo>
                    <a:pt x="26520" y="2904"/>
                  </a:lnTo>
                  <a:lnTo>
                    <a:pt x="26520" y="2996"/>
                  </a:lnTo>
                  <a:lnTo>
                    <a:pt x="26360" y="3224"/>
                  </a:lnTo>
                  <a:lnTo>
                    <a:pt x="26154" y="3247"/>
                  </a:lnTo>
                  <a:lnTo>
                    <a:pt x="25926" y="3247"/>
                  </a:lnTo>
                  <a:lnTo>
                    <a:pt x="25583" y="3384"/>
                  </a:lnTo>
                  <a:lnTo>
                    <a:pt x="25560" y="3499"/>
                  </a:lnTo>
                  <a:lnTo>
                    <a:pt x="25674" y="3864"/>
                  </a:lnTo>
                  <a:lnTo>
                    <a:pt x="25789" y="4207"/>
                  </a:lnTo>
                  <a:lnTo>
                    <a:pt x="25766" y="4344"/>
                  </a:lnTo>
                  <a:lnTo>
                    <a:pt x="25697" y="4687"/>
                  </a:lnTo>
                  <a:lnTo>
                    <a:pt x="25629" y="4687"/>
                  </a:lnTo>
                  <a:lnTo>
                    <a:pt x="25263" y="4664"/>
                  </a:lnTo>
                  <a:lnTo>
                    <a:pt x="24920" y="4687"/>
                  </a:lnTo>
                  <a:lnTo>
                    <a:pt x="24508" y="4847"/>
                  </a:lnTo>
                  <a:lnTo>
                    <a:pt x="24051" y="4985"/>
                  </a:lnTo>
                  <a:lnTo>
                    <a:pt x="22954" y="4962"/>
                  </a:lnTo>
                  <a:lnTo>
                    <a:pt x="21056" y="4939"/>
                  </a:lnTo>
                  <a:lnTo>
                    <a:pt x="20370" y="4916"/>
                  </a:lnTo>
                  <a:lnTo>
                    <a:pt x="19593" y="4916"/>
                  </a:lnTo>
                  <a:lnTo>
                    <a:pt x="19456" y="4985"/>
                  </a:lnTo>
                  <a:lnTo>
                    <a:pt x="19387" y="5099"/>
                  </a:lnTo>
                  <a:lnTo>
                    <a:pt x="19182" y="5236"/>
                  </a:lnTo>
                  <a:lnTo>
                    <a:pt x="19067" y="5213"/>
                  </a:lnTo>
                  <a:lnTo>
                    <a:pt x="18953" y="5122"/>
                  </a:lnTo>
                  <a:lnTo>
                    <a:pt x="18793" y="4870"/>
                  </a:lnTo>
                  <a:lnTo>
                    <a:pt x="18633" y="4824"/>
                  </a:lnTo>
                  <a:lnTo>
                    <a:pt x="18450" y="4802"/>
                  </a:lnTo>
                  <a:lnTo>
                    <a:pt x="18198" y="4664"/>
                  </a:lnTo>
                  <a:lnTo>
                    <a:pt x="18153" y="4596"/>
                  </a:lnTo>
                  <a:lnTo>
                    <a:pt x="18107" y="4504"/>
                  </a:lnTo>
                  <a:lnTo>
                    <a:pt x="17833" y="4230"/>
                  </a:lnTo>
                  <a:lnTo>
                    <a:pt x="17627" y="4207"/>
                  </a:lnTo>
                  <a:lnTo>
                    <a:pt x="17421" y="4230"/>
                  </a:lnTo>
                  <a:lnTo>
                    <a:pt x="17032" y="4344"/>
                  </a:lnTo>
                  <a:lnTo>
                    <a:pt x="16964" y="4436"/>
                  </a:lnTo>
                  <a:lnTo>
                    <a:pt x="16804" y="4710"/>
                  </a:lnTo>
                  <a:lnTo>
                    <a:pt x="16507" y="4985"/>
                  </a:lnTo>
                  <a:lnTo>
                    <a:pt x="16255" y="5236"/>
                  </a:lnTo>
                  <a:lnTo>
                    <a:pt x="16004" y="5373"/>
                  </a:lnTo>
                  <a:lnTo>
                    <a:pt x="15867" y="5396"/>
                  </a:lnTo>
                  <a:lnTo>
                    <a:pt x="15615" y="5602"/>
                  </a:lnTo>
                  <a:lnTo>
                    <a:pt x="15089" y="5602"/>
                  </a:lnTo>
                  <a:lnTo>
                    <a:pt x="14769" y="5510"/>
                  </a:lnTo>
                  <a:lnTo>
                    <a:pt x="14449" y="5167"/>
                  </a:lnTo>
                  <a:lnTo>
                    <a:pt x="14198" y="4824"/>
                  </a:lnTo>
                  <a:lnTo>
                    <a:pt x="14106" y="4413"/>
                  </a:lnTo>
                  <a:lnTo>
                    <a:pt x="14060" y="4001"/>
                  </a:lnTo>
                  <a:lnTo>
                    <a:pt x="13969" y="3681"/>
                  </a:lnTo>
                  <a:lnTo>
                    <a:pt x="13900" y="3270"/>
                  </a:lnTo>
                  <a:lnTo>
                    <a:pt x="13992" y="2996"/>
                  </a:lnTo>
                  <a:lnTo>
                    <a:pt x="14175" y="2813"/>
                  </a:lnTo>
                  <a:lnTo>
                    <a:pt x="14289" y="2470"/>
                  </a:lnTo>
                  <a:lnTo>
                    <a:pt x="14266" y="2058"/>
                  </a:lnTo>
                  <a:lnTo>
                    <a:pt x="14243" y="1898"/>
                  </a:lnTo>
                  <a:lnTo>
                    <a:pt x="14083" y="1601"/>
                  </a:lnTo>
                  <a:lnTo>
                    <a:pt x="13900" y="1532"/>
                  </a:lnTo>
                  <a:lnTo>
                    <a:pt x="13535" y="1372"/>
                  </a:lnTo>
                  <a:lnTo>
                    <a:pt x="13192" y="1258"/>
                  </a:lnTo>
                  <a:lnTo>
                    <a:pt x="13009" y="1212"/>
                  </a:lnTo>
                  <a:lnTo>
                    <a:pt x="12712" y="915"/>
                  </a:lnTo>
                  <a:lnTo>
                    <a:pt x="12666" y="755"/>
                  </a:lnTo>
                  <a:lnTo>
                    <a:pt x="12666" y="618"/>
                  </a:lnTo>
                  <a:lnTo>
                    <a:pt x="12666" y="458"/>
                  </a:lnTo>
                  <a:lnTo>
                    <a:pt x="12094" y="435"/>
                  </a:lnTo>
                  <a:lnTo>
                    <a:pt x="11637" y="435"/>
                  </a:lnTo>
                  <a:lnTo>
                    <a:pt x="11066" y="366"/>
                  </a:lnTo>
                  <a:lnTo>
                    <a:pt x="10906" y="252"/>
                  </a:lnTo>
                  <a:lnTo>
                    <a:pt x="10654" y="138"/>
                  </a:lnTo>
                  <a:lnTo>
                    <a:pt x="10151" y="46"/>
                  </a:lnTo>
                  <a:lnTo>
                    <a:pt x="9465" y="1"/>
                  </a:lnTo>
                  <a:lnTo>
                    <a:pt x="9008" y="46"/>
                  </a:lnTo>
                  <a:lnTo>
                    <a:pt x="8917" y="115"/>
                  </a:lnTo>
                  <a:lnTo>
                    <a:pt x="8665" y="458"/>
                  </a:lnTo>
                  <a:lnTo>
                    <a:pt x="8505" y="504"/>
                  </a:lnTo>
                  <a:lnTo>
                    <a:pt x="8322" y="504"/>
                  </a:lnTo>
                  <a:lnTo>
                    <a:pt x="8025" y="435"/>
                  </a:lnTo>
                  <a:lnTo>
                    <a:pt x="7979" y="389"/>
                  </a:lnTo>
                  <a:lnTo>
                    <a:pt x="7933" y="275"/>
                  </a:lnTo>
                  <a:lnTo>
                    <a:pt x="7682" y="1"/>
                  </a:ln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93"/>
            <p:cNvSpPr/>
            <p:nvPr/>
          </p:nvSpPr>
          <p:spPr>
            <a:xfrm>
              <a:off x="6132583" y="2550064"/>
              <a:ext cx="782759" cy="663962"/>
            </a:xfrm>
            <a:custGeom>
              <a:avLst/>
              <a:gdLst/>
              <a:ahLst/>
              <a:cxnLst/>
              <a:rect l="l" t="t" r="r" b="b"/>
              <a:pathLst>
                <a:path w="34797" h="29516" extrusionOk="0">
                  <a:moveTo>
                    <a:pt x="9808" y="1"/>
                  </a:moveTo>
                  <a:lnTo>
                    <a:pt x="9374" y="46"/>
                  </a:lnTo>
                  <a:lnTo>
                    <a:pt x="9282" y="115"/>
                  </a:lnTo>
                  <a:lnTo>
                    <a:pt x="9100" y="412"/>
                  </a:lnTo>
                  <a:lnTo>
                    <a:pt x="8985" y="824"/>
                  </a:lnTo>
                  <a:lnTo>
                    <a:pt x="8962" y="961"/>
                  </a:lnTo>
                  <a:lnTo>
                    <a:pt x="8711" y="1075"/>
                  </a:lnTo>
                  <a:lnTo>
                    <a:pt x="8597" y="1075"/>
                  </a:lnTo>
                  <a:lnTo>
                    <a:pt x="8322" y="1052"/>
                  </a:lnTo>
                  <a:lnTo>
                    <a:pt x="8025" y="1075"/>
                  </a:lnTo>
                  <a:lnTo>
                    <a:pt x="7888" y="1052"/>
                  </a:lnTo>
                  <a:lnTo>
                    <a:pt x="7682" y="778"/>
                  </a:lnTo>
                  <a:lnTo>
                    <a:pt x="7591" y="618"/>
                  </a:lnTo>
                  <a:lnTo>
                    <a:pt x="7316" y="321"/>
                  </a:lnTo>
                  <a:lnTo>
                    <a:pt x="6973" y="138"/>
                  </a:lnTo>
                  <a:lnTo>
                    <a:pt x="6745" y="46"/>
                  </a:lnTo>
                  <a:lnTo>
                    <a:pt x="6516" y="46"/>
                  </a:lnTo>
                  <a:lnTo>
                    <a:pt x="6379" y="92"/>
                  </a:lnTo>
                  <a:lnTo>
                    <a:pt x="6059" y="275"/>
                  </a:lnTo>
                  <a:lnTo>
                    <a:pt x="5968" y="412"/>
                  </a:lnTo>
                  <a:lnTo>
                    <a:pt x="5670" y="709"/>
                  </a:lnTo>
                  <a:lnTo>
                    <a:pt x="5327" y="915"/>
                  </a:lnTo>
                  <a:lnTo>
                    <a:pt x="5190" y="1029"/>
                  </a:lnTo>
                  <a:lnTo>
                    <a:pt x="5007" y="1509"/>
                  </a:lnTo>
                  <a:lnTo>
                    <a:pt x="4962" y="1715"/>
                  </a:lnTo>
                  <a:lnTo>
                    <a:pt x="4962" y="1921"/>
                  </a:lnTo>
                  <a:lnTo>
                    <a:pt x="4870" y="2355"/>
                  </a:lnTo>
                  <a:lnTo>
                    <a:pt x="4756" y="2538"/>
                  </a:lnTo>
                  <a:lnTo>
                    <a:pt x="4459" y="2881"/>
                  </a:lnTo>
                  <a:lnTo>
                    <a:pt x="4161" y="3064"/>
                  </a:lnTo>
                  <a:lnTo>
                    <a:pt x="4001" y="3156"/>
                  </a:lnTo>
                  <a:lnTo>
                    <a:pt x="3658" y="3544"/>
                  </a:lnTo>
                  <a:lnTo>
                    <a:pt x="3521" y="3750"/>
                  </a:lnTo>
                  <a:lnTo>
                    <a:pt x="3064" y="4139"/>
                  </a:lnTo>
                  <a:lnTo>
                    <a:pt x="2447" y="4527"/>
                  </a:lnTo>
                  <a:lnTo>
                    <a:pt x="2012" y="4870"/>
                  </a:lnTo>
                  <a:lnTo>
                    <a:pt x="1669" y="5030"/>
                  </a:lnTo>
                  <a:lnTo>
                    <a:pt x="1532" y="5122"/>
                  </a:lnTo>
                  <a:lnTo>
                    <a:pt x="1235" y="5602"/>
                  </a:lnTo>
                  <a:lnTo>
                    <a:pt x="1258" y="5830"/>
                  </a:lnTo>
                  <a:lnTo>
                    <a:pt x="1327" y="6310"/>
                  </a:lnTo>
                  <a:lnTo>
                    <a:pt x="1395" y="6722"/>
                  </a:lnTo>
                  <a:lnTo>
                    <a:pt x="1464" y="6882"/>
                  </a:lnTo>
                  <a:lnTo>
                    <a:pt x="1875" y="7042"/>
                  </a:lnTo>
                  <a:lnTo>
                    <a:pt x="2104" y="7156"/>
                  </a:lnTo>
                  <a:lnTo>
                    <a:pt x="2493" y="7408"/>
                  </a:lnTo>
                  <a:lnTo>
                    <a:pt x="2767" y="7705"/>
                  </a:lnTo>
                  <a:lnTo>
                    <a:pt x="2927" y="7865"/>
                  </a:lnTo>
                  <a:lnTo>
                    <a:pt x="3201" y="8185"/>
                  </a:lnTo>
                  <a:lnTo>
                    <a:pt x="3430" y="8277"/>
                  </a:lnTo>
                  <a:lnTo>
                    <a:pt x="3636" y="8391"/>
                  </a:lnTo>
                  <a:lnTo>
                    <a:pt x="3773" y="8734"/>
                  </a:lnTo>
                  <a:lnTo>
                    <a:pt x="3818" y="8894"/>
                  </a:lnTo>
                  <a:lnTo>
                    <a:pt x="3864" y="9031"/>
                  </a:lnTo>
                  <a:lnTo>
                    <a:pt x="3727" y="9282"/>
                  </a:lnTo>
                  <a:lnTo>
                    <a:pt x="3613" y="9328"/>
                  </a:lnTo>
                  <a:lnTo>
                    <a:pt x="3476" y="9351"/>
                  </a:lnTo>
                  <a:lnTo>
                    <a:pt x="3247" y="9580"/>
                  </a:lnTo>
                  <a:lnTo>
                    <a:pt x="3156" y="9648"/>
                  </a:lnTo>
                  <a:lnTo>
                    <a:pt x="3041" y="9694"/>
                  </a:lnTo>
                  <a:lnTo>
                    <a:pt x="2744" y="9968"/>
                  </a:lnTo>
                  <a:lnTo>
                    <a:pt x="2584" y="9991"/>
                  </a:lnTo>
                  <a:lnTo>
                    <a:pt x="2150" y="9991"/>
                  </a:lnTo>
                  <a:lnTo>
                    <a:pt x="1761" y="10014"/>
                  </a:lnTo>
                  <a:lnTo>
                    <a:pt x="1669" y="10037"/>
                  </a:lnTo>
                  <a:lnTo>
                    <a:pt x="1692" y="10266"/>
                  </a:lnTo>
                  <a:lnTo>
                    <a:pt x="1784" y="10357"/>
                  </a:lnTo>
                  <a:lnTo>
                    <a:pt x="2058" y="10654"/>
                  </a:lnTo>
                  <a:lnTo>
                    <a:pt x="2355" y="10906"/>
                  </a:lnTo>
                  <a:lnTo>
                    <a:pt x="2607" y="11089"/>
                  </a:lnTo>
                  <a:lnTo>
                    <a:pt x="2744" y="11271"/>
                  </a:lnTo>
                  <a:lnTo>
                    <a:pt x="2813" y="11614"/>
                  </a:lnTo>
                  <a:lnTo>
                    <a:pt x="2858" y="12186"/>
                  </a:lnTo>
                  <a:lnTo>
                    <a:pt x="2858" y="12369"/>
                  </a:lnTo>
                  <a:lnTo>
                    <a:pt x="2630" y="12529"/>
                  </a:lnTo>
                  <a:lnTo>
                    <a:pt x="2493" y="12529"/>
                  </a:lnTo>
                  <a:lnTo>
                    <a:pt x="1990" y="12506"/>
                  </a:lnTo>
                  <a:lnTo>
                    <a:pt x="1509" y="12552"/>
                  </a:lnTo>
                  <a:lnTo>
                    <a:pt x="1372" y="12575"/>
                  </a:lnTo>
                  <a:lnTo>
                    <a:pt x="1052" y="12689"/>
                  </a:lnTo>
                  <a:lnTo>
                    <a:pt x="1006" y="12803"/>
                  </a:lnTo>
                  <a:lnTo>
                    <a:pt x="961" y="12940"/>
                  </a:lnTo>
                  <a:lnTo>
                    <a:pt x="664" y="13329"/>
                  </a:lnTo>
                  <a:lnTo>
                    <a:pt x="549" y="13420"/>
                  </a:lnTo>
                  <a:lnTo>
                    <a:pt x="321" y="13603"/>
                  </a:lnTo>
                  <a:lnTo>
                    <a:pt x="206" y="13901"/>
                  </a:lnTo>
                  <a:lnTo>
                    <a:pt x="183" y="14015"/>
                  </a:lnTo>
                  <a:lnTo>
                    <a:pt x="1" y="14358"/>
                  </a:lnTo>
                  <a:lnTo>
                    <a:pt x="1" y="14541"/>
                  </a:lnTo>
                  <a:lnTo>
                    <a:pt x="46" y="14678"/>
                  </a:lnTo>
                  <a:lnTo>
                    <a:pt x="298" y="14769"/>
                  </a:lnTo>
                  <a:lnTo>
                    <a:pt x="526" y="14815"/>
                  </a:lnTo>
                  <a:lnTo>
                    <a:pt x="1006" y="14815"/>
                  </a:lnTo>
                  <a:lnTo>
                    <a:pt x="1487" y="14838"/>
                  </a:lnTo>
                  <a:lnTo>
                    <a:pt x="1601" y="14861"/>
                  </a:lnTo>
                  <a:lnTo>
                    <a:pt x="1692" y="14975"/>
                  </a:lnTo>
                  <a:lnTo>
                    <a:pt x="1715" y="15204"/>
                  </a:lnTo>
                  <a:lnTo>
                    <a:pt x="1784" y="15364"/>
                  </a:lnTo>
                  <a:lnTo>
                    <a:pt x="1807" y="15432"/>
                  </a:lnTo>
                  <a:lnTo>
                    <a:pt x="1647" y="15547"/>
                  </a:lnTo>
                  <a:lnTo>
                    <a:pt x="1235" y="15661"/>
                  </a:lnTo>
                  <a:lnTo>
                    <a:pt x="1052" y="15775"/>
                  </a:lnTo>
                  <a:lnTo>
                    <a:pt x="801" y="16027"/>
                  </a:lnTo>
                  <a:lnTo>
                    <a:pt x="549" y="16301"/>
                  </a:lnTo>
                  <a:lnTo>
                    <a:pt x="435" y="16461"/>
                  </a:lnTo>
                  <a:lnTo>
                    <a:pt x="138" y="16941"/>
                  </a:lnTo>
                  <a:lnTo>
                    <a:pt x="138" y="17193"/>
                  </a:lnTo>
                  <a:lnTo>
                    <a:pt x="161" y="17787"/>
                  </a:lnTo>
                  <a:lnTo>
                    <a:pt x="206" y="18313"/>
                  </a:lnTo>
                  <a:lnTo>
                    <a:pt x="366" y="18610"/>
                  </a:lnTo>
                  <a:lnTo>
                    <a:pt x="664" y="18907"/>
                  </a:lnTo>
                  <a:lnTo>
                    <a:pt x="801" y="19067"/>
                  </a:lnTo>
                  <a:lnTo>
                    <a:pt x="1098" y="19204"/>
                  </a:lnTo>
                  <a:lnTo>
                    <a:pt x="1281" y="19227"/>
                  </a:lnTo>
                  <a:lnTo>
                    <a:pt x="1944" y="19227"/>
                  </a:lnTo>
                  <a:lnTo>
                    <a:pt x="2493" y="19273"/>
                  </a:lnTo>
                  <a:lnTo>
                    <a:pt x="2561" y="19387"/>
                  </a:lnTo>
                  <a:lnTo>
                    <a:pt x="2630" y="20050"/>
                  </a:lnTo>
                  <a:lnTo>
                    <a:pt x="2653" y="20325"/>
                  </a:lnTo>
                  <a:lnTo>
                    <a:pt x="2630" y="21171"/>
                  </a:lnTo>
                  <a:lnTo>
                    <a:pt x="2584" y="22039"/>
                  </a:lnTo>
                  <a:lnTo>
                    <a:pt x="2607" y="22268"/>
                  </a:lnTo>
                  <a:lnTo>
                    <a:pt x="2767" y="22657"/>
                  </a:lnTo>
                  <a:lnTo>
                    <a:pt x="2858" y="22748"/>
                  </a:lnTo>
                  <a:lnTo>
                    <a:pt x="3270" y="22817"/>
                  </a:lnTo>
                  <a:lnTo>
                    <a:pt x="3841" y="22794"/>
                  </a:lnTo>
                  <a:lnTo>
                    <a:pt x="4093" y="22862"/>
                  </a:lnTo>
                  <a:lnTo>
                    <a:pt x="4596" y="23297"/>
                  </a:lnTo>
                  <a:lnTo>
                    <a:pt x="4642" y="23365"/>
                  </a:lnTo>
                  <a:lnTo>
                    <a:pt x="5076" y="23731"/>
                  </a:lnTo>
                  <a:lnTo>
                    <a:pt x="5556" y="24257"/>
                  </a:lnTo>
                  <a:lnTo>
                    <a:pt x="5968" y="24623"/>
                  </a:lnTo>
                  <a:lnTo>
                    <a:pt x="6128" y="24623"/>
                  </a:lnTo>
                  <a:lnTo>
                    <a:pt x="6196" y="24646"/>
                  </a:lnTo>
                  <a:lnTo>
                    <a:pt x="6448" y="24737"/>
                  </a:lnTo>
                  <a:lnTo>
                    <a:pt x="6722" y="25034"/>
                  </a:lnTo>
                  <a:lnTo>
                    <a:pt x="7042" y="25537"/>
                  </a:lnTo>
                  <a:lnTo>
                    <a:pt x="7431" y="25949"/>
                  </a:lnTo>
                  <a:lnTo>
                    <a:pt x="7728" y="26132"/>
                  </a:lnTo>
                  <a:lnTo>
                    <a:pt x="8048" y="26200"/>
                  </a:lnTo>
                  <a:lnTo>
                    <a:pt x="8414" y="26314"/>
                  </a:lnTo>
                  <a:lnTo>
                    <a:pt x="8574" y="26383"/>
                  </a:lnTo>
                  <a:lnTo>
                    <a:pt x="8848" y="26657"/>
                  </a:lnTo>
                  <a:lnTo>
                    <a:pt x="8871" y="26795"/>
                  </a:lnTo>
                  <a:lnTo>
                    <a:pt x="8962" y="26932"/>
                  </a:lnTo>
                  <a:lnTo>
                    <a:pt x="9443" y="27160"/>
                  </a:lnTo>
                  <a:lnTo>
                    <a:pt x="9511" y="27183"/>
                  </a:lnTo>
                  <a:lnTo>
                    <a:pt x="9740" y="27526"/>
                  </a:lnTo>
                  <a:lnTo>
                    <a:pt x="9763" y="27755"/>
                  </a:lnTo>
                  <a:lnTo>
                    <a:pt x="9854" y="28166"/>
                  </a:lnTo>
                  <a:lnTo>
                    <a:pt x="9923" y="28441"/>
                  </a:lnTo>
                  <a:lnTo>
                    <a:pt x="10197" y="28784"/>
                  </a:lnTo>
                  <a:lnTo>
                    <a:pt x="10243" y="28921"/>
                  </a:lnTo>
                  <a:lnTo>
                    <a:pt x="10334" y="29058"/>
                  </a:lnTo>
                  <a:lnTo>
                    <a:pt x="10837" y="29401"/>
                  </a:lnTo>
                  <a:lnTo>
                    <a:pt x="11043" y="29492"/>
                  </a:lnTo>
                  <a:lnTo>
                    <a:pt x="11180" y="29515"/>
                  </a:lnTo>
                  <a:lnTo>
                    <a:pt x="11454" y="29447"/>
                  </a:lnTo>
                  <a:lnTo>
                    <a:pt x="11546" y="29378"/>
                  </a:lnTo>
                  <a:lnTo>
                    <a:pt x="11592" y="29081"/>
                  </a:lnTo>
                  <a:lnTo>
                    <a:pt x="11660" y="28761"/>
                  </a:lnTo>
                  <a:lnTo>
                    <a:pt x="11729" y="28669"/>
                  </a:lnTo>
                  <a:lnTo>
                    <a:pt x="11980" y="28806"/>
                  </a:lnTo>
                  <a:lnTo>
                    <a:pt x="12003" y="28829"/>
                  </a:lnTo>
                  <a:lnTo>
                    <a:pt x="12346" y="28852"/>
                  </a:lnTo>
                  <a:lnTo>
                    <a:pt x="12597" y="28875"/>
                  </a:lnTo>
                  <a:lnTo>
                    <a:pt x="13055" y="28829"/>
                  </a:lnTo>
                  <a:lnTo>
                    <a:pt x="13078" y="28761"/>
                  </a:lnTo>
                  <a:lnTo>
                    <a:pt x="13078" y="28646"/>
                  </a:lnTo>
                  <a:lnTo>
                    <a:pt x="13215" y="28395"/>
                  </a:lnTo>
                  <a:lnTo>
                    <a:pt x="13238" y="28258"/>
                  </a:lnTo>
                  <a:lnTo>
                    <a:pt x="13169" y="28212"/>
                  </a:lnTo>
                  <a:lnTo>
                    <a:pt x="12918" y="27983"/>
                  </a:lnTo>
                  <a:lnTo>
                    <a:pt x="12575" y="27869"/>
                  </a:lnTo>
                  <a:lnTo>
                    <a:pt x="11980" y="27869"/>
                  </a:lnTo>
                  <a:lnTo>
                    <a:pt x="11546" y="27846"/>
                  </a:lnTo>
                  <a:lnTo>
                    <a:pt x="11454" y="27800"/>
                  </a:lnTo>
                  <a:lnTo>
                    <a:pt x="11386" y="27595"/>
                  </a:lnTo>
                  <a:lnTo>
                    <a:pt x="11477" y="27526"/>
                  </a:lnTo>
                  <a:lnTo>
                    <a:pt x="11592" y="27435"/>
                  </a:lnTo>
                  <a:lnTo>
                    <a:pt x="11683" y="27183"/>
                  </a:lnTo>
                  <a:lnTo>
                    <a:pt x="11774" y="27115"/>
                  </a:lnTo>
                  <a:lnTo>
                    <a:pt x="12003" y="27046"/>
                  </a:lnTo>
                  <a:lnTo>
                    <a:pt x="12300" y="26955"/>
                  </a:lnTo>
                  <a:lnTo>
                    <a:pt x="12506" y="26772"/>
                  </a:lnTo>
                  <a:lnTo>
                    <a:pt x="12620" y="26635"/>
                  </a:lnTo>
                  <a:lnTo>
                    <a:pt x="12872" y="26589"/>
                  </a:lnTo>
                  <a:lnTo>
                    <a:pt x="13466" y="26589"/>
                  </a:lnTo>
                  <a:lnTo>
                    <a:pt x="13558" y="26475"/>
                  </a:lnTo>
                  <a:lnTo>
                    <a:pt x="13649" y="26429"/>
                  </a:lnTo>
                  <a:lnTo>
                    <a:pt x="13763" y="26360"/>
                  </a:lnTo>
                  <a:lnTo>
                    <a:pt x="13901" y="26086"/>
                  </a:lnTo>
                  <a:lnTo>
                    <a:pt x="13969" y="26017"/>
                  </a:lnTo>
                  <a:lnTo>
                    <a:pt x="14083" y="26017"/>
                  </a:lnTo>
                  <a:lnTo>
                    <a:pt x="14381" y="26132"/>
                  </a:lnTo>
                  <a:lnTo>
                    <a:pt x="14426" y="26223"/>
                  </a:lnTo>
                  <a:lnTo>
                    <a:pt x="14495" y="26314"/>
                  </a:lnTo>
                  <a:lnTo>
                    <a:pt x="14815" y="26566"/>
                  </a:lnTo>
                  <a:lnTo>
                    <a:pt x="14884" y="26703"/>
                  </a:lnTo>
                  <a:lnTo>
                    <a:pt x="14906" y="26817"/>
                  </a:lnTo>
                  <a:lnTo>
                    <a:pt x="15204" y="27069"/>
                  </a:lnTo>
                  <a:lnTo>
                    <a:pt x="15387" y="27183"/>
                  </a:lnTo>
                  <a:lnTo>
                    <a:pt x="15661" y="27412"/>
                  </a:lnTo>
                  <a:lnTo>
                    <a:pt x="15844" y="27572"/>
                  </a:lnTo>
                  <a:lnTo>
                    <a:pt x="16118" y="27572"/>
                  </a:lnTo>
                  <a:lnTo>
                    <a:pt x="16438" y="27526"/>
                  </a:lnTo>
                  <a:lnTo>
                    <a:pt x="16873" y="27412"/>
                  </a:lnTo>
                  <a:lnTo>
                    <a:pt x="17284" y="27389"/>
                  </a:lnTo>
                  <a:lnTo>
                    <a:pt x="17444" y="27389"/>
                  </a:lnTo>
                  <a:lnTo>
                    <a:pt x="17833" y="27275"/>
                  </a:lnTo>
                  <a:lnTo>
                    <a:pt x="17993" y="27160"/>
                  </a:lnTo>
                  <a:lnTo>
                    <a:pt x="18061" y="27069"/>
                  </a:lnTo>
                  <a:lnTo>
                    <a:pt x="17993" y="26817"/>
                  </a:lnTo>
                  <a:lnTo>
                    <a:pt x="17741" y="26383"/>
                  </a:lnTo>
                  <a:lnTo>
                    <a:pt x="17558" y="26154"/>
                  </a:lnTo>
                  <a:lnTo>
                    <a:pt x="17467" y="25903"/>
                  </a:lnTo>
                  <a:lnTo>
                    <a:pt x="17536" y="25240"/>
                  </a:lnTo>
                  <a:lnTo>
                    <a:pt x="17558" y="25149"/>
                  </a:lnTo>
                  <a:lnTo>
                    <a:pt x="17353" y="24806"/>
                  </a:lnTo>
                  <a:lnTo>
                    <a:pt x="16873" y="24280"/>
                  </a:lnTo>
                  <a:lnTo>
                    <a:pt x="16804" y="24188"/>
                  </a:lnTo>
                  <a:lnTo>
                    <a:pt x="16804" y="23937"/>
                  </a:lnTo>
                  <a:lnTo>
                    <a:pt x="17033" y="23502"/>
                  </a:lnTo>
                  <a:lnTo>
                    <a:pt x="17307" y="23274"/>
                  </a:lnTo>
                  <a:lnTo>
                    <a:pt x="17467" y="23205"/>
                  </a:lnTo>
                  <a:lnTo>
                    <a:pt x="17810" y="23228"/>
                  </a:lnTo>
                  <a:lnTo>
                    <a:pt x="18381" y="23434"/>
                  </a:lnTo>
                  <a:lnTo>
                    <a:pt x="18679" y="23525"/>
                  </a:lnTo>
                  <a:lnTo>
                    <a:pt x="18839" y="23548"/>
                  </a:lnTo>
                  <a:lnTo>
                    <a:pt x="19090" y="23731"/>
                  </a:lnTo>
                  <a:lnTo>
                    <a:pt x="19296" y="23983"/>
                  </a:lnTo>
                  <a:lnTo>
                    <a:pt x="19433" y="24303"/>
                  </a:lnTo>
                  <a:lnTo>
                    <a:pt x="19433" y="24463"/>
                  </a:lnTo>
                  <a:lnTo>
                    <a:pt x="19479" y="24623"/>
                  </a:lnTo>
                  <a:lnTo>
                    <a:pt x="19776" y="24897"/>
                  </a:lnTo>
                  <a:lnTo>
                    <a:pt x="20370" y="25171"/>
                  </a:lnTo>
                  <a:lnTo>
                    <a:pt x="20508" y="25217"/>
                  </a:lnTo>
                  <a:lnTo>
                    <a:pt x="20599" y="25240"/>
                  </a:lnTo>
                  <a:lnTo>
                    <a:pt x="20873" y="25126"/>
                  </a:lnTo>
                  <a:lnTo>
                    <a:pt x="21239" y="24851"/>
                  </a:lnTo>
                  <a:lnTo>
                    <a:pt x="21308" y="24783"/>
                  </a:lnTo>
                  <a:lnTo>
                    <a:pt x="21811" y="24646"/>
                  </a:lnTo>
                  <a:lnTo>
                    <a:pt x="22497" y="24531"/>
                  </a:lnTo>
                  <a:lnTo>
                    <a:pt x="22771" y="24394"/>
                  </a:lnTo>
                  <a:lnTo>
                    <a:pt x="23274" y="24074"/>
                  </a:lnTo>
                  <a:lnTo>
                    <a:pt x="23571" y="23960"/>
                  </a:lnTo>
                  <a:lnTo>
                    <a:pt x="23754" y="23937"/>
                  </a:lnTo>
                  <a:lnTo>
                    <a:pt x="24120" y="24143"/>
                  </a:lnTo>
                  <a:lnTo>
                    <a:pt x="24623" y="24600"/>
                  </a:lnTo>
                  <a:lnTo>
                    <a:pt x="24691" y="24714"/>
                  </a:lnTo>
                  <a:lnTo>
                    <a:pt x="24760" y="24828"/>
                  </a:lnTo>
                  <a:lnTo>
                    <a:pt x="24989" y="24920"/>
                  </a:lnTo>
                  <a:lnTo>
                    <a:pt x="25469" y="24851"/>
                  </a:lnTo>
                  <a:lnTo>
                    <a:pt x="25766" y="24783"/>
                  </a:lnTo>
                  <a:lnTo>
                    <a:pt x="26063" y="24691"/>
                  </a:lnTo>
                  <a:lnTo>
                    <a:pt x="26520" y="24531"/>
                  </a:lnTo>
                  <a:lnTo>
                    <a:pt x="26497" y="24486"/>
                  </a:lnTo>
                  <a:lnTo>
                    <a:pt x="26497" y="24440"/>
                  </a:lnTo>
                  <a:lnTo>
                    <a:pt x="26497" y="24326"/>
                  </a:lnTo>
                  <a:lnTo>
                    <a:pt x="26566" y="24097"/>
                  </a:lnTo>
                  <a:lnTo>
                    <a:pt x="26680" y="23983"/>
                  </a:lnTo>
                  <a:lnTo>
                    <a:pt x="26772" y="23868"/>
                  </a:lnTo>
                  <a:lnTo>
                    <a:pt x="26886" y="23571"/>
                  </a:lnTo>
                  <a:lnTo>
                    <a:pt x="26886" y="23388"/>
                  </a:lnTo>
                  <a:lnTo>
                    <a:pt x="26932" y="22954"/>
                  </a:lnTo>
                  <a:lnTo>
                    <a:pt x="26863" y="22611"/>
                  </a:lnTo>
                  <a:lnTo>
                    <a:pt x="26703" y="22405"/>
                  </a:lnTo>
                  <a:lnTo>
                    <a:pt x="26566" y="22222"/>
                  </a:lnTo>
                  <a:lnTo>
                    <a:pt x="26566" y="21994"/>
                  </a:lnTo>
                  <a:lnTo>
                    <a:pt x="26657" y="21719"/>
                  </a:lnTo>
                  <a:lnTo>
                    <a:pt x="26726" y="21628"/>
                  </a:lnTo>
                  <a:lnTo>
                    <a:pt x="27115" y="21582"/>
                  </a:lnTo>
                  <a:lnTo>
                    <a:pt x="27663" y="21582"/>
                  </a:lnTo>
                  <a:lnTo>
                    <a:pt x="27915" y="21605"/>
                  </a:lnTo>
                  <a:lnTo>
                    <a:pt x="28052" y="21582"/>
                  </a:lnTo>
                  <a:lnTo>
                    <a:pt x="28166" y="21353"/>
                  </a:lnTo>
                  <a:lnTo>
                    <a:pt x="28258" y="21285"/>
                  </a:lnTo>
                  <a:lnTo>
                    <a:pt x="28395" y="21216"/>
                  </a:lnTo>
                  <a:lnTo>
                    <a:pt x="28509" y="20988"/>
                  </a:lnTo>
                  <a:lnTo>
                    <a:pt x="28532" y="20828"/>
                  </a:lnTo>
                  <a:lnTo>
                    <a:pt x="28601" y="20576"/>
                  </a:lnTo>
                  <a:lnTo>
                    <a:pt x="28784" y="20416"/>
                  </a:lnTo>
                  <a:lnTo>
                    <a:pt x="28875" y="20348"/>
                  </a:lnTo>
                  <a:lnTo>
                    <a:pt x="29172" y="20416"/>
                  </a:lnTo>
                  <a:lnTo>
                    <a:pt x="29309" y="20439"/>
                  </a:lnTo>
                  <a:lnTo>
                    <a:pt x="29584" y="20348"/>
                  </a:lnTo>
                  <a:lnTo>
                    <a:pt x="29835" y="20325"/>
                  </a:lnTo>
                  <a:lnTo>
                    <a:pt x="29950" y="20325"/>
                  </a:lnTo>
                  <a:lnTo>
                    <a:pt x="30155" y="20050"/>
                  </a:lnTo>
                  <a:lnTo>
                    <a:pt x="30178" y="19959"/>
                  </a:lnTo>
                  <a:lnTo>
                    <a:pt x="30178" y="19616"/>
                  </a:lnTo>
                  <a:lnTo>
                    <a:pt x="30201" y="19273"/>
                  </a:lnTo>
                  <a:lnTo>
                    <a:pt x="30064" y="19090"/>
                  </a:lnTo>
                  <a:lnTo>
                    <a:pt x="29858" y="19022"/>
                  </a:lnTo>
                  <a:lnTo>
                    <a:pt x="29767" y="18839"/>
                  </a:lnTo>
                  <a:lnTo>
                    <a:pt x="29744" y="18450"/>
                  </a:lnTo>
                  <a:lnTo>
                    <a:pt x="29721" y="18336"/>
                  </a:lnTo>
                  <a:lnTo>
                    <a:pt x="29515" y="18221"/>
                  </a:lnTo>
                  <a:lnTo>
                    <a:pt x="29355" y="18107"/>
                  </a:lnTo>
                  <a:lnTo>
                    <a:pt x="29218" y="17924"/>
                  </a:lnTo>
                  <a:lnTo>
                    <a:pt x="29241" y="17650"/>
                  </a:lnTo>
                  <a:lnTo>
                    <a:pt x="29241" y="17536"/>
                  </a:lnTo>
                  <a:lnTo>
                    <a:pt x="29264" y="17398"/>
                  </a:lnTo>
                  <a:lnTo>
                    <a:pt x="29378" y="17078"/>
                  </a:lnTo>
                  <a:lnTo>
                    <a:pt x="29515" y="16964"/>
                  </a:lnTo>
                  <a:lnTo>
                    <a:pt x="29652" y="16873"/>
                  </a:lnTo>
                  <a:lnTo>
                    <a:pt x="29698" y="16530"/>
                  </a:lnTo>
                  <a:lnTo>
                    <a:pt x="29721" y="16392"/>
                  </a:lnTo>
                  <a:lnTo>
                    <a:pt x="29767" y="16324"/>
                  </a:lnTo>
                  <a:lnTo>
                    <a:pt x="29950" y="16324"/>
                  </a:lnTo>
                  <a:lnTo>
                    <a:pt x="30110" y="16347"/>
                  </a:lnTo>
                  <a:lnTo>
                    <a:pt x="30270" y="16370"/>
                  </a:lnTo>
                  <a:lnTo>
                    <a:pt x="30521" y="16461"/>
                  </a:lnTo>
                  <a:lnTo>
                    <a:pt x="30681" y="16438"/>
                  </a:lnTo>
                  <a:lnTo>
                    <a:pt x="30955" y="16347"/>
                  </a:lnTo>
                  <a:lnTo>
                    <a:pt x="31047" y="16232"/>
                  </a:lnTo>
                  <a:lnTo>
                    <a:pt x="31093" y="16141"/>
                  </a:lnTo>
                  <a:lnTo>
                    <a:pt x="31298" y="16072"/>
                  </a:lnTo>
                  <a:lnTo>
                    <a:pt x="31504" y="16050"/>
                  </a:lnTo>
                  <a:lnTo>
                    <a:pt x="31847" y="16004"/>
                  </a:lnTo>
                  <a:lnTo>
                    <a:pt x="32076" y="15981"/>
                  </a:lnTo>
                  <a:lnTo>
                    <a:pt x="32281" y="15890"/>
                  </a:lnTo>
                  <a:lnTo>
                    <a:pt x="32464" y="15752"/>
                  </a:lnTo>
                  <a:lnTo>
                    <a:pt x="32647" y="15638"/>
                  </a:lnTo>
                  <a:lnTo>
                    <a:pt x="32922" y="15547"/>
                  </a:lnTo>
                  <a:lnTo>
                    <a:pt x="33242" y="15478"/>
                  </a:lnTo>
                  <a:lnTo>
                    <a:pt x="33562" y="15341"/>
                  </a:lnTo>
                  <a:lnTo>
                    <a:pt x="33722" y="15272"/>
                  </a:lnTo>
                  <a:lnTo>
                    <a:pt x="33882" y="15112"/>
                  </a:lnTo>
                  <a:lnTo>
                    <a:pt x="33950" y="14952"/>
                  </a:lnTo>
                  <a:lnTo>
                    <a:pt x="34019" y="14815"/>
                  </a:lnTo>
                  <a:lnTo>
                    <a:pt x="34293" y="14861"/>
                  </a:lnTo>
                  <a:lnTo>
                    <a:pt x="34453" y="14861"/>
                  </a:lnTo>
                  <a:lnTo>
                    <a:pt x="34591" y="14838"/>
                  </a:lnTo>
                  <a:lnTo>
                    <a:pt x="34728" y="14564"/>
                  </a:lnTo>
                  <a:lnTo>
                    <a:pt x="34705" y="14381"/>
                  </a:lnTo>
                  <a:lnTo>
                    <a:pt x="34751" y="13901"/>
                  </a:lnTo>
                  <a:lnTo>
                    <a:pt x="34796" y="13489"/>
                  </a:lnTo>
                  <a:lnTo>
                    <a:pt x="34773" y="13375"/>
                  </a:lnTo>
                  <a:lnTo>
                    <a:pt x="34545" y="13283"/>
                  </a:lnTo>
                  <a:lnTo>
                    <a:pt x="34453" y="13260"/>
                  </a:lnTo>
                  <a:lnTo>
                    <a:pt x="34385" y="13215"/>
                  </a:lnTo>
                  <a:lnTo>
                    <a:pt x="34339" y="12917"/>
                  </a:lnTo>
                  <a:lnTo>
                    <a:pt x="34339" y="12757"/>
                  </a:lnTo>
                  <a:lnTo>
                    <a:pt x="34316" y="12597"/>
                  </a:lnTo>
                  <a:lnTo>
                    <a:pt x="34156" y="12437"/>
                  </a:lnTo>
                  <a:lnTo>
                    <a:pt x="34065" y="12437"/>
                  </a:lnTo>
                  <a:lnTo>
                    <a:pt x="33859" y="12415"/>
                  </a:lnTo>
                  <a:lnTo>
                    <a:pt x="33493" y="12392"/>
                  </a:lnTo>
                  <a:lnTo>
                    <a:pt x="33104" y="12255"/>
                  </a:lnTo>
                  <a:lnTo>
                    <a:pt x="32762" y="12140"/>
                  </a:lnTo>
                  <a:lnTo>
                    <a:pt x="32602" y="12094"/>
                  </a:lnTo>
                  <a:lnTo>
                    <a:pt x="32442" y="11889"/>
                  </a:lnTo>
                  <a:lnTo>
                    <a:pt x="32350" y="11729"/>
                  </a:lnTo>
                  <a:lnTo>
                    <a:pt x="32144" y="11386"/>
                  </a:lnTo>
                  <a:lnTo>
                    <a:pt x="32053" y="11066"/>
                  </a:lnTo>
                  <a:lnTo>
                    <a:pt x="31984" y="10951"/>
                  </a:lnTo>
                  <a:lnTo>
                    <a:pt x="31618" y="10997"/>
                  </a:lnTo>
                  <a:lnTo>
                    <a:pt x="31527" y="11043"/>
                  </a:lnTo>
                  <a:lnTo>
                    <a:pt x="31253" y="11157"/>
                  </a:lnTo>
                  <a:lnTo>
                    <a:pt x="30841" y="11203"/>
                  </a:lnTo>
                  <a:lnTo>
                    <a:pt x="30704" y="11180"/>
                  </a:lnTo>
                  <a:lnTo>
                    <a:pt x="30544" y="11180"/>
                  </a:lnTo>
                  <a:lnTo>
                    <a:pt x="30475" y="11477"/>
                  </a:lnTo>
                  <a:lnTo>
                    <a:pt x="30407" y="11729"/>
                  </a:lnTo>
                  <a:lnTo>
                    <a:pt x="30384" y="11934"/>
                  </a:lnTo>
                  <a:lnTo>
                    <a:pt x="30453" y="12300"/>
                  </a:lnTo>
                  <a:lnTo>
                    <a:pt x="30430" y="12529"/>
                  </a:lnTo>
                  <a:lnTo>
                    <a:pt x="30178" y="12803"/>
                  </a:lnTo>
                  <a:lnTo>
                    <a:pt x="30087" y="12963"/>
                  </a:lnTo>
                  <a:lnTo>
                    <a:pt x="29972" y="13100"/>
                  </a:lnTo>
                  <a:lnTo>
                    <a:pt x="29584" y="13192"/>
                  </a:lnTo>
                  <a:lnTo>
                    <a:pt x="29355" y="13192"/>
                  </a:lnTo>
                  <a:lnTo>
                    <a:pt x="29127" y="13169"/>
                  </a:lnTo>
                  <a:lnTo>
                    <a:pt x="28784" y="12917"/>
                  </a:lnTo>
                  <a:lnTo>
                    <a:pt x="28624" y="12872"/>
                  </a:lnTo>
                  <a:lnTo>
                    <a:pt x="28189" y="12917"/>
                  </a:lnTo>
                  <a:lnTo>
                    <a:pt x="27663" y="13009"/>
                  </a:lnTo>
                  <a:lnTo>
                    <a:pt x="27458" y="13032"/>
                  </a:lnTo>
                  <a:lnTo>
                    <a:pt x="26932" y="12872"/>
                  </a:lnTo>
                  <a:lnTo>
                    <a:pt x="26635" y="12780"/>
                  </a:lnTo>
                  <a:lnTo>
                    <a:pt x="26497" y="12712"/>
                  </a:lnTo>
                  <a:lnTo>
                    <a:pt x="26383" y="12506"/>
                  </a:lnTo>
                  <a:lnTo>
                    <a:pt x="26406" y="12186"/>
                  </a:lnTo>
                  <a:lnTo>
                    <a:pt x="26383" y="12094"/>
                  </a:lnTo>
                  <a:lnTo>
                    <a:pt x="25994" y="12094"/>
                  </a:lnTo>
                  <a:lnTo>
                    <a:pt x="25080" y="12072"/>
                  </a:lnTo>
                  <a:lnTo>
                    <a:pt x="24234" y="12026"/>
                  </a:lnTo>
                  <a:lnTo>
                    <a:pt x="23685" y="12026"/>
                  </a:lnTo>
                  <a:lnTo>
                    <a:pt x="23480" y="11957"/>
                  </a:lnTo>
                  <a:lnTo>
                    <a:pt x="23160" y="11614"/>
                  </a:lnTo>
                  <a:lnTo>
                    <a:pt x="23022" y="11523"/>
                  </a:lnTo>
                  <a:lnTo>
                    <a:pt x="22588" y="11477"/>
                  </a:lnTo>
                  <a:lnTo>
                    <a:pt x="22039" y="11317"/>
                  </a:lnTo>
                  <a:lnTo>
                    <a:pt x="21879" y="11226"/>
                  </a:lnTo>
                  <a:lnTo>
                    <a:pt x="21856" y="11043"/>
                  </a:lnTo>
                  <a:lnTo>
                    <a:pt x="21719" y="10951"/>
                  </a:lnTo>
                  <a:lnTo>
                    <a:pt x="21262" y="10677"/>
                  </a:lnTo>
                  <a:lnTo>
                    <a:pt x="20851" y="10288"/>
                  </a:lnTo>
                  <a:lnTo>
                    <a:pt x="20530" y="9900"/>
                  </a:lnTo>
                  <a:lnTo>
                    <a:pt x="20302" y="9603"/>
                  </a:lnTo>
                  <a:lnTo>
                    <a:pt x="19913" y="9420"/>
                  </a:lnTo>
                  <a:lnTo>
                    <a:pt x="19593" y="9351"/>
                  </a:lnTo>
                  <a:lnTo>
                    <a:pt x="19525" y="9282"/>
                  </a:lnTo>
                  <a:lnTo>
                    <a:pt x="19433" y="8894"/>
                  </a:lnTo>
                  <a:lnTo>
                    <a:pt x="19479" y="8711"/>
                  </a:lnTo>
                  <a:lnTo>
                    <a:pt x="19525" y="8505"/>
                  </a:lnTo>
                  <a:lnTo>
                    <a:pt x="19547" y="8117"/>
                  </a:lnTo>
                  <a:lnTo>
                    <a:pt x="19616" y="7934"/>
                  </a:lnTo>
                  <a:lnTo>
                    <a:pt x="19799" y="7614"/>
                  </a:lnTo>
                  <a:lnTo>
                    <a:pt x="19845" y="7408"/>
                  </a:lnTo>
                  <a:lnTo>
                    <a:pt x="19845" y="7271"/>
                  </a:lnTo>
                  <a:lnTo>
                    <a:pt x="19776" y="6882"/>
                  </a:lnTo>
                  <a:lnTo>
                    <a:pt x="19662" y="6859"/>
                  </a:lnTo>
                  <a:lnTo>
                    <a:pt x="19547" y="6791"/>
                  </a:lnTo>
                  <a:lnTo>
                    <a:pt x="19273" y="6150"/>
                  </a:lnTo>
                  <a:lnTo>
                    <a:pt x="19159" y="5945"/>
                  </a:lnTo>
                  <a:lnTo>
                    <a:pt x="19067" y="5830"/>
                  </a:lnTo>
                  <a:lnTo>
                    <a:pt x="18770" y="5716"/>
                  </a:lnTo>
                  <a:lnTo>
                    <a:pt x="18542" y="5670"/>
                  </a:lnTo>
                  <a:lnTo>
                    <a:pt x="18016" y="5533"/>
                  </a:lnTo>
                  <a:lnTo>
                    <a:pt x="17467" y="5282"/>
                  </a:lnTo>
                  <a:lnTo>
                    <a:pt x="17216" y="5145"/>
                  </a:lnTo>
                  <a:lnTo>
                    <a:pt x="16850" y="5007"/>
                  </a:lnTo>
                  <a:lnTo>
                    <a:pt x="16553" y="5007"/>
                  </a:lnTo>
                  <a:lnTo>
                    <a:pt x="15958" y="4916"/>
                  </a:lnTo>
                  <a:lnTo>
                    <a:pt x="15501" y="4802"/>
                  </a:lnTo>
                  <a:lnTo>
                    <a:pt x="15044" y="4642"/>
                  </a:lnTo>
                  <a:lnTo>
                    <a:pt x="14678" y="4390"/>
                  </a:lnTo>
                  <a:lnTo>
                    <a:pt x="14243" y="4116"/>
                  </a:lnTo>
                  <a:lnTo>
                    <a:pt x="13580" y="3864"/>
                  </a:lnTo>
                  <a:lnTo>
                    <a:pt x="13352" y="3773"/>
                  </a:lnTo>
                  <a:lnTo>
                    <a:pt x="13123" y="3521"/>
                  </a:lnTo>
                  <a:lnTo>
                    <a:pt x="13078" y="3407"/>
                  </a:lnTo>
                  <a:lnTo>
                    <a:pt x="12918" y="3087"/>
                  </a:lnTo>
                  <a:lnTo>
                    <a:pt x="12826" y="2584"/>
                  </a:lnTo>
                  <a:lnTo>
                    <a:pt x="12826" y="2310"/>
                  </a:lnTo>
                  <a:lnTo>
                    <a:pt x="12689" y="1784"/>
                  </a:lnTo>
                  <a:lnTo>
                    <a:pt x="12597" y="1601"/>
                  </a:lnTo>
                  <a:lnTo>
                    <a:pt x="12506" y="1441"/>
                  </a:lnTo>
                  <a:lnTo>
                    <a:pt x="12346" y="1052"/>
                  </a:lnTo>
                  <a:lnTo>
                    <a:pt x="12369" y="869"/>
                  </a:lnTo>
                  <a:lnTo>
                    <a:pt x="12346" y="686"/>
                  </a:lnTo>
                  <a:lnTo>
                    <a:pt x="12049" y="412"/>
                  </a:lnTo>
                  <a:lnTo>
                    <a:pt x="11934" y="389"/>
                  </a:lnTo>
                  <a:lnTo>
                    <a:pt x="11592" y="321"/>
                  </a:lnTo>
                  <a:lnTo>
                    <a:pt x="11066" y="252"/>
                  </a:lnTo>
                  <a:lnTo>
                    <a:pt x="10517" y="161"/>
                  </a:lnTo>
                  <a:lnTo>
                    <a:pt x="10014" y="23"/>
                  </a:lnTo>
                  <a:lnTo>
                    <a:pt x="9808" y="1"/>
                  </a:ln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93"/>
            <p:cNvSpPr/>
            <p:nvPr/>
          </p:nvSpPr>
          <p:spPr>
            <a:xfrm>
              <a:off x="6320808" y="1943257"/>
              <a:ext cx="721550" cy="903602"/>
            </a:xfrm>
            <a:custGeom>
              <a:avLst/>
              <a:gdLst/>
              <a:ahLst/>
              <a:cxnLst/>
              <a:rect l="l" t="t" r="r" b="b"/>
              <a:pathLst>
                <a:path w="32076" h="40169" extrusionOk="0">
                  <a:moveTo>
                    <a:pt x="12528" y="1"/>
                  </a:moveTo>
                  <a:lnTo>
                    <a:pt x="12437" y="161"/>
                  </a:lnTo>
                  <a:lnTo>
                    <a:pt x="12368" y="252"/>
                  </a:lnTo>
                  <a:lnTo>
                    <a:pt x="12300" y="344"/>
                  </a:lnTo>
                  <a:lnTo>
                    <a:pt x="11980" y="435"/>
                  </a:lnTo>
                  <a:lnTo>
                    <a:pt x="11820" y="412"/>
                  </a:lnTo>
                  <a:lnTo>
                    <a:pt x="11385" y="504"/>
                  </a:lnTo>
                  <a:lnTo>
                    <a:pt x="10974" y="687"/>
                  </a:lnTo>
                  <a:lnTo>
                    <a:pt x="10722" y="892"/>
                  </a:lnTo>
                  <a:lnTo>
                    <a:pt x="10539" y="1212"/>
                  </a:lnTo>
                  <a:lnTo>
                    <a:pt x="10448" y="1670"/>
                  </a:lnTo>
                  <a:lnTo>
                    <a:pt x="10471" y="2218"/>
                  </a:lnTo>
                  <a:lnTo>
                    <a:pt x="10471" y="2378"/>
                  </a:lnTo>
                  <a:lnTo>
                    <a:pt x="10311" y="2470"/>
                  </a:lnTo>
                  <a:lnTo>
                    <a:pt x="10174" y="2493"/>
                  </a:lnTo>
                  <a:lnTo>
                    <a:pt x="9602" y="2493"/>
                  </a:lnTo>
                  <a:lnTo>
                    <a:pt x="9008" y="2447"/>
                  </a:lnTo>
                  <a:lnTo>
                    <a:pt x="8848" y="2493"/>
                  </a:lnTo>
                  <a:lnTo>
                    <a:pt x="8710" y="2790"/>
                  </a:lnTo>
                  <a:lnTo>
                    <a:pt x="8527" y="2881"/>
                  </a:lnTo>
                  <a:lnTo>
                    <a:pt x="8230" y="2881"/>
                  </a:lnTo>
                  <a:lnTo>
                    <a:pt x="7407" y="2630"/>
                  </a:lnTo>
                  <a:lnTo>
                    <a:pt x="7179" y="2607"/>
                  </a:lnTo>
                  <a:lnTo>
                    <a:pt x="6516" y="2607"/>
                  </a:lnTo>
                  <a:lnTo>
                    <a:pt x="5784" y="2653"/>
                  </a:lnTo>
                  <a:lnTo>
                    <a:pt x="5373" y="2653"/>
                  </a:lnTo>
                  <a:lnTo>
                    <a:pt x="5075" y="2721"/>
                  </a:lnTo>
                  <a:lnTo>
                    <a:pt x="5007" y="2881"/>
                  </a:lnTo>
                  <a:lnTo>
                    <a:pt x="4915" y="3361"/>
                  </a:lnTo>
                  <a:lnTo>
                    <a:pt x="4870" y="3476"/>
                  </a:lnTo>
                  <a:lnTo>
                    <a:pt x="4732" y="3521"/>
                  </a:lnTo>
                  <a:lnTo>
                    <a:pt x="4344" y="3544"/>
                  </a:lnTo>
                  <a:lnTo>
                    <a:pt x="4252" y="3476"/>
                  </a:lnTo>
                  <a:lnTo>
                    <a:pt x="4161" y="3384"/>
                  </a:lnTo>
                  <a:lnTo>
                    <a:pt x="3681" y="3316"/>
                  </a:lnTo>
                  <a:lnTo>
                    <a:pt x="3429" y="3293"/>
                  </a:lnTo>
                  <a:lnTo>
                    <a:pt x="2903" y="3361"/>
                  </a:lnTo>
                  <a:lnTo>
                    <a:pt x="2492" y="3430"/>
                  </a:lnTo>
                  <a:lnTo>
                    <a:pt x="2355" y="3499"/>
                  </a:lnTo>
                  <a:lnTo>
                    <a:pt x="2058" y="3956"/>
                  </a:lnTo>
                  <a:lnTo>
                    <a:pt x="1989" y="4207"/>
                  </a:lnTo>
                  <a:lnTo>
                    <a:pt x="1875" y="4573"/>
                  </a:lnTo>
                  <a:lnTo>
                    <a:pt x="1806" y="4802"/>
                  </a:lnTo>
                  <a:lnTo>
                    <a:pt x="1875" y="4985"/>
                  </a:lnTo>
                  <a:lnTo>
                    <a:pt x="2172" y="5282"/>
                  </a:lnTo>
                  <a:lnTo>
                    <a:pt x="2446" y="5396"/>
                  </a:lnTo>
                  <a:lnTo>
                    <a:pt x="2606" y="5373"/>
                  </a:lnTo>
                  <a:lnTo>
                    <a:pt x="2743" y="5373"/>
                  </a:lnTo>
                  <a:lnTo>
                    <a:pt x="3018" y="5533"/>
                  </a:lnTo>
                  <a:lnTo>
                    <a:pt x="3361" y="6059"/>
                  </a:lnTo>
                  <a:lnTo>
                    <a:pt x="3544" y="6471"/>
                  </a:lnTo>
                  <a:lnTo>
                    <a:pt x="3749" y="6859"/>
                  </a:lnTo>
                  <a:lnTo>
                    <a:pt x="4344" y="7477"/>
                  </a:lnTo>
                  <a:lnTo>
                    <a:pt x="4641" y="7728"/>
                  </a:lnTo>
                  <a:lnTo>
                    <a:pt x="4755" y="7865"/>
                  </a:lnTo>
                  <a:lnTo>
                    <a:pt x="4755" y="8231"/>
                  </a:lnTo>
                  <a:lnTo>
                    <a:pt x="4550" y="8985"/>
                  </a:lnTo>
                  <a:lnTo>
                    <a:pt x="4481" y="9534"/>
                  </a:lnTo>
                  <a:lnTo>
                    <a:pt x="4504" y="9763"/>
                  </a:lnTo>
                  <a:lnTo>
                    <a:pt x="4778" y="10129"/>
                  </a:lnTo>
                  <a:lnTo>
                    <a:pt x="5418" y="10517"/>
                  </a:lnTo>
                  <a:lnTo>
                    <a:pt x="5807" y="10769"/>
                  </a:lnTo>
                  <a:lnTo>
                    <a:pt x="5875" y="10860"/>
                  </a:lnTo>
                  <a:lnTo>
                    <a:pt x="5921" y="10974"/>
                  </a:lnTo>
                  <a:lnTo>
                    <a:pt x="5761" y="11157"/>
                  </a:lnTo>
                  <a:lnTo>
                    <a:pt x="5075" y="11500"/>
                  </a:lnTo>
                  <a:lnTo>
                    <a:pt x="4710" y="11706"/>
                  </a:lnTo>
                  <a:lnTo>
                    <a:pt x="4618" y="11843"/>
                  </a:lnTo>
                  <a:lnTo>
                    <a:pt x="4504" y="12163"/>
                  </a:lnTo>
                  <a:lnTo>
                    <a:pt x="4550" y="12735"/>
                  </a:lnTo>
                  <a:lnTo>
                    <a:pt x="4710" y="13055"/>
                  </a:lnTo>
                  <a:lnTo>
                    <a:pt x="4778" y="13215"/>
                  </a:lnTo>
                  <a:lnTo>
                    <a:pt x="4824" y="13764"/>
                  </a:lnTo>
                  <a:lnTo>
                    <a:pt x="4710" y="14838"/>
                  </a:lnTo>
                  <a:lnTo>
                    <a:pt x="4641" y="15478"/>
                  </a:lnTo>
                  <a:lnTo>
                    <a:pt x="4618" y="15730"/>
                  </a:lnTo>
                  <a:lnTo>
                    <a:pt x="4664" y="16050"/>
                  </a:lnTo>
                  <a:lnTo>
                    <a:pt x="4938" y="16233"/>
                  </a:lnTo>
                  <a:lnTo>
                    <a:pt x="5350" y="16415"/>
                  </a:lnTo>
                  <a:lnTo>
                    <a:pt x="5533" y="16530"/>
                  </a:lnTo>
                  <a:lnTo>
                    <a:pt x="5533" y="16827"/>
                  </a:lnTo>
                  <a:lnTo>
                    <a:pt x="5075" y="17353"/>
                  </a:lnTo>
                  <a:lnTo>
                    <a:pt x="4710" y="17741"/>
                  </a:lnTo>
                  <a:lnTo>
                    <a:pt x="4572" y="17924"/>
                  </a:lnTo>
                  <a:lnTo>
                    <a:pt x="4229" y="18199"/>
                  </a:lnTo>
                  <a:lnTo>
                    <a:pt x="3681" y="18450"/>
                  </a:lnTo>
                  <a:lnTo>
                    <a:pt x="3224" y="18610"/>
                  </a:lnTo>
                  <a:lnTo>
                    <a:pt x="2721" y="18747"/>
                  </a:lnTo>
                  <a:lnTo>
                    <a:pt x="1669" y="18770"/>
                  </a:lnTo>
                  <a:lnTo>
                    <a:pt x="1349" y="18679"/>
                  </a:lnTo>
                  <a:lnTo>
                    <a:pt x="1235" y="18656"/>
                  </a:lnTo>
                  <a:lnTo>
                    <a:pt x="1052" y="18839"/>
                  </a:lnTo>
                  <a:lnTo>
                    <a:pt x="869" y="19388"/>
                  </a:lnTo>
                  <a:lnTo>
                    <a:pt x="800" y="19776"/>
                  </a:lnTo>
                  <a:lnTo>
                    <a:pt x="732" y="20165"/>
                  </a:lnTo>
                  <a:lnTo>
                    <a:pt x="549" y="21102"/>
                  </a:lnTo>
                  <a:lnTo>
                    <a:pt x="572" y="21491"/>
                  </a:lnTo>
                  <a:lnTo>
                    <a:pt x="663" y="21857"/>
                  </a:lnTo>
                  <a:lnTo>
                    <a:pt x="1120" y="22565"/>
                  </a:lnTo>
                  <a:lnTo>
                    <a:pt x="1280" y="22840"/>
                  </a:lnTo>
                  <a:lnTo>
                    <a:pt x="1303" y="22931"/>
                  </a:lnTo>
                  <a:lnTo>
                    <a:pt x="1280" y="23114"/>
                  </a:lnTo>
                  <a:lnTo>
                    <a:pt x="1006" y="23388"/>
                  </a:lnTo>
                  <a:lnTo>
                    <a:pt x="732" y="23686"/>
                  </a:lnTo>
                  <a:lnTo>
                    <a:pt x="457" y="24028"/>
                  </a:lnTo>
                  <a:lnTo>
                    <a:pt x="91" y="24691"/>
                  </a:lnTo>
                  <a:lnTo>
                    <a:pt x="23" y="25034"/>
                  </a:lnTo>
                  <a:lnTo>
                    <a:pt x="0" y="25194"/>
                  </a:lnTo>
                  <a:lnTo>
                    <a:pt x="160" y="25560"/>
                  </a:lnTo>
                  <a:lnTo>
                    <a:pt x="572" y="26086"/>
                  </a:lnTo>
                  <a:lnTo>
                    <a:pt x="800" y="26360"/>
                  </a:lnTo>
                  <a:lnTo>
                    <a:pt x="960" y="26612"/>
                  </a:lnTo>
                  <a:lnTo>
                    <a:pt x="1143" y="27000"/>
                  </a:lnTo>
                  <a:lnTo>
                    <a:pt x="1395" y="26955"/>
                  </a:lnTo>
                  <a:lnTo>
                    <a:pt x="1646" y="27000"/>
                  </a:lnTo>
                  <a:lnTo>
                    <a:pt x="2149" y="27138"/>
                  </a:lnTo>
                  <a:lnTo>
                    <a:pt x="2698" y="27229"/>
                  </a:lnTo>
                  <a:lnTo>
                    <a:pt x="3224" y="27298"/>
                  </a:lnTo>
                  <a:lnTo>
                    <a:pt x="3566" y="27343"/>
                  </a:lnTo>
                  <a:lnTo>
                    <a:pt x="3681" y="27389"/>
                  </a:lnTo>
                  <a:lnTo>
                    <a:pt x="3978" y="27663"/>
                  </a:lnTo>
                  <a:lnTo>
                    <a:pt x="4001" y="27846"/>
                  </a:lnTo>
                  <a:lnTo>
                    <a:pt x="3978" y="28029"/>
                  </a:lnTo>
                  <a:lnTo>
                    <a:pt x="4138" y="28418"/>
                  </a:lnTo>
                  <a:lnTo>
                    <a:pt x="4229" y="28578"/>
                  </a:lnTo>
                  <a:lnTo>
                    <a:pt x="4321" y="28761"/>
                  </a:lnTo>
                  <a:lnTo>
                    <a:pt x="4458" y="29287"/>
                  </a:lnTo>
                  <a:lnTo>
                    <a:pt x="4435" y="29561"/>
                  </a:lnTo>
                  <a:lnTo>
                    <a:pt x="4550" y="30064"/>
                  </a:lnTo>
                  <a:lnTo>
                    <a:pt x="4710" y="30384"/>
                  </a:lnTo>
                  <a:lnTo>
                    <a:pt x="4755" y="30498"/>
                  </a:lnTo>
                  <a:lnTo>
                    <a:pt x="4984" y="30750"/>
                  </a:lnTo>
                  <a:lnTo>
                    <a:pt x="5212" y="30841"/>
                  </a:lnTo>
                  <a:lnTo>
                    <a:pt x="5875" y="31093"/>
                  </a:lnTo>
                  <a:lnTo>
                    <a:pt x="6310" y="31367"/>
                  </a:lnTo>
                  <a:lnTo>
                    <a:pt x="6676" y="31619"/>
                  </a:lnTo>
                  <a:lnTo>
                    <a:pt x="7133" y="31779"/>
                  </a:lnTo>
                  <a:lnTo>
                    <a:pt x="7590" y="31893"/>
                  </a:lnTo>
                  <a:lnTo>
                    <a:pt x="8185" y="31984"/>
                  </a:lnTo>
                  <a:lnTo>
                    <a:pt x="8482" y="31984"/>
                  </a:lnTo>
                  <a:lnTo>
                    <a:pt x="8848" y="32122"/>
                  </a:lnTo>
                  <a:lnTo>
                    <a:pt x="9099" y="32259"/>
                  </a:lnTo>
                  <a:lnTo>
                    <a:pt x="9648" y="32510"/>
                  </a:lnTo>
                  <a:lnTo>
                    <a:pt x="10174" y="32647"/>
                  </a:lnTo>
                  <a:lnTo>
                    <a:pt x="10402" y="32693"/>
                  </a:lnTo>
                  <a:lnTo>
                    <a:pt x="10699" y="32807"/>
                  </a:lnTo>
                  <a:lnTo>
                    <a:pt x="10791" y="32922"/>
                  </a:lnTo>
                  <a:lnTo>
                    <a:pt x="10905" y="33127"/>
                  </a:lnTo>
                  <a:lnTo>
                    <a:pt x="11179" y="33768"/>
                  </a:lnTo>
                  <a:lnTo>
                    <a:pt x="11294" y="33836"/>
                  </a:lnTo>
                  <a:lnTo>
                    <a:pt x="11408" y="33859"/>
                  </a:lnTo>
                  <a:lnTo>
                    <a:pt x="11477" y="34248"/>
                  </a:lnTo>
                  <a:lnTo>
                    <a:pt x="11477" y="34385"/>
                  </a:lnTo>
                  <a:lnTo>
                    <a:pt x="11431" y="34591"/>
                  </a:lnTo>
                  <a:lnTo>
                    <a:pt x="11248" y="34911"/>
                  </a:lnTo>
                  <a:lnTo>
                    <a:pt x="11179" y="35094"/>
                  </a:lnTo>
                  <a:lnTo>
                    <a:pt x="11157" y="35482"/>
                  </a:lnTo>
                  <a:lnTo>
                    <a:pt x="11111" y="35688"/>
                  </a:lnTo>
                  <a:lnTo>
                    <a:pt x="11065" y="35871"/>
                  </a:lnTo>
                  <a:lnTo>
                    <a:pt x="11157" y="36259"/>
                  </a:lnTo>
                  <a:lnTo>
                    <a:pt x="11225" y="36328"/>
                  </a:lnTo>
                  <a:lnTo>
                    <a:pt x="11545" y="36397"/>
                  </a:lnTo>
                  <a:lnTo>
                    <a:pt x="11934" y="36580"/>
                  </a:lnTo>
                  <a:lnTo>
                    <a:pt x="12162" y="36877"/>
                  </a:lnTo>
                  <a:lnTo>
                    <a:pt x="12483" y="37265"/>
                  </a:lnTo>
                  <a:lnTo>
                    <a:pt x="12894" y="37654"/>
                  </a:lnTo>
                  <a:lnTo>
                    <a:pt x="13351" y="37928"/>
                  </a:lnTo>
                  <a:lnTo>
                    <a:pt x="13488" y="38020"/>
                  </a:lnTo>
                  <a:lnTo>
                    <a:pt x="13511" y="38203"/>
                  </a:lnTo>
                  <a:lnTo>
                    <a:pt x="13671" y="38294"/>
                  </a:lnTo>
                  <a:lnTo>
                    <a:pt x="14220" y="38454"/>
                  </a:lnTo>
                  <a:lnTo>
                    <a:pt x="14654" y="38500"/>
                  </a:lnTo>
                  <a:lnTo>
                    <a:pt x="14792" y="38591"/>
                  </a:lnTo>
                  <a:lnTo>
                    <a:pt x="15112" y="38934"/>
                  </a:lnTo>
                  <a:lnTo>
                    <a:pt x="15317" y="39003"/>
                  </a:lnTo>
                  <a:lnTo>
                    <a:pt x="15866" y="39003"/>
                  </a:lnTo>
                  <a:lnTo>
                    <a:pt x="16712" y="39049"/>
                  </a:lnTo>
                  <a:lnTo>
                    <a:pt x="17626" y="39071"/>
                  </a:lnTo>
                  <a:lnTo>
                    <a:pt x="18015" y="39071"/>
                  </a:lnTo>
                  <a:lnTo>
                    <a:pt x="18038" y="39163"/>
                  </a:lnTo>
                  <a:lnTo>
                    <a:pt x="18015" y="39483"/>
                  </a:lnTo>
                  <a:lnTo>
                    <a:pt x="18129" y="39689"/>
                  </a:lnTo>
                  <a:lnTo>
                    <a:pt x="18267" y="39757"/>
                  </a:lnTo>
                  <a:lnTo>
                    <a:pt x="18564" y="39849"/>
                  </a:lnTo>
                  <a:lnTo>
                    <a:pt x="19090" y="40009"/>
                  </a:lnTo>
                  <a:lnTo>
                    <a:pt x="19295" y="39986"/>
                  </a:lnTo>
                  <a:lnTo>
                    <a:pt x="19821" y="39894"/>
                  </a:lnTo>
                  <a:lnTo>
                    <a:pt x="20256" y="39849"/>
                  </a:lnTo>
                  <a:lnTo>
                    <a:pt x="20416" y="39894"/>
                  </a:lnTo>
                  <a:lnTo>
                    <a:pt x="20759" y="40146"/>
                  </a:lnTo>
                  <a:lnTo>
                    <a:pt x="20987" y="40169"/>
                  </a:lnTo>
                  <a:lnTo>
                    <a:pt x="21216" y="40169"/>
                  </a:lnTo>
                  <a:lnTo>
                    <a:pt x="21604" y="40077"/>
                  </a:lnTo>
                  <a:lnTo>
                    <a:pt x="21719" y="39940"/>
                  </a:lnTo>
                  <a:lnTo>
                    <a:pt x="21810" y="39780"/>
                  </a:lnTo>
                  <a:lnTo>
                    <a:pt x="22062" y="39506"/>
                  </a:lnTo>
                  <a:lnTo>
                    <a:pt x="22085" y="39277"/>
                  </a:lnTo>
                  <a:lnTo>
                    <a:pt x="22016" y="38911"/>
                  </a:lnTo>
                  <a:lnTo>
                    <a:pt x="22039" y="38706"/>
                  </a:lnTo>
                  <a:lnTo>
                    <a:pt x="22107" y="38454"/>
                  </a:lnTo>
                  <a:lnTo>
                    <a:pt x="22176" y="38157"/>
                  </a:lnTo>
                  <a:lnTo>
                    <a:pt x="21924" y="38111"/>
                  </a:lnTo>
                  <a:lnTo>
                    <a:pt x="21764" y="38066"/>
                  </a:lnTo>
                  <a:lnTo>
                    <a:pt x="21467" y="37837"/>
                  </a:lnTo>
                  <a:lnTo>
                    <a:pt x="21216" y="37494"/>
                  </a:lnTo>
                  <a:lnTo>
                    <a:pt x="21056" y="37197"/>
                  </a:lnTo>
                  <a:lnTo>
                    <a:pt x="20896" y="36877"/>
                  </a:lnTo>
                  <a:lnTo>
                    <a:pt x="20804" y="36740"/>
                  </a:lnTo>
                  <a:lnTo>
                    <a:pt x="20438" y="36625"/>
                  </a:lnTo>
                  <a:lnTo>
                    <a:pt x="20370" y="36557"/>
                  </a:lnTo>
                  <a:lnTo>
                    <a:pt x="20301" y="36259"/>
                  </a:lnTo>
                  <a:lnTo>
                    <a:pt x="20278" y="35894"/>
                  </a:lnTo>
                  <a:lnTo>
                    <a:pt x="20233" y="35436"/>
                  </a:lnTo>
                  <a:lnTo>
                    <a:pt x="20187" y="34888"/>
                  </a:lnTo>
                  <a:lnTo>
                    <a:pt x="20164" y="34476"/>
                  </a:lnTo>
                  <a:lnTo>
                    <a:pt x="20210" y="34179"/>
                  </a:lnTo>
                  <a:lnTo>
                    <a:pt x="20324" y="33950"/>
                  </a:lnTo>
                  <a:lnTo>
                    <a:pt x="20393" y="33813"/>
                  </a:lnTo>
                  <a:lnTo>
                    <a:pt x="20393" y="33516"/>
                  </a:lnTo>
                  <a:lnTo>
                    <a:pt x="20370" y="33082"/>
                  </a:lnTo>
                  <a:lnTo>
                    <a:pt x="20370" y="32899"/>
                  </a:lnTo>
                  <a:lnTo>
                    <a:pt x="20484" y="32602"/>
                  </a:lnTo>
                  <a:lnTo>
                    <a:pt x="20530" y="32556"/>
                  </a:lnTo>
                  <a:lnTo>
                    <a:pt x="20644" y="32282"/>
                  </a:lnTo>
                  <a:lnTo>
                    <a:pt x="20713" y="31939"/>
                  </a:lnTo>
                  <a:lnTo>
                    <a:pt x="20804" y="31687"/>
                  </a:lnTo>
                  <a:lnTo>
                    <a:pt x="20827" y="31459"/>
                  </a:lnTo>
                  <a:lnTo>
                    <a:pt x="20781" y="31344"/>
                  </a:lnTo>
                  <a:lnTo>
                    <a:pt x="20599" y="31001"/>
                  </a:lnTo>
                  <a:lnTo>
                    <a:pt x="20484" y="30956"/>
                  </a:lnTo>
                  <a:lnTo>
                    <a:pt x="20347" y="30910"/>
                  </a:lnTo>
                  <a:lnTo>
                    <a:pt x="20050" y="30613"/>
                  </a:lnTo>
                  <a:lnTo>
                    <a:pt x="20027" y="30453"/>
                  </a:lnTo>
                  <a:lnTo>
                    <a:pt x="20004" y="30155"/>
                  </a:lnTo>
                  <a:lnTo>
                    <a:pt x="20073" y="29881"/>
                  </a:lnTo>
                  <a:lnTo>
                    <a:pt x="20210" y="29584"/>
                  </a:lnTo>
                  <a:lnTo>
                    <a:pt x="20416" y="29310"/>
                  </a:lnTo>
                  <a:lnTo>
                    <a:pt x="20667" y="29035"/>
                  </a:lnTo>
                  <a:lnTo>
                    <a:pt x="20873" y="28715"/>
                  </a:lnTo>
                  <a:lnTo>
                    <a:pt x="20987" y="28578"/>
                  </a:lnTo>
                  <a:lnTo>
                    <a:pt x="21147" y="28418"/>
                  </a:lnTo>
                  <a:lnTo>
                    <a:pt x="21262" y="28395"/>
                  </a:lnTo>
                  <a:lnTo>
                    <a:pt x="21627" y="28418"/>
                  </a:lnTo>
                  <a:lnTo>
                    <a:pt x="22062" y="28532"/>
                  </a:lnTo>
                  <a:lnTo>
                    <a:pt x="22222" y="28578"/>
                  </a:lnTo>
                  <a:lnTo>
                    <a:pt x="22519" y="28532"/>
                  </a:lnTo>
                  <a:lnTo>
                    <a:pt x="22679" y="28464"/>
                  </a:lnTo>
                  <a:lnTo>
                    <a:pt x="23045" y="28166"/>
                  </a:lnTo>
                  <a:lnTo>
                    <a:pt x="23205" y="27961"/>
                  </a:lnTo>
                  <a:lnTo>
                    <a:pt x="23342" y="27801"/>
                  </a:lnTo>
                  <a:lnTo>
                    <a:pt x="23639" y="27481"/>
                  </a:lnTo>
                  <a:lnTo>
                    <a:pt x="23753" y="27389"/>
                  </a:lnTo>
                  <a:lnTo>
                    <a:pt x="23936" y="27412"/>
                  </a:lnTo>
                  <a:lnTo>
                    <a:pt x="24051" y="27458"/>
                  </a:lnTo>
                  <a:lnTo>
                    <a:pt x="24279" y="27549"/>
                  </a:lnTo>
                  <a:lnTo>
                    <a:pt x="24645" y="27618"/>
                  </a:lnTo>
                  <a:lnTo>
                    <a:pt x="24851" y="27595"/>
                  </a:lnTo>
                  <a:lnTo>
                    <a:pt x="24942" y="27389"/>
                  </a:lnTo>
                  <a:lnTo>
                    <a:pt x="24942" y="27252"/>
                  </a:lnTo>
                  <a:lnTo>
                    <a:pt x="24965" y="26932"/>
                  </a:lnTo>
                  <a:lnTo>
                    <a:pt x="25148" y="26703"/>
                  </a:lnTo>
                  <a:lnTo>
                    <a:pt x="25399" y="26566"/>
                  </a:lnTo>
                  <a:lnTo>
                    <a:pt x="25697" y="26475"/>
                  </a:lnTo>
                  <a:lnTo>
                    <a:pt x="25811" y="26475"/>
                  </a:lnTo>
                  <a:lnTo>
                    <a:pt x="26062" y="26749"/>
                  </a:lnTo>
                  <a:lnTo>
                    <a:pt x="26108" y="26863"/>
                  </a:lnTo>
                  <a:lnTo>
                    <a:pt x="26154" y="26909"/>
                  </a:lnTo>
                  <a:lnTo>
                    <a:pt x="26451" y="26978"/>
                  </a:lnTo>
                  <a:lnTo>
                    <a:pt x="26634" y="26978"/>
                  </a:lnTo>
                  <a:lnTo>
                    <a:pt x="26794" y="26932"/>
                  </a:lnTo>
                  <a:lnTo>
                    <a:pt x="27046" y="26589"/>
                  </a:lnTo>
                  <a:lnTo>
                    <a:pt x="27137" y="26520"/>
                  </a:lnTo>
                  <a:lnTo>
                    <a:pt x="27594" y="26475"/>
                  </a:lnTo>
                  <a:lnTo>
                    <a:pt x="28280" y="26520"/>
                  </a:lnTo>
                  <a:lnTo>
                    <a:pt x="28783" y="26612"/>
                  </a:lnTo>
                  <a:lnTo>
                    <a:pt x="29035" y="26726"/>
                  </a:lnTo>
                  <a:lnTo>
                    <a:pt x="29195" y="26840"/>
                  </a:lnTo>
                  <a:lnTo>
                    <a:pt x="29766" y="26909"/>
                  </a:lnTo>
                  <a:lnTo>
                    <a:pt x="30223" y="26909"/>
                  </a:lnTo>
                  <a:lnTo>
                    <a:pt x="30795" y="26932"/>
                  </a:lnTo>
                  <a:lnTo>
                    <a:pt x="30795" y="26680"/>
                  </a:lnTo>
                  <a:lnTo>
                    <a:pt x="30841" y="26612"/>
                  </a:lnTo>
                  <a:lnTo>
                    <a:pt x="30932" y="26589"/>
                  </a:lnTo>
                  <a:lnTo>
                    <a:pt x="31161" y="26360"/>
                  </a:lnTo>
                  <a:lnTo>
                    <a:pt x="31206" y="26177"/>
                  </a:lnTo>
                  <a:lnTo>
                    <a:pt x="31184" y="25972"/>
                  </a:lnTo>
                  <a:lnTo>
                    <a:pt x="31229" y="25674"/>
                  </a:lnTo>
                  <a:lnTo>
                    <a:pt x="31298" y="25629"/>
                  </a:lnTo>
                  <a:lnTo>
                    <a:pt x="31435" y="25629"/>
                  </a:lnTo>
                  <a:lnTo>
                    <a:pt x="31755" y="25560"/>
                  </a:lnTo>
                  <a:lnTo>
                    <a:pt x="31847" y="25469"/>
                  </a:lnTo>
                  <a:lnTo>
                    <a:pt x="31984" y="25194"/>
                  </a:lnTo>
                  <a:lnTo>
                    <a:pt x="32075" y="24829"/>
                  </a:lnTo>
                  <a:lnTo>
                    <a:pt x="31938" y="24371"/>
                  </a:lnTo>
                  <a:lnTo>
                    <a:pt x="31755" y="23937"/>
                  </a:lnTo>
                  <a:lnTo>
                    <a:pt x="31686" y="23617"/>
                  </a:lnTo>
                  <a:lnTo>
                    <a:pt x="31549" y="23343"/>
                  </a:lnTo>
                  <a:lnTo>
                    <a:pt x="31298" y="23000"/>
                  </a:lnTo>
                  <a:lnTo>
                    <a:pt x="31138" y="22634"/>
                  </a:lnTo>
                  <a:lnTo>
                    <a:pt x="31115" y="22497"/>
                  </a:lnTo>
                  <a:lnTo>
                    <a:pt x="30932" y="22245"/>
                  </a:lnTo>
                  <a:lnTo>
                    <a:pt x="30795" y="22200"/>
                  </a:lnTo>
                  <a:lnTo>
                    <a:pt x="30658" y="22131"/>
                  </a:lnTo>
                  <a:lnTo>
                    <a:pt x="30498" y="21879"/>
                  </a:lnTo>
                  <a:lnTo>
                    <a:pt x="30406" y="21788"/>
                  </a:lnTo>
                  <a:lnTo>
                    <a:pt x="30178" y="21651"/>
                  </a:lnTo>
                  <a:lnTo>
                    <a:pt x="29789" y="21559"/>
                  </a:lnTo>
                  <a:lnTo>
                    <a:pt x="28852" y="21514"/>
                  </a:lnTo>
                  <a:lnTo>
                    <a:pt x="28051" y="21491"/>
                  </a:lnTo>
                  <a:lnTo>
                    <a:pt x="27937" y="21468"/>
                  </a:lnTo>
                  <a:lnTo>
                    <a:pt x="27686" y="21308"/>
                  </a:lnTo>
                  <a:lnTo>
                    <a:pt x="27640" y="21171"/>
                  </a:lnTo>
                  <a:lnTo>
                    <a:pt x="27617" y="21034"/>
                  </a:lnTo>
                  <a:lnTo>
                    <a:pt x="27434" y="20805"/>
                  </a:lnTo>
                  <a:lnTo>
                    <a:pt x="27411" y="20645"/>
                  </a:lnTo>
                  <a:lnTo>
                    <a:pt x="27388" y="20439"/>
                  </a:lnTo>
                  <a:lnTo>
                    <a:pt x="27160" y="20165"/>
                  </a:lnTo>
                  <a:lnTo>
                    <a:pt x="27091" y="20051"/>
                  </a:lnTo>
                  <a:lnTo>
                    <a:pt x="27000" y="19936"/>
                  </a:lnTo>
                  <a:lnTo>
                    <a:pt x="26657" y="19822"/>
                  </a:lnTo>
                  <a:lnTo>
                    <a:pt x="26497" y="19799"/>
                  </a:lnTo>
                  <a:lnTo>
                    <a:pt x="25994" y="19776"/>
                  </a:lnTo>
                  <a:lnTo>
                    <a:pt x="25560" y="19730"/>
                  </a:lnTo>
                  <a:lnTo>
                    <a:pt x="25468" y="19753"/>
                  </a:lnTo>
                  <a:lnTo>
                    <a:pt x="25354" y="19982"/>
                  </a:lnTo>
                  <a:lnTo>
                    <a:pt x="25239" y="20028"/>
                  </a:lnTo>
                  <a:lnTo>
                    <a:pt x="25102" y="20073"/>
                  </a:lnTo>
                  <a:lnTo>
                    <a:pt x="24965" y="20325"/>
                  </a:lnTo>
                  <a:lnTo>
                    <a:pt x="24851" y="20393"/>
                  </a:lnTo>
                  <a:lnTo>
                    <a:pt x="24531" y="20416"/>
                  </a:lnTo>
                  <a:lnTo>
                    <a:pt x="24348" y="20325"/>
                  </a:lnTo>
                  <a:lnTo>
                    <a:pt x="24256" y="20073"/>
                  </a:lnTo>
                  <a:lnTo>
                    <a:pt x="24188" y="19685"/>
                  </a:lnTo>
                  <a:lnTo>
                    <a:pt x="24119" y="19548"/>
                  </a:lnTo>
                  <a:lnTo>
                    <a:pt x="23822" y="19319"/>
                  </a:lnTo>
                  <a:lnTo>
                    <a:pt x="23799" y="19205"/>
                  </a:lnTo>
                  <a:lnTo>
                    <a:pt x="23776" y="19113"/>
                  </a:lnTo>
                  <a:lnTo>
                    <a:pt x="23365" y="18999"/>
                  </a:lnTo>
                  <a:lnTo>
                    <a:pt x="23250" y="19022"/>
                  </a:lnTo>
                  <a:lnTo>
                    <a:pt x="23205" y="19113"/>
                  </a:lnTo>
                  <a:lnTo>
                    <a:pt x="23136" y="19456"/>
                  </a:lnTo>
                  <a:lnTo>
                    <a:pt x="23045" y="19570"/>
                  </a:lnTo>
                  <a:lnTo>
                    <a:pt x="22793" y="19730"/>
                  </a:lnTo>
                  <a:lnTo>
                    <a:pt x="22542" y="19753"/>
                  </a:lnTo>
                  <a:lnTo>
                    <a:pt x="22405" y="19730"/>
                  </a:lnTo>
                  <a:lnTo>
                    <a:pt x="22085" y="19616"/>
                  </a:lnTo>
                  <a:lnTo>
                    <a:pt x="22062" y="19525"/>
                  </a:lnTo>
                  <a:lnTo>
                    <a:pt x="22016" y="19456"/>
                  </a:lnTo>
                  <a:lnTo>
                    <a:pt x="21719" y="19319"/>
                  </a:lnTo>
                  <a:lnTo>
                    <a:pt x="21719" y="19205"/>
                  </a:lnTo>
                  <a:lnTo>
                    <a:pt x="21764" y="19045"/>
                  </a:lnTo>
                  <a:lnTo>
                    <a:pt x="21856" y="18656"/>
                  </a:lnTo>
                  <a:lnTo>
                    <a:pt x="21810" y="18496"/>
                  </a:lnTo>
                  <a:lnTo>
                    <a:pt x="21650" y="18199"/>
                  </a:lnTo>
                  <a:lnTo>
                    <a:pt x="21422" y="17970"/>
                  </a:lnTo>
                  <a:lnTo>
                    <a:pt x="21284" y="17856"/>
                  </a:lnTo>
                  <a:lnTo>
                    <a:pt x="20964" y="17444"/>
                  </a:lnTo>
                  <a:lnTo>
                    <a:pt x="20736" y="17353"/>
                  </a:lnTo>
                  <a:lnTo>
                    <a:pt x="20553" y="17307"/>
                  </a:lnTo>
                  <a:lnTo>
                    <a:pt x="20438" y="17033"/>
                  </a:lnTo>
                  <a:lnTo>
                    <a:pt x="20438" y="16873"/>
                  </a:lnTo>
                  <a:lnTo>
                    <a:pt x="20461" y="16690"/>
                  </a:lnTo>
                  <a:lnTo>
                    <a:pt x="20553" y="16347"/>
                  </a:lnTo>
                  <a:lnTo>
                    <a:pt x="20644" y="16301"/>
                  </a:lnTo>
                  <a:lnTo>
                    <a:pt x="20873" y="16233"/>
                  </a:lnTo>
                  <a:lnTo>
                    <a:pt x="21101" y="16141"/>
                  </a:lnTo>
                  <a:lnTo>
                    <a:pt x="21193" y="16095"/>
                  </a:lnTo>
                  <a:lnTo>
                    <a:pt x="21376" y="15844"/>
                  </a:lnTo>
                  <a:lnTo>
                    <a:pt x="21376" y="15730"/>
                  </a:lnTo>
                  <a:lnTo>
                    <a:pt x="21353" y="15615"/>
                  </a:lnTo>
                  <a:lnTo>
                    <a:pt x="21193" y="15387"/>
                  </a:lnTo>
                  <a:lnTo>
                    <a:pt x="21056" y="15364"/>
                  </a:lnTo>
                  <a:lnTo>
                    <a:pt x="20781" y="15295"/>
                  </a:lnTo>
                  <a:lnTo>
                    <a:pt x="20553" y="15272"/>
                  </a:lnTo>
                  <a:lnTo>
                    <a:pt x="20438" y="15272"/>
                  </a:lnTo>
                  <a:lnTo>
                    <a:pt x="20187" y="15135"/>
                  </a:lnTo>
                  <a:lnTo>
                    <a:pt x="20141" y="15044"/>
                  </a:lnTo>
                  <a:lnTo>
                    <a:pt x="20164" y="14952"/>
                  </a:lnTo>
                  <a:lnTo>
                    <a:pt x="20256" y="14701"/>
                  </a:lnTo>
                  <a:lnTo>
                    <a:pt x="20347" y="14632"/>
                  </a:lnTo>
                  <a:lnTo>
                    <a:pt x="20553" y="14495"/>
                  </a:lnTo>
                  <a:lnTo>
                    <a:pt x="20759" y="14381"/>
                  </a:lnTo>
                  <a:lnTo>
                    <a:pt x="21101" y="14358"/>
                  </a:lnTo>
                  <a:lnTo>
                    <a:pt x="21284" y="14358"/>
                  </a:lnTo>
                  <a:lnTo>
                    <a:pt x="21422" y="14221"/>
                  </a:lnTo>
                  <a:lnTo>
                    <a:pt x="21627" y="13924"/>
                  </a:lnTo>
                  <a:lnTo>
                    <a:pt x="21650" y="13786"/>
                  </a:lnTo>
                  <a:lnTo>
                    <a:pt x="21490" y="13466"/>
                  </a:lnTo>
                  <a:lnTo>
                    <a:pt x="21376" y="13352"/>
                  </a:lnTo>
                  <a:lnTo>
                    <a:pt x="21284" y="13261"/>
                  </a:lnTo>
                  <a:lnTo>
                    <a:pt x="21056" y="13055"/>
                  </a:lnTo>
                  <a:lnTo>
                    <a:pt x="21033" y="12895"/>
                  </a:lnTo>
                  <a:lnTo>
                    <a:pt x="20987" y="12438"/>
                  </a:lnTo>
                  <a:lnTo>
                    <a:pt x="21010" y="12117"/>
                  </a:lnTo>
                  <a:lnTo>
                    <a:pt x="21101" y="12072"/>
                  </a:lnTo>
                  <a:lnTo>
                    <a:pt x="21376" y="11935"/>
                  </a:lnTo>
                  <a:lnTo>
                    <a:pt x="21376" y="11820"/>
                  </a:lnTo>
                  <a:lnTo>
                    <a:pt x="21330" y="11386"/>
                  </a:lnTo>
                  <a:lnTo>
                    <a:pt x="21307" y="10952"/>
                  </a:lnTo>
                  <a:lnTo>
                    <a:pt x="21307" y="10792"/>
                  </a:lnTo>
                  <a:lnTo>
                    <a:pt x="21193" y="10449"/>
                  </a:lnTo>
                  <a:lnTo>
                    <a:pt x="21079" y="10311"/>
                  </a:lnTo>
                  <a:lnTo>
                    <a:pt x="21010" y="10311"/>
                  </a:lnTo>
                  <a:lnTo>
                    <a:pt x="20850" y="10334"/>
                  </a:lnTo>
                  <a:lnTo>
                    <a:pt x="20553" y="10174"/>
                  </a:lnTo>
                  <a:lnTo>
                    <a:pt x="20416" y="10083"/>
                  </a:lnTo>
                  <a:lnTo>
                    <a:pt x="20164" y="9877"/>
                  </a:lnTo>
                  <a:lnTo>
                    <a:pt x="19913" y="9808"/>
                  </a:lnTo>
                  <a:lnTo>
                    <a:pt x="19615" y="9763"/>
                  </a:lnTo>
                  <a:lnTo>
                    <a:pt x="19364" y="9626"/>
                  </a:lnTo>
                  <a:lnTo>
                    <a:pt x="19250" y="9374"/>
                  </a:lnTo>
                  <a:lnTo>
                    <a:pt x="19067" y="9054"/>
                  </a:lnTo>
                  <a:lnTo>
                    <a:pt x="18975" y="8917"/>
                  </a:lnTo>
                  <a:lnTo>
                    <a:pt x="18952" y="8505"/>
                  </a:lnTo>
                  <a:lnTo>
                    <a:pt x="18975" y="8345"/>
                  </a:lnTo>
                  <a:lnTo>
                    <a:pt x="18998" y="8208"/>
                  </a:lnTo>
                  <a:lnTo>
                    <a:pt x="19181" y="7911"/>
                  </a:lnTo>
                  <a:lnTo>
                    <a:pt x="19295" y="7888"/>
                  </a:lnTo>
                  <a:lnTo>
                    <a:pt x="19433" y="7888"/>
                  </a:lnTo>
                  <a:lnTo>
                    <a:pt x="19707" y="7682"/>
                  </a:lnTo>
                  <a:lnTo>
                    <a:pt x="19730" y="7522"/>
                  </a:lnTo>
                  <a:lnTo>
                    <a:pt x="19707" y="7339"/>
                  </a:lnTo>
                  <a:lnTo>
                    <a:pt x="19684" y="6905"/>
                  </a:lnTo>
                  <a:lnTo>
                    <a:pt x="19593" y="6745"/>
                  </a:lnTo>
                  <a:lnTo>
                    <a:pt x="19478" y="6585"/>
                  </a:lnTo>
                  <a:lnTo>
                    <a:pt x="19341" y="6082"/>
                  </a:lnTo>
                  <a:lnTo>
                    <a:pt x="19204" y="5899"/>
                  </a:lnTo>
                  <a:lnTo>
                    <a:pt x="19090" y="5762"/>
                  </a:lnTo>
                  <a:lnTo>
                    <a:pt x="19090" y="5373"/>
                  </a:lnTo>
                  <a:lnTo>
                    <a:pt x="19112" y="5236"/>
                  </a:lnTo>
                  <a:lnTo>
                    <a:pt x="19135" y="5122"/>
                  </a:lnTo>
                  <a:lnTo>
                    <a:pt x="19364" y="4847"/>
                  </a:lnTo>
                  <a:lnTo>
                    <a:pt x="19501" y="4802"/>
                  </a:lnTo>
                  <a:lnTo>
                    <a:pt x="19867" y="4756"/>
                  </a:lnTo>
                  <a:lnTo>
                    <a:pt x="20210" y="4733"/>
                  </a:lnTo>
                  <a:lnTo>
                    <a:pt x="20324" y="4733"/>
                  </a:lnTo>
                  <a:lnTo>
                    <a:pt x="20553" y="4687"/>
                  </a:lnTo>
                  <a:lnTo>
                    <a:pt x="20644" y="4573"/>
                  </a:lnTo>
                  <a:lnTo>
                    <a:pt x="20713" y="4322"/>
                  </a:lnTo>
                  <a:lnTo>
                    <a:pt x="20850" y="3956"/>
                  </a:lnTo>
                  <a:lnTo>
                    <a:pt x="20941" y="3727"/>
                  </a:lnTo>
                  <a:lnTo>
                    <a:pt x="20850" y="3384"/>
                  </a:lnTo>
                  <a:lnTo>
                    <a:pt x="20736" y="3247"/>
                  </a:lnTo>
                  <a:lnTo>
                    <a:pt x="20484" y="3041"/>
                  </a:lnTo>
                  <a:lnTo>
                    <a:pt x="20210" y="2744"/>
                  </a:lnTo>
                  <a:lnTo>
                    <a:pt x="20073" y="2584"/>
                  </a:lnTo>
                  <a:lnTo>
                    <a:pt x="19638" y="2447"/>
                  </a:lnTo>
                  <a:lnTo>
                    <a:pt x="19410" y="2356"/>
                  </a:lnTo>
                  <a:lnTo>
                    <a:pt x="19181" y="2264"/>
                  </a:lnTo>
                  <a:lnTo>
                    <a:pt x="18861" y="2127"/>
                  </a:lnTo>
                  <a:lnTo>
                    <a:pt x="18610" y="2150"/>
                  </a:lnTo>
                  <a:lnTo>
                    <a:pt x="18381" y="2195"/>
                  </a:lnTo>
                  <a:lnTo>
                    <a:pt x="18084" y="2310"/>
                  </a:lnTo>
                  <a:lnTo>
                    <a:pt x="17924" y="2264"/>
                  </a:lnTo>
                  <a:lnTo>
                    <a:pt x="17649" y="2150"/>
                  </a:lnTo>
                  <a:lnTo>
                    <a:pt x="17466" y="2195"/>
                  </a:lnTo>
                  <a:lnTo>
                    <a:pt x="17352" y="2264"/>
                  </a:lnTo>
                  <a:lnTo>
                    <a:pt x="17032" y="2470"/>
                  </a:lnTo>
                  <a:lnTo>
                    <a:pt x="16872" y="2470"/>
                  </a:lnTo>
                  <a:lnTo>
                    <a:pt x="16529" y="2310"/>
                  </a:lnTo>
                  <a:lnTo>
                    <a:pt x="16300" y="2218"/>
                  </a:lnTo>
                  <a:lnTo>
                    <a:pt x="16209" y="2173"/>
                  </a:lnTo>
                  <a:lnTo>
                    <a:pt x="15866" y="1601"/>
                  </a:lnTo>
                  <a:lnTo>
                    <a:pt x="15752" y="1350"/>
                  </a:lnTo>
                  <a:lnTo>
                    <a:pt x="15637" y="1121"/>
                  </a:lnTo>
                  <a:lnTo>
                    <a:pt x="15317" y="801"/>
                  </a:lnTo>
                  <a:lnTo>
                    <a:pt x="15135" y="732"/>
                  </a:lnTo>
                  <a:lnTo>
                    <a:pt x="14792" y="618"/>
                  </a:lnTo>
                  <a:lnTo>
                    <a:pt x="14517" y="595"/>
                  </a:lnTo>
                  <a:lnTo>
                    <a:pt x="14197" y="595"/>
                  </a:lnTo>
                  <a:lnTo>
                    <a:pt x="13923" y="458"/>
                  </a:lnTo>
                  <a:lnTo>
                    <a:pt x="13717" y="344"/>
                  </a:lnTo>
                  <a:lnTo>
                    <a:pt x="13534" y="229"/>
                  </a:lnTo>
                  <a:lnTo>
                    <a:pt x="13488" y="184"/>
                  </a:lnTo>
                  <a:lnTo>
                    <a:pt x="13443" y="115"/>
                  </a:lnTo>
                  <a:lnTo>
                    <a:pt x="13031" y="69"/>
                  </a:lnTo>
                  <a:lnTo>
                    <a:pt x="12643" y="24"/>
                  </a:lnTo>
                  <a:lnTo>
                    <a:pt x="12574" y="24"/>
                  </a:lnTo>
                  <a:lnTo>
                    <a:pt x="12528" y="1"/>
                  </a:ln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93"/>
            <p:cNvSpPr/>
            <p:nvPr/>
          </p:nvSpPr>
          <p:spPr>
            <a:xfrm>
              <a:off x="5421388" y="3383650"/>
              <a:ext cx="897955" cy="995134"/>
            </a:xfrm>
            <a:custGeom>
              <a:avLst/>
              <a:gdLst/>
              <a:ahLst/>
              <a:cxnLst/>
              <a:rect l="l" t="t" r="r" b="b"/>
              <a:pathLst>
                <a:path w="39918" h="44238" extrusionOk="0">
                  <a:moveTo>
                    <a:pt x="24829" y="0"/>
                  </a:moveTo>
                  <a:lnTo>
                    <a:pt x="24531" y="69"/>
                  </a:lnTo>
                  <a:lnTo>
                    <a:pt x="24486" y="138"/>
                  </a:lnTo>
                  <a:lnTo>
                    <a:pt x="24463" y="252"/>
                  </a:lnTo>
                  <a:lnTo>
                    <a:pt x="24440" y="595"/>
                  </a:lnTo>
                  <a:lnTo>
                    <a:pt x="24509" y="663"/>
                  </a:lnTo>
                  <a:lnTo>
                    <a:pt x="24646" y="686"/>
                  </a:lnTo>
                  <a:lnTo>
                    <a:pt x="24920" y="846"/>
                  </a:lnTo>
                  <a:lnTo>
                    <a:pt x="24966" y="961"/>
                  </a:lnTo>
                  <a:lnTo>
                    <a:pt x="25012" y="1098"/>
                  </a:lnTo>
                  <a:lnTo>
                    <a:pt x="25080" y="1464"/>
                  </a:lnTo>
                  <a:lnTo>
                    <a:pt x="24966" y="1601"/>
                  </a:lnTo>
                  <a:lnTo>
                    <a:pt x="24806" y="1692"/>
                  </a:lnTo>
                  <a:lnTo>
                    <a:pt x="24509" y="1829"/>
                  </a:lnTo>
                  <a:lnTo>
                    <a:pt x="24417" y="2012"/>
                  </a:lnTo>
                  <a:lnTo>
                    <a:pt x="24349" y="2218"/>
                  </a:lnTo>
                  <a:lnTo>
                    <a:pt x="24349" y="2584"/>
                  </a:lnTo>
                  <a:lnTo>
                    <a:pt x="24211" y="2790"/>
                  </a:lnTo>
                  <a:lnTo>
                    <a:pt x="24051" y="2995"/>
                  </a:lnTo>
                  <a:lnTo>
                    <a:pt x="23754" y="3247"/>
                  </a:lnTo>
                  <a:lnTo>
                    <a:pt x="23754" y="3384"/>
                  </a:lnTo>
                  <a:lnTo>
                    <a:pt x="23777" y="3521"/>
                  </a:lnTo>
                  <a:lnTo>
                    <a:pt x="23594" y="3704"/>
                  </a:lnTo>
                  <a:lnTo>
                    <a:pt x="23434" y="3727"/>
                  </a:lnTo>
                  <a:lnTo>
                    <a:pt x="23228" y="3750"/>
                  </a:lnTo>
                  <a:lnTo>
                    <a:pt x="23114" y="3887"/>
                  </a:lnTo>
                  <a:lnTo>
                    <a:pt x="23023" y="3956"/>
                  </a:lnTo>
                  <a:lnTo>
                    <a:pt x="22817" y="4001"/>
                  </a:lnTo>
                  <a:lnTo>
                    <a:pt x="22634" y="4001"/>
                  </a:lnTo>
                  <a:lnTo>
                    <a:pt x="22360" y="3910"/>
                  </a:lnTo>
                  <a:lnTo>
                    <a:pt x="22085" y="3796"/>
                  </a:lnTo>
                  <a:lnTo>
                    <a:pt x="21834" y="3704"/>
                  </a:lnTo>
                  <a:lnTo>
                    <a:pt x="21628" y="3590"/>
                  </a:lnTo>
                  <a:lnTo>
                    <a:pt x="21491" y="3498"/>
                  </a:lnTo>
                  <a:lnTo>
                    <a:pt x="21354" y="3384"/>
                  </a:lnTo>
                  <a:lnTo>
                    <a:pt x="21331" y="3453"/>
                  </a:lnTo>
                  <a:lnTo>
                    <a:pt x="21331" y="3818"/>
                  </a:lnTo>
                  <a:lnTo>
                    <a:pt x="21262" y="4161"/>
                  </a:lnTo>
                  <a:lnTo>
                    <a:pt x="21216" y="4276"/>
                  </a:lnTo>
                  <a:lnTo>
                    <a:pt x="21216" y="4664"/>
                  </a:lnTo>
                  <a:lnTo>
                    <a:pt x="21125" y="4756"/>
                  </a:lnTo>
                  <a:lnTo>
                    <a:pt x="20919" y="4847"/>
                  </a:lnTo>
                  <a:lnTo>
                    <a:pt x="20668" y="4824"/>
                  </a:lnTo>
                  <a:lnTo>
                    <a:pt x="20416" y="4801"/>
                  </a:lnTo>
                  <a:lnTo>
                    <a:pt x="20233" y="4756"/>
                  </a:lnTo>
                  <a:lnTo>
                    <a:pt x="20165" y="4550"/>
                  </a:lnTo>
                  <a:lnTo>
                    <a:pt x="20073" y="4299"/>
                  </a:lnTo>
                  <a:lnTo>
                    <a:pt x="20005" y="4161"/>
                  </a:lnTo>
                  <a:lnTo>
                    <a:pt x="19890" y="3956"/>
                  </a:lnTo>
                  <a:lnTo>
                    <a:pt x="19753" y="3910"/>
                  </a:lnTo>
                  <a:lnTo>
                    <a:pt x="19616" y="3887"/>
                  </a:lnTo>
                  <a:lnTo>
                    <a:pt x="19433" y="3841"/>
                  </a:lnTo>
                  <a:lnTo>
                    <a:pt x="19410" y="3956"/>
                  </a:lnTo>
                  <a:lnTo>
                    <a:pt x="19433" y="4253"/>
                  </a:lnTo>
                  <a:lnTo>
                    <a:pt x="19525" y="4641"/>
                  </a:lnTo>
                  <a:lnTo>
                    <a:pt x="19502" y="5122"/>
                  </a:lnTo>
                  <a:lnTo>
                    <a:pt x="19433" y="5419"/>
                  </a:lnTo>
                  <a:lnTo>
                    <a:pt x="19410" y="5602"/>
                  </a:lnTo>
                  <a:lnTo>
                    <a:pt x="19342" y="5945"/>
                  </a:lnTo>
                  <a:lnTo>
                    <a:pt x="19296" y="6150"/>
                  </a:lnTo>
                  <a:lnTo>
                    <a:pt x="19136" y="6379"/>
                  </a:lnTo>
                  <a:lnTo>
                    <a:pt x="18724" y="6379"/>
                  </a:lnTo>
                  <a:lnTo>
                    <a:pt x="18450" y="6448"/>
                  </a:lnTo>
                  <a:lnTo>
                    <a:pt x="18359" y="6539"/>
                  </a:lnTo>
                  <a:lnTo>
                    <a:pt x="18290" y="6653"/>
                  </a:lnTo>
                  <a:lnTo>
                    <a:pt x="18199" y="6859"/>
                  </a:lnTo>
                  <a:lnTo>
                    <a:pt x="18062" y="6882"/>
                  </a:lnTo>
                  <a:lnTo>
                    <a:pt x="17559" y="6882"/>
                  </a:lnTo>
                  <a:lnTo>
                    <a:pt x="17513" y="6790"/>
                  </a:lnTo>
                  <a:lnTo>
                    <a:pt x="17490" y="6630"/>
                  </a:lnTo>
                  <a:lnTo>
                    <a:pt x="17444" y="6219"/>
                  </a:lnTo>
                  <a:lnTo>
                    <a:pt x="17513" y="6150"/>
                  </a:lnTo>
                  <a:lnTo>
                    <a:pt x="17604" y="6127"/>
                  </a:lnTo>
                  <a:lnTo>
                    <a:pt x="17764" y="6013"/>
                  </a:lnTo>
                  <a:lnTo>
                    <a:pt x="17787" y="5899"/>
                  </a:lnTo>
                  <a:lnTo>
                    <a:pt x="17787" y="5510"/>
                  </a:lnTo>
                  <a:lnTo>
                    <a:pt x="17856" y="5304"/>
                  </a:lnTo>
                  <a:lnTo>
                    <a:pt x="17924" y="5236"/>
                  </a:lnTo>
                  <a:lnTo>
                    <a:pt x="18016" y="5030"/>
                  </a:lnTo>
                  <a:lnTo>
                    <a:pt x="18199" y="4824"/>
                  </a:lnTo>
                  <a:lnTo>
                    <a:pt x="18267" y="4550"/>
                  </a:lnTo>
                  <a:lnTo>
                    <a:pt x="18290" y="4413"/>
                  </a:lnTo>
                  <a:lnTo>
                    <a:pt x="18313" y="4230"/>
                  </a:lnTo>
                  <a:lnTo>
                    <a:pt x="18130" y="4138"/>
                  </a:lnTo>
                  <a:lnTo>
                    <a:pt x="17741" y="4001"/>
                  </a:lnTo>
                  <a:lnTo>
                    <a:pt x="17536" y="3910"/>
                  </a:lnTo>
                  <a:lnTo>
                    <a:pt x="17330" y="3704"/>
                  </a:lnTo>
                  <a:lnTo>
                    <a:pt x="17078" y="3498"/>
                  </a:lnTo>
                  <a:lnTo>
                    <a:pt x="16850" y="3384"/>
                  </a:lnTo>
                  <a:lnTo>
                    <a:pt x="16644" y="3178"/>
                  </a:lnTo>
                  <a:lnTo>
                    <a:pt x="16530" y="3041"/>
                  </a:lnTo>
                  <a:lnTo>
                    <a:pt x="16393" y="2767"/>
                  </a:lnTo>
                  <a:lnTo>
                    <a:pt x="16210" y="2675"/>
                  </a:lnTo>
                  <a:lnTo>
                    <a:pt x="16027" y="2561"/>
                  </a:lnTo>
                  <a:lnTo>
                    <a:pt x="15912" y="2378"/>
                  </a:lnTo>
                  <a:lnTo>
                    <a:pt x="15798" y="2401"/>
                  </a:lnTo>
                  <a:lnTo>
                    <a:pt x="15684" y="2515"/>
                  </a:lnTo>
                  <a:lnTo>
                    <a:pt x="15615" y="2835"/>
                  </a:lnTo>
                  <a:lnTo>
                    <a:pt x="15615" y="2950"/>
                  </a:lnTo>
                  <a:lnTo>
                    <a:pt x="15592" y="3064"/>
                  </a:lnTo>
                  <a:lnTo>
                    <a:pt x="15592" y="3430"/>
                  </a:lnTo>
                  <a:lnTo>
                    <a:pt x="15730" y="3498"/>
                  </a:lnTo>
                  <a:lnTo>
                    <a:pt x="15867" y="3567"/>
                  </a:lnTo>
                  <a:lnTo>
                    <a:pt x="16050" y="3796"/>
                  </a:lnTo>
                  <a:lnTo>
                    <a:pt x="16118" y="3933"/>
                  </a:lnTo>
                  <a:lnTo>
                    <a:pt x="16141" y="4093"/>
                  </a:lnTo>
                  <a:lnTo>
                    <a:pt x="16027" y="4321"/>
                  </a:lnTo>
                  <a:lnTo>
                    <a:pt x="15867" y="4299"/>
                  </a:lnTo>
                  <a:lnTo>
                    <a:pt x="15707" y="4276"/>
                  </a:lnTo>
                  <a:lnTo>
                    <a:pt x="15455" y="4321"/>
                  </a:lnTo>
                  <a:lnTo>
                    <a:pt x="15364" y="4390"/>
                  </a:lnTo>
                  <a:lnTo>
                    <a:pt x="15250" y="4436"/>
                  </a:lnTo>
                  <a:lnTo>
                    <a:pt x="14975" y="4299"/>
                  </a:lnTo>
                  <a:lnTo>
                    <a:pt x="14907" y="4184"/>
                  </a:lnTo>
                  <a:lnTo>
                    <a:pt x="14884" y="4047"/>
                  </a:lnTo>
                  <a:lnTo>
                    <a:pt x="14747" y="3590"/>
                  </a:lnTo>
                  <a:lnTo>
                    <a:pt x="14609" y="3475"/>
                  </a:lnTo>
                  <a:lnTo>
                    <a:pt x="14404" y="3384"/>
                  </a:lnTo>
                  <a:lnTo>
                    <a:pt x="14198" y="3270"/>
                  </a:lnTo>
                  <a:lnTo>
                    <a:pt x="13946" y="3064"/>
                  </a:lnTo>
                  <a:lnTo>
                    <a:pt x="13695" y="2950"/>
                  </a:lnTo>
                  <a:lnTo>
                    <a:pt x="13558" y="2881"/>
                  </a:lnTo>
                  <a:lnTo>
                    <a:pt x="13375" y="2652"/>
                  </a:lnTo>
                  <a:lnTo>
                    <a:pt x="13261" y="2630"/>
                  </a:lnTo>
                  <a:lnTo>
                    <a:pt x="13146" y="2698"/>
                  </a:lnTo>
                  <a:lnTo>
                    <a:pt x="13078" y="3018"/>
                  </a:lnTo>
                  <a:lnTo>
                    <a:pt x="13078" y="3155"/>
                  </a:lnTo>
                  <a:lnTo>
                    <a:pt x="13078" y="3727"/>
                  </a:lnTo>
                  <a:lnTo>
                    <a:pt x="13055" y="4527"/>
                  </a:lnTo>
                  <a:lnTo>
                    <a:pt x="13078" y="5190"/>
                  </a:lnTo>
                  <a:lnTo>
                    <a:pt x="13123" y="5716"/>
                  </a:lnTo>
                  <a:lnTo>
                    <a:pt x="13123" y="5922"/>
                  </a:lnTo>
                  <a:lnTo>
                    <a:pt x="13146" y="6356"/>
                  </a:lnTo>
                  <a:lnTo>
                    <a:pt x="13261" y="6448"/>
                  </a:lnTo>
                  <a:lnTo>
                    <a:pt x="13603" y="6608"/>
                  </a:lnTo>
                  <a:lnTo>
                    <a:pt x="13855" y="6745"/>
                  </a:lnTo>
                  <a:lnTo>
                    <a:pt x="13901" y="6836"/>
                  </a:lnTo>
                  <a:lnTo>
                    <a:pt x="13924" y="7568"/>
                  </a:lnTo>
                  <a:lnTo>
                    <a:pt x="13901" y="8094"/>
                  </a:lnTo>
                  <a:lnTo>
                    <a:pt x="13832" y="9397"/>
                  </a:lnTo>
                  <a:lnTo>
                    <a:pt x="13809" y="10311"/>
                  </a:lnTo>
                  <a:lnTo>
                    <a:pt x="13832" y="10563"/>
                  </a:lnTo>
                  <a:lnTo>
                    <a:pt x="13763" y="10906"/>
                  </a:lnTo>
                  <a:lnTo>
                    <a:pt x="13626" y="10997"/>
                  </a:lnTo>
                  <a:lnTo>
                    <a:pt x="13489" y="11088"/>
                  </a:lnTo>
                  <a:lnTo>
                    <a:pt x="13306" y="11317"/>
                  </a:lnTo>
                  <a:lnTo>
                    <a:pt x="13100" y="11431"/>
                  </a:lnTo>
                  <a:lnTo>
                    <a:pt x="12872" y="11500"/>
                  </a:lnTo>
                  <a:lnTo>
                    <a:pt x="12598" y="11500"/>
                  </a:lnTo>
                  <a:lnTo>
                    <a:pt x="12552" y="11591"/>
                  </a:lnTo>
                  <a:lnTo>
                    <a:pt x="12506" y="11911"/>
                  </a:lnTo>
                  <a:lnTo>
                    <a:pt x="12552" y="12346"/>
                  </a:lnTo>
                  <a:lnTo>
                    <a:pt x="12552" y="12872"/>
                  </a:lnTo>
                  <a:lnTo>
                    <a:pt x="12529" y="13283"/>
                  </a:lnTo>
                  <a:lnTo>
                    <a:pt x="12437" y="13558"/>
                  </a:lnTo>
                  <a:lnTo>
                    <a:pt x="12163" y="13900"/>
                  </a:lnTo>
                  <a:lnTo>
                    <a:pt x="11866" y="14220"/>
                  </a:lnTo>
                  <a:lnTo>
                    <a:pt x="11660" y="14586"/>
                  </a:lnTo>
                  <a:lnTo>
                    <a:pt x="11569" y="14815"/>
                  </a:lnTo>
                  <a:lnTo>
                    <a:pt x="11294" y="15226"/>
                  </a:lnTo>
                  <a:lnTo>
                    <a:pt x="11134" y="15364"/>
                  </a:lnTo>
                  <a:lnTo>
                    <a:pt x="10951" y="15432"/>
                  </a:lnTo>
                  <a:lnTo>
                    <a:pt x="10631" y="15592"/>
                  </a:lnTo>
                  <a:lnTo>
                    <a:pt x="10563" y="15707"/>
                  </a:lnTo>
                  <a:lnTo>
                    <a:pt x="10540" y="15844"/>
                  </a:lnTo>
                  <a:lnTo>
                    <a:pt x="10311" y="16049"/>
                  </a:lnTo>
                  <a:lnTo>
                    <a:pt x="10151" y="16141"/>
                  </a:lnTo>
                  <a:lnTo>
                    <a:pt x="9991" y="16209"/>
                  </a:lnTo>
                  <a:lnTo>
                    <a:pt x="9808" y="16209"/>
                  </a:lnTo>
                  <a:lnTo>
                    <a:pt x="9831" y="16301"/>
                  </a:lnTo>
                  <a:lnTo>
                    <a:pt x="9831" y="16324"/>
                  </a:lnTo>
                  <a:lnTo>
                    <a:pt x="9648" y="16575"/>
                  </a:lnTo>
                  <a:lnTo>
                    <a:pt x="9305" y="16918"/>
                  </a:lnTo>
                  <a:lnTo>
                    <a:pt x="8917" y="17193"/>
                  </a:lnTo>
                  <a:lnTo>
                    <a:pt x="8574" y="17467"/>
                  </a:lnTo>
                  <a:lnTo>
                    <a:pt x="8368" y="17741"/>
                  </a:lnTo>
                  <a:lnTo>
                    <a:pt x="8254" y="18016"/>
                  </a:lnTo>
                  <a:lnTo>
                    <a:pt x="8277" y="18907"/>
                  </a:lnTo>
                  <a:lnTo>
                    <a:pt x="8300" y="19822"/>
                  </a:lnTo>
                  <a:lnTo>
                    <a:pt x="8300" y="19890"/>
                  </a:lnTo>
                  <a:lnTo>
                    <a:pt x="8094" y="19982"/>
                  </a:lnTo>
                  <a:lnTo>
                    <a:pt x="7934" y="19982"/>
                  </a:lnTo>
                  <a:lnTo>
                    <a:pt x="7339" y="20027"/>
                  </a:lnTo>
                  <a:lnTo>
                    <a:pt x="6951" y="20073"/>
                  </a:lnTo>
                  <a:lnTo>
                    <a:pt x="6905" y="20142"/>
                  </a:lnTo>
                  <a:lnTo>
                    <a:pt x="6813" y="20302"/>
                  </a:lnTo>
                  <a:lnTo>
                    <a:pt x="6608" y="20439"/>
                  </a:lnTo>
                  <a:lnTo>
                    <a:pt x="6425" y="20553"/>
                  </a:lnTo>
                  <a:lnTo>
                    <a:pt x="6379" y="20805"/>
                  </a:lnTo>
                  <a:lnTo>
                    <a:pt x="6379" y="21102"/>
                  </a:lnTo>
                  <a:lnTo>
                    <a:pt x="6356" y="21262"/>
                  </a:lnTo>
                  <a:lnTo>
                    <a:pt x="6105" y="21673"/>
                  </a:lnTo>
                  <a:lnTo>
                    <a:pt x="5968" y="21765"/>
                  </a:lnTo>
                  <a:lnTo>
                    <a:pt x="5670" y="21925"/>
                  </a:lnTo>
                  <a:lnTo>
                    <a:pt x="5465" y="22154"/>
                  </a:lnTo>
                  <a:lnTo>
                    <a:pt x="5213" y="22679"/>
                  </a:lnTo>
                  <a:lnTo>
                    <a:pt x="5007" y="23388"/>
                  </a:lnTo>
                  <a:lnTo>
                    <a:pt x="4962" y="23754"/>
                  </a:lnTo>
                  <a:lnTo>
                    <a:pt x="4527" y="25194"/>
                  </a:lnTo>
                  <a:lnTo>
                    <a:pt x="4344" y="25651"/>
                  </a:lnTo>
                  <a:lnTo>
                    <a:pt x="4184" y="26040"/>
                  </a:lnTo>
                  <a:lnTo>
                    <a:pt x="3841" y="27092"/>
                  </a:lnTo>
                  <a:lnTo>
                    <a:pt x="3796" y="27412"/>
                  </a:lnTo>
                  <a:lnTo>
                    <a:pt x="3681" y="28303"/>
                  </a:lnTo>
                  <a:lnTo>
                    <a:pt x="3476" y="29218"/>
                  </a:lnTo>
                  <a:lnTo>
                    <a:pt x="3133" y="30087"/>
                  </a:lnTo>
                  <a:lnTo>
                    <a:pt x="2630" y="31047"/>
                  </a:lnTo>
                  <a:lnTo>
                    <a:pt x="2173" y="31778"/>
                  </a:lnTo>
                  <a:lnTo>
                    <a:pt x="1761" y="32373"/>
                  </a:lnTo>
                  <a:lnTo>
                    <a:pt x="1601" y="32556"/>
                  </a:lnTo>
                  <a:lnTo>
                    <a:pt x="1327" y="32967"/>
                  </a:lnTo>
                  <a:lnTo>
                    <a:pt x="1304" y="33127"/>
                  </a:lnTo>
                  <a:lnTo>
                    <a:pt x="1304" y="33333"/>
                  </a:lnTo>
                  <a:lnTo>
                    <a:pt x="1487" y="34019"/>
                  </a:lnTo>
                  <a:lnTo>
                    <a:pt x="1647" y="34225"/>
                  </a:lnTo>
                  <a:lnTo>
                    <a:pt x="1830" y="34339"/>
                  </a:lnTo>
                  <a:lnTo>
                    <a:pt x="2173" y="34522"/>
                  </a:lnTo>
                  <a:lnTo>
                    <a:pt x="2241" y="34659"/>
                  </a:lnTo>
                  <a:lnTo>
                    <a:pt x="2264" y="34819"/>
                  </a:lnTo>
                  <a:lnTo>
                    <a:pt x="2264" y="35162"/>
                  </a:lnTo>
                  <a:lnTo>
                    <a:pt x="2173" y="35322"/>
                  </a:lnTo>
                  <a:lnTo>
                    <a:pt x="2081" y="35345"/>
                  </a:lnTo>
                  <a:lnTo>
                    <a:pt x="1852" y="35459"/>
                  </a:lnTo>
                  <a:lnTo>
                    <a:pt x="1441" y="35893"/>
                  </a:lnTo>
                  <a:lnTo>
                    <a:pt x="1327" y="36053"/>
                  </a:lnTo>
                  <a:lnTo>
                    <a:pt x="961" y="36785"/>
                  </a:lnTo>
                  <a:lnTo>
                    <a:pt x="549" y="37539"/>
                  </a:lnTo>
                  <a:lnTo>
                    <a:pt x="206" y="38065"/>
                  </a:lnTo>
                  <a:lnTo>
                    <a:pt x="1" y="38477"/>
                  </a:lnTo>
                  <a:lnTo>
                    <a:pt x="46" y="38614"/>
                  </a:lnTo>
                  <a:lnTo>
                    <a:pt x="389" y="38911"/>
                  </a:lnTo>
                  <a:lnTo>
                    <a:pt x="595" y="38957"/>
                  </a:lnTo>
                  <a:lnTo>
                    <a:pt x="664" y="38980"/>
                  </a:lnTo>
                  <a:lnTo>
                    <a:pt x="1075" y="39186"/>
                  </a:lnTo>
                  <a:lnTo>
                    <a:pt x="1167" y="39346"/>
                  </a:lnTo>
                  <a:lnTo>
                    <a:pt x="1098" y="39894"/>
                  </a:lnTo>
                  <a:lnTo>
                    <a:pt x="984" y="40214"/>
                  </a:lnTo>
                  <a:lnTo>
                    <a:pt x="892" y="40214"/>
                  </a:lnTo>
                  <a:lnTo>
                    <a:pt x="504" y="40374"/>
                  </a:lnTo>
                  <a:lnTo>
                    <a:pt x="321" y="40557"/>
                  </a:lnTo>
                  <a:lnTo>
                    <a:pt x="321" y="40672"/>
                  </a:lnTo>
                  <a:lnTo>
                    <a:pt x="458" y="41083"/>
                  </a:lnTo>
                  <a:lnTo>
                    <a:pt x="595" y="41243"/>
                  </a:lnTo>
                  <a:lnTo>
                    <a:pt x="801" y="41403"/>
                  </a:lnTo>
                  <a:lnTo>
                    <a:pt x="1075" y="41655"/>
                  </a:lnTo>
                  <a:lnTo>
                    <a:pt x="1281" y="41929"/>
                  </a:lnTo>
                  <a:lnTo>
                    <a:pt x="1510" y="42043"/>
                  </a:lnTo>
                  <a:lnTo>
                    <a:pt x="1761" y="41998"/>
                  </a:lnTo>
                  <a:lnTo>
                    <a:pt x="1967" y="41860"/>
                  </a:lnTo>
                  <a:lnTo>
                    <a:pt x="2013" y="41769"/>
                  </a:lnTo>
                  <a:lnTo>
                    <a:pt x="2241" y="41495"/>
                  </a:lnTo>
                  <a:lnTo>
                    <a:pt x="2355" y="41449"/>
                  </a:lnTo>
                  <a:lnTo>
                    <a:pt x="2653" y="41472"/>
                  </a:lnTo>
                  <a:lnTo>
                    <a:pt x="2904" y="41495"/>
                  </a:lnTo>
                  <a:lnTo>
                    <a:pt x="3064" y="41632"/>
                  </a:lnTo>
                  <a:lnTo>
                    <a:pt x="3178" y="41860"/>
                  </a:lnTo>
                  <a:lnTo>
                    <a:pt x="3224" y="42112"/>
                  </a:lnTo>
                  <a:lnTo>
                    <a:pt x="3247" y="42363"/>
                  </a:lnTo>
                  <a:lnTo>
                    <a:pt x="3178" y="42592"/>
                  </a:lnTo>
                  <a:lnTo>
                    <a:pt x="3133" y="42843"/>
                  </a:lnTo>
                  <a:lnTo>
                    <a:pt x="3133" y="43186"/>
                  </a:lnTo>
                  <a:lnTo>
                    <a:pt x="3178" y="43392"/>
                  </a:lnTo>
                  <a:lnTo>
                    <a:pt x="3453" y="43438"/>
                  </a:lnTo>
                  <a:lnTo>
                    <a:pt x="3704" y="43369"/>
                  </a:lnTo>
                  <a:lnTo>
                    <a:pt x="3773" y="43141"/>
                  </a:lnTo>
                  <a:lnTo>
                    <a:pt x="3979" y="42981"/>
                  </a:lnTo>
                  <a:lnTo>
                    <a:pt x="4116" y="42958"/>
                  </a:lnTo>
                  <a:lnTo>
                    <a:pt x="4504" y="42958"/>
                  </a:lnTo>
                  <a:lnTo>
                    <a:pt x="4619" y="43026"/>
                  </a:lnTo>
                  <a:lnTo>
                    <a:pt x="4825" y="43141"/>
                  </a:lnTo>
                  <a:lnTo>
                    <a:pt x="4962" y="43255"/>
                  </a:lnTo>
                  <a:lnTo>
                    <a:pt x="5007" y="43301"/>
                  </a:lnTo>
                  <a:lnTo>
                    <a:pt x="5213" y="43278"/>
                  </a:lnTo>
                  <a:lnTo>
                    <a:pt x="5236" y="43346"/>
                  </a:lnTo>
                  <a:lnTo>
                    <a:pt x="5305" y="43438"/>
                  </a:lnTo>
                  <a:lnTo>
                    <a:pt x="5693" y="43529"/>
                  </a:lnTo>
                  <a:lnTo>
                    <a:pt x="6631" y="43529"/>
                  </a:lnTo>
                  <a:lnTo>
                    <a:pt x="7042" y="43461"/>
                  </a:lnTo>
                  <a:lnTo>
                    <a:pt x="7294" y="43346"/>
                  </a:lnTo>
                  <a:lnTo>
                    <a:pt x="7454" y="43186"/>
                  </a:lnTo>
                  <a:lnTo>
                    <a:pt x="7614" y="42912"/>
                  </a:lnTo>
                  <a:lnTo>
                    <a:pt x="7842" y="42729"/>
                  </a:lnTo>
                  <a:lnTo>
                    <a:pt x="8117" y="42638"/>
                  </a:lnTo>
                  <a:lnTo>
                    <a:pt x="8345" y="42478"/>
                  </a:lnTo>
                  <a:lnTo>
                    <a:pt x="8528" y="42318"/>
                  </a:lnTo>
                  <a:lnTo>
                    <a:pt x="8688" y="42135"/>
                  </a:lnTo>
                  <a:lnTo>
                    <a:pt x="9008" y="41952"/>
                  </a:lnTo>
                  <a:lnTo>
                    <a:pt x="9351" y="41837"/>
                  </a:lnTo>
                  <a:lnTo>
                    <a:pt x="9717" y="42043"/>
                  </a:lnTo>
                  <a:lnTo>
                    <a:pt x="10106" y="42432"/>
                  </a:lnTo>
                  <a:lnTo>
                    <a:pt x="10288" y="42729"/>
                  </a:lnTo>
                  <a:lnTo>
                    <a:pt x="10426" y="42935"/>
                  </a:lnTo>
                  <a:lnTo>
                    <a:pt x="10517" y="43095"/>
                  </a:lnTo>
                  <a:lnTo>
                    <a:pt x="10746" y="43209"/>
                  </a:lnTo>
                  <a:lnTo>
                    <a:pt x="11180" y="43255"/>
                  </a:lnTo>
                  <a:lnTo>
                    <a:pt x="11683" y="43186"/>
                  </a:lnTo>
                  <a:lnTo>
                    <a:pt x="12209" y="43141"/>
                  </a:lnTo>
                  <a:lnTo>
                    <a:pt x="12598" y="43072"/>
                  </a:lnTo>
                  <a:lnTo>
                    <a:pt x="12803" y="42889"/>
                  </a:lnTo>
                  <a:lnTo>
                    <a:pt x="12986" y="42706"/>
                  </a:lnTo>
                  <a:lnTo>
                    <a:pt x="13192" y="42569"/>
                  </a:lnTo>
                  <a:lnTo>
                    <a:pt x="13489" y="42455"/>
                  </a:lnTo>
                  <a:lnTo>
                    <a:pt x="13626" y="42386"/>
                  </a:lnTo>
                  <a:lnTo>
                    <a:pt x="13924" y="41998"/>
                  </a:lnTo>
                  <a:lnTo>
                    <a:pt x="13969" y="41883"/>
                  </a:lnTo>
                  <a:lnTo>
                    <a:pt x="13695" y="41746"/>
                  </a:lnTo>
                  <a:lnTo>
                    <a:pt x="13352" y="41609"/>
                  </a:lnTo>
                  <a:lnTo>
                    <a:pt x="13123" y="41495"/>
                  </a:lnTo>
                  <a:lnTo>
                    <a:pt x="12826" y="41426"/>
                  </a:lnTo>
                  <a:lnTo>
                    <a:pt x="12643" y="41357"/>
                  </a:lnTo>
                  <a:lnTo>
                    <a:pt x="12506" y="41197"/>
                  </a:lnTo>
                  <a:lnTo>
                    <a:pt x="12346" y="41037"/>
                  </a:lnTo>
                  <a:lnTo>
                    <a:pt x="12186" y="40923"/>
                  </a:lnTo>
                  <a:lnTo>
                    <a:pt x="12117" y="40763"/>
                  </a:lnTo>
                  <a:lnTo>
                    <a:pt x="12140" y="40557"/>
                  </a:lnTo>
                  <a:lnTo>
                    <a:pt x="12255" y="40420"/>
                  </a:lnTo>
                  <a:lnTo>
                    <a:pt x="12415" y="40306"/>
                  </a:lnTo>
                  <a:lnTo>
                    <a:pt x="12529" y="40191"/>
                  </a:lnTo>
                  <a:lnTo>
                    <a:pt x="12758" y="40077"/>
                  </a:lnTo>
                  <a:lnTo>
                    <a:pt x="13215" y="40146"/>
                  </a:lnTo>
                  <a:lnTo>
                    <a:pt x="13626" y="40123"/>
                  </a:lnTo>
                  <a:lnTo>
                    <a:pt x="13718" y="39871"/>
                  </a:lnTo>
                  <a:lnTo>
                    <a:pt x="13672" y="39620"/>
                  </a:lnTo>
                  <a:lnTo>
                    <a:pt x="13809" y="39506"/>
                  </a:lnTo>
                  <a:lnTo>
                    <a:pt x="13924" y="39391"/>
                  </a:lnTo>
                  <a:lnTo>
                    <a:pt x="13946" y="39163"/>
                  </a:lnTo>
                  <a:lnTo>
                    <a:pt x="14061" y="38980"/>
                  </a:lnTo>
                  <a:lnTo>
                    <a:pt x="14266" y="38911"/>
                  </a:lnTo>
                  <a:lnTo>
                    <a:pt x="14655" y="38865"/>
                  </a:lnTo>
                  <a:lnTo>
                    <a:pt x="15455" y="38865"/>
                  </a:lnTo>
                  <a:lnTo>
                    <a:pt x="16095" y="38843"/>
                  </a:lnTo>
                  <a:lnTo>
                    <a:pt x="16301" y="38934"/>
                  </a:lnTo>
                  <a:lnTo>
                    <a:pt x="16438" y="39094"/>
                  </a:lnTo>
                  <a:lnTo>
                    <a:pt x="16438" y="39391"/>
                  </a:lnTo>
                  <a:lnTo>
                    <a:pt x="16461" y="39803"/>
                  </a:lnTo>
                  <a:lnTo>
                    <a:pt x="16461" y="39940"/>
                  </a:lnTo>
                  <a:lnTo>
                    <a:pt x="16507" y="40214"/>
                  </a:lnTo>
                  <a:lnTo>
                    <a:pt x="16598" y="40237"/>
                  </a:lnTo>
                  <a:lnTo>
                    <a:pt x="16690" y="40306"/>
                  </a:lnTo>
                  <a:lnTo>
                    <a:pt x="16850" y="40603"/>
                  </a:lnTo>
                  <a:lnTo>
                    <a:pt x="16918" y="40672"/>
                  </a:lnTo>
                  <a:lnTo>
                    <a:pt x="17147" y="40717"/>
                  </a:lnTo>
                  <a:lnTo>
                    <a:pt x="17490" y="40672"/>
                  </a:lnTo>
                  <a:lnTo>
                    <a:pt x="17696" y="40511"/>
                  </a:lnTo>
                  <a:lnTo>
                    <a:pt x="17879" y="40374"/>
                  </a:lnTo>
                  <a:lnTo>
                    <a:pt x="18359" y="40397"/>
                  </a:lnTo>
                  <a:lnTo>
                    <a:pt x="18793" y="40466"/>
                  </a:lnTo>
                  <a:lnTo>
                    <a:pt x="18862" y="40511"/>
                  </a:lnTo>
                  <a:lnTo>
                    <a:pt x="18999" y="40877"/>
                  </a:lnTo>
                  <a:lnTo>
                    <a:pt x="19113" y="40946"/>
                  </a:lnTo>
                  <a:lnTo>
                    <a:pt x="19753" y="40992"/>
                  </a:lnTo>
                  <a:lnTo>
                    <a:pt x="20393" y="40969"/>
                  </a:lnTo>
                  <a:lnTo>
                    <a:pt x="20599" y="40969"/>
                  </a:lnTo>
                  <a:lnTo>
                    <a:pt x="21102" y="41152"/>
                  </a:lnTo>
                  <a:lnTo>
                    <a:pt x="21239" y="41243"/>
                  </a:lnTo>
                  <a:lnTo>
                    <a:pt x="21354" y="41472"/>
                  </a:lnTo>
                  <a:lnTo>
                    <a:pt x="21514" y="41723"/>
                  </a:lnTo>
                  <a:lnTo>
                    <a:pt x="21742" y="41952"/>
                  </a:lnTo>
                  <a:lnTo>
                    <a:pt x="21834" y="42180"/>
                  </a:lnTo>
                  <a:lnTo>
                    <a:pt x="21857" y="42295"/>
                  </a:lnTo>
                  <a:lnTo>
                    <a:pt x="21994" y="42683"/>
                  </a:lnTo>
                  <a:lnTo>
                    <a:pt x="22108" y="42798"/>
                  </a:lnTo>
                  <a:lnTo>
                    <a:pt x="22382" y="42866"/>
                  </a:lnTo>
                  <a:lnTo>
                    <a:pt x="22611" y="42843"/>
                  </a:lnTo>
                  <a:lnTo>
                    <a:pt x="22771" y="42729"/>
                  </a:lnTo>
                  <a:lnTo>
                    <a:pt x="22862" y="42455"/>
                  </a:lnTo>
                  <a:lnTo>
                    <a:pt x="22908" y="42318"/>
                  </a:lnTo>
                  <a:lnTo>
                    <a:pt x="23183" y="41998"/>
                  </a:lnTo>
                  <a:lnTo>
                    <a:pt x="23297" y="41975"/>
                  </a:lnTo>
                  <a:lnTo>
                    <a:pt x="23571" y="41975"/>
                  </a:lnTo>
                  <a:lnTo>
                    <a:pt x="23800" y="41929"/>
                  </a:lnTo>
                  <a:lnTo>
                    <a:pt x="24097" y="42066"/>
                  </a:lnTo>
                  <a:lnTo>
                    <a:pt x="24394" y="42340"/>
                  </a:lnTo>
                  <a:lnTo>
                    <a:pt x="24463" y="42455"/>
                  </a:lnTo>
                  <a:lnTo>
                    <a:pt x="24829" y="42660"/>
                  </a:lnTo>
                  <a:lnTo>
                    <a:pt x="24943" y="42775"/>
                  </a:lnTo>
                  <a:lnTo>
                    <a:pt x="25103" y="42981"/>
                  </a:lnTo>
                  <a:lnTo>
                    <a:pt x="25354" y="43186"/>
                  </a:lnTo>
                  <a:lnTo>
                    <a:pt x="25537" y="43461"/>
                  </a:lnTo>
                  <a:lnTo>
                    <a:pt x="25766" y="43712"/>
                  </a:lnTo>
                  <a:lnTo>
                    <a:pt x="26155" y="43964"/>
                  </a:lnTo>
                  <a:lnTo>
                    <a:pt x="26360" y="44238"/>
                  </a:lnTo>
                  <a:lnTo>
                    <a:pt x="26520" y="44169"/>
                  </a:lnTo>
                  <a:lnTo>
                    <a:pt x="26612" y="44101"/>
                  </a:lnTo>
                  <a:lnTo>
                    <a:pt x="26818" y="43918"/>
                  </a:lnTo>
                  <a:lnTo>
                    <a:pt x="27366" y="43255"/>
                  </a:lnTo>
                  <a:lnTo>
                    <a:pt x="27481" y="42935"/>
                  </a:lnTo>
                  <a:lnTo>
                    <a:pt x="27549" y="42638"/>
                  </a:lnTo>
                  <a:lnTo>
                    <a:pt x="27755" y="42226"/>
                  </a:lnTo>
                  <a:lnTo>
                    <a:pt x="27961" y="42020"/>
                  </a:lnTo>
                  <a:lnTo>
                    <a:pt x="28098" y="41952"/>
                  </a:lnTo>
                  <a:lnTo>
                    <a:pt x="28509" y="41837"/>
                  </a:lnTo>
                  <a:lnTo>
                    <a:pt x="29515" y="41540"/>
                  </a:lnTo>
                  <a:lnTo>
                    <a:pt x="30018" y="41335"/>
                  </a:lnTo>
                  <a:lnTo>
                    <a:pt x="30133" y="41220"/>
                  </a:lnTo>
                  <a:lnTo>
                    <a:pt x="30201" y="41129"/>
                  </a:lnTo>
                  <a:lnTo>
                    <a:pt x="30407" y="41083"/>
                  </a:lnTo>
                  <a:lnTo>
                    <a:pt x="30636" y="41106"/>
                  </a:lnTo>
                  <a:lnTo>
                    <a:pt x="30887" y="41106"/>
                  </a:lnTo>
                  <a:lnTo>
                    <a:pt x="31001" y="41037"/>
                  </a:lnTo>
                  <a:lnTo>
                    <a:pt x="31230" y="40854"/>
                  </a:lnTo>
                  <a:lnTo>
                    <a:pt x="31801" y="40672"/>
                  </a:lnTo>
                  <a:lnTo>
                    <a:pt x="32053" y="40649"/>
                  </a:lnTo>
                  <a:lnTo>
                    <a:pt x="32762" y="40557"/>
                  </a:lnTo>
                  <a:lnTo>
                    <a:pt x="33470" y="40534"/>
                  </a:lnTo>
                  <a:lnTo>
                    <a:pt x="33699" y="40672"/>
                  </a:lnTo>
                  <a:lnTo>
                    <a:pt x="34225" y="41243"/>
                  </a:lnTo>
                  <a:lnTo>
                    <a:pt x="34385" y="41335"/>
                  </a:lnTo>
                  <a:lnTo>
                    <a:pt x="34545" y="41312"/>
                  </a:lnTo>
                  <a:lnTo>
                    <a:pt x="34842" y="41060"/>
                  </a:lnTo>
                  <a:lnTo>
                    <a:pt x="34888" y="40946"/>
                  </a:lnTo>
                  <a:lnTo>
                    <a:pt x="34888" y="40832"/>
                  </a:lnTo>
                  <a:lnTo>
                    <a:pt x="35071" y="40626"/>
                  </a:lnTo>
                  <a:lnTo>
                    <a:pt x="35185" y="40580"/>
                  </a:lnTo>
                  <a:lnTo>
                    <a:pt x="35276" y="40489"/>
                  </a:lnTo>
                  <a:lnTo>
                    <a:pt x="35391" y="40191"/>
                  </a:lnTo>
                  <a:lnTo>
                    <a:pt x="35391" y="40077"/>
                  </a:lnTo>
                  <a:lnTo>
                    <a:pt x="35322" y="39803"/>
                  </a:lnTo>
                  <a:lnTo>
                    <a:pt x="35094" y="39574"/>
                  </a:lnTo>
                  <a:lnTo>
                    <a:pt x="35002" y="39437"/>
                  </a:lnTo>
                  <a:lnTo>
                    <a:pt x="34819" y="39117"/>
                  </a:lnTo>
                  <a:lnTo>
                    <a:pt x="34682" y="39071"/>
                  </a:lnTo>
                  <a:lnTo>
                    <a:pt x="34499" y="39025"/>
                  </a:lnTo>
                  <a:lnTo>
                    <a:pt x="34179" y="38751"/>
                  </a:lnTo>
                  <a:lnTo>
                    <a:pt x="34156" y="38614"/>
                  </a:lnTo>
                  <a:lnTo>
                    <a:pt x="34156" y="38317"/>
                  </a:lnTo>
                  <a:lnTo>
                    <a:pt x="34248" y="38134"/>
                  </a:lnTo>
                  <a:lnTo>
                    <a:pt x="34522" y="38088"/>
                  </a:lnTo>
                  <a:lnTo>
                    <a:pt x="34888" y="38020"/>
                  </a:lnTo>
                  <a:lnTo>
                    <a:pt x="34979" y="37928"/>
                  </a:lnTo>
                  <a:lnTo>
                    <a:pt x="35071" y="37608"/>
                  </a:lnTo>
                  <a:lnTo>
                    <a:pt x="35071" y="37471"/>
                  </a:lnTo>
                  <a:lnTo>
                    <a:pt x="35094" y="37311"/>
                  </a:lnTo>
                  <a:lnTo>
                    <a:pt x="35116" y="37105"/>
                  </a:lnTo>
                  <a:lnTo>
                    <a:pt x="35048" y="37014"/>
                  </a:lnTo>
                  <a:lnTo>
                    <a:pt x="34979" y="36991"/>
                  </a:lnTo>
                  <a:lnTo>
                    <a:pt x="34774" y="36991"/>
                  </a:lnTo>
                  <a:lnTo>
                    <a:pt x="34522" y="36899"/>
                  </a:lnTo>
                  <a:lnTo>
                    <a:pt x="34499" y="36739"/>
                  </a:lnTo>
                  <a:lnTo>
                    <a:pt x="34499" y="35779"/>
                  </a:lnTo>
                  <a:lnTo>
                    <a:pt x="34613" y="35573"/>
                  </a:lnTo>
                  <a:lnTo>
                    <a:pt x="34819" y="35390"/>
                  </a:lnTo>
                  <a:lnTo>
                    <a:pt x="34911" y="35345"/>
                  </a:lnTo>
                  <a:lnTo>
                    <a:pt x="35094" y="35162"/>
                  </a:lnTo>
                  <a:lnTo>
                    <a:pt x="35094" y="35002"/>
                  </a:lnTo>
                  <a:lnTo>
                    <a:pt x="35002" y="34499"/>
                  </a:lnTo>
                  <a:lnTo>
                    <a:pt x="34911" y="33973"/>
                  </a:lnTo>
                  <a:lnTo>
                    <a:pt x="34911" y="33767"/>
                  </a:lnTo>
                  <a:lnTo>
                    <a:pt x="34911" y="33356"/>
                  </a:lnTo>
                  <a:lnTo>
                    <a:pt x="34819" y="33264"/>
                  </a:lnTo>
                  <a:lnTo>
                    <a:pt x="34728" y="33196"/>
                  </a:lnTo>
                  <a:lnTo>
                    <a:pt x="34591" y="33013"/>
                  </a:lnTo>
                  <a:lnTo>
                    <a:pt x="34431" y="33013"/>
                  </a:lnTo>
                  <a:lnTo>
                    <a:pt x="34248" y="33059"/>
                  </a:lnTo>
                  <a:lnTo>
                    <a:pt x="34019" y="32990"/>
                  </a:lnTo>
                  <a:lnTo>
                    <a:pt x="33996" y="32830"/>
                  </a:lnTo>
                  <a:lnTo>
                    <a:pt x="34042" y="31504"/>
                  </a:lnTo>
                  <a:lnTo>
                    <a:pt x="34042" y="29972"/>
                  </a:lnTo>
                  <a:lnTo>
                    <a:pt x="34042" y="29332"/>
                  </a:lnTo>
                  <a:lnTo>
                    <a:pt x="33950" y="29081"/>
                  </a:lnTo>
                  <a:lnTo>
                    <a:pt x="33882" y="28989"/>
                  </a:lnTo>
                  <a:lnTo>
                    <a:pt x="33722" y="28692"/>
                  </a:lnTo>
                  <a:lnTo>
                    <a:pt x="33539" y="28601"/>
                  </a:lnTo>
                  <a:lnTo>
                    <a:pt x="33333" y="28509"/>
                  </a:lnTo>
                  <a:lnTo>
                    <a:pt x="33082" y="28189"/>
                  </a:lnTo>
                  <a:lnTo>
                    <a:pt x="32967" y="28006"/>
                  </a:lnTo>
                  <a:lnTo>
                    <a:pt x="32807" y="27846"/>
                  </a:lnTo>
                  <a:lnTo>
                    <a:pt x="32579" y="27617"/>
                  </a:lnTo>
                  <a:lnTo>
                    <a:pt x="32533" y="27435"/>
                  </a:lnTo>
                  <a:lnTo>
                    <a:pt x="32510" y="27206"/>
                  </a:lnTo>
                  <a:lnTo>
                    <a:pt x="32556" y="26772"/>
                  </a:lnTo>
                  <a:lnTo>
                    <a:pt x="32624" y="26726"/>
                  </a:lnTo>
                  <a:lnTo>
                    <a:pt x="32739" y="26703"/>
                  </a:lnTo>
                  <a:lnTo>
                    <a:pt x="33059" y="26497"/>
                  </a:lnTo>
                  <a:lnTo>
                    <a:pt x="33082" y="26383"/>
                  </a:lnTo>
                  <a:lnTo>
                    <a:pt x="33127" y="26269"/>
                  </a:lnTo>
                  <a:lnTo>
                    <a:pt x="33356" y="26063"/>
                  </a:lnTo>
                  <a:lnTo>
                    <a:pt x="33470" y="26040"/>
                  </a:lnTo>
                  <a:lnTo>
                    <a:pt x="33585" y="26040"/>
                  </a:lnTo>
                  <a:lnTo>
                    <a:pt x="33882" y="26017"/>
                  </a:lnTo>
                  <a:lnTo>
                    <a:pt x="33928" y="25926"/>
                  </a:lnTo>
                  <a:lnTo>
                    <a:pt x="33973" y="25811"/>
                  </a:lnTo>
                  <a:lnTo>
                    <a:pt x="34202" y="25583"/>
                  </a:lnTo>
                  <a:lnTo>
                    <a:pt x="34248" y="25423"/>
                  </a:lnTo>
                  <a:lnTo>
                    <a:pt x="34271" y="25194"/>
                  </a:lnTo>
                  <a:lnTo>
                    <a:pt x="34476" y="24737"/>
                  </a:lnTo>
                  <a:lnTo>
                    <a:pt x="34568" y="24668"/>
                  </a:lnTo>
                  <a:lnTo>
                    <a:pt x="34819" y="24623"/>
                  </a:lnTo>
                  <a:lnTo>
                    <a:pt x="35208" y="24577"/>
                  </a:lnTo>
                  <a:lnTo>
                    <a:pt x="35665" y="24531"/>
                  </a:lnTo>
                  <a:lnTo>
                    <a:pt x="36031" y="24508"/>
                  </a:lnTo>
                  <a:lnTo>
                    <a:pt x="36145" y="24485"/>
                  </a:lnTo>
                  <a:lnTo>
                    <a:pt x="36397" y="24371"/>
                  </a:lnTo>
                  <a:lnTo>
                    <a:pt x="36442" y="24280"/>
                  </a:lnTo>
                  <a:lnTo>
                    <a:pt x="36465" y="24005"/>
                  </a:lnTo>
                  <a:lnTo>
                    <a:pt x="36488" y="23525"/>
                  </a:lnTo>
                  <a:lnTo>
                    <a:pt x="36511" y="23319"/>
                  </a:lnTo>
                  <a:lnTo>
                    <a:pt x="36602" y="23091"/>
                  </a:lnTo>
                  <a:lnTo>
                    <a:pt x="36671" y="23022"/>
                  </a:lnTo>
                  <a:lnTo>
                    <a:pt x="36740" y="22977"/>
                  </a:lnTo>
                  <a:lnTo>
                    <a:pt x="36831" y="22725"/>
                  </a:lnTo>
                  <a:lnTo>
                    <a:pt x="36808" y="22542"/>
                  </a:lnTo>
                  <a:lnTo>
                    <a:pt x="36785" y="22199"/>
                  </a:lnTo>
                  <a:lnTo>
                    <a:pt x="36671" y="21948"/>
                  </a:lnTo>
                  <a:lnTo>
                    <a:pt x="36511" y="21673"/>
                  </a:lnTo>
                  <a:lnTo>
                    <a:pt x="36465" y="21376"/>
                  </a:lnTo>
                  <a:lnTo>
                    <a:pt x="36534" y="21193"/>
                  </a:lnTo>
                  <a:lnTo>
                    <a:pt x="36717" y="21010"/>
                  </a:lnTo>
                  <a:lnTo>
                    <a:pt x="36923" y="20713"/>
                  </a:lnTo>
                  <a:lnTo>
                    <a:pt x="37128" y="20553"/>
                  </a:lnTo>
                  <a:lnTo>
                    <a:pt x="37243" y="20576"/>
                  </a:lnTo>
                  <a:lnTo>
                    <a:pt x="37425" y="20759"/>
                  </a:lnTo>
                  <a:lnTo>
                    <a:pt x="37471" y="20896"/>
                  </a:lnTo>
                  <a:lnTo>
                    <a:pt x="37517" y="21033"/>
                  </a:lnTo>
                  <a:lnTo>
                    <a:pt x="37928" y="21170"/>
                  </a:lnTo>
                  <a:lnTo>
                    <a:pt x="38066" y="21193"/>
                  </a:lnTo>
                  <a:lnTo>
                    <a:pt x="38134" y="21216"/>
                  </a:lnTo>
                  <a:lnTo>
                    <a:pt x="38317" y="21308"/>
                  </a:lnTo>
                  <a:lnTo>
                    <a:pt x="38386" y="21285"/>
                  </a:lnTo>
                  <a:lnTo>
                    <a:pt x="38409" y="21216"/>
                  </a:lnTo>
                  <a:lnTo>
                    <a:pt x="38431" y="20850"/>
                  </a:lnTo>
                  <a:lnTo>
                    <a:pt x="38546" y="20690"/>
                  </a:lnTo>
                  <a:lnTo>
                    <a:pt x="38637" y="20713"/>
                  </a:lnTo>
                  <a:lnTo>
                    <a:pt x="38820" y="20965"/>
                  </a:lnTo>
                  <a:lnTo>
                    <a:pt x="38934" y="20988"/>
                  </a:lnTo>
                  <a:lnTo>
                    <a:pt x="39186" y="21056"/>
                  </a:lnTo>
                  <a:lnTo>
                    <a:pt x="39437" y="21170"/>
                  </a:lnTo>
                  <a:lnTo>
                    <a:pt x="39552" y="21170"/>
                  </a:lnTo>
                  <a:lnTo>
                    <a:pt x="39803" y="21148"/>
                  </a:lnTo>
                  <a:lnTo>
                    <a:pt x="39849" y="21033"/>
                  </a:lnTo>
                  <a:lnTo>
                    <a:pt x="39895" y="20668"/>
                  </a:lnTo>
                  <a:lnTo>
                    <a:pt x="39917" y="20347"/>
                  </a:lnTo>
                  <a:lnTo>
                    <a:pt x="39917" y="20210"/>
                  </a:lnTo>
                  <a:lnTo>
                    <a:pt x="39849" y="19799"/>
                  </a:lnTo>
                  <a:lnTo>
                    <a:pt x="39712" y="19707"/>
                  </a:lnTo>
                  <a:lnTo>
                    <a:pt x="39460" y="19570"/>
                  </a:lnTo>
                  <a:lnTo>
                    <a:pt x="39277" y="19410"/>
                  </a:lnTo>
                  <a:lnTo>
                    <a:pt x="39140" y="19342"/>
                  </a:lnTo>
                  <a:lnTo>
                    <a:pt x="38934" y="19159"/>
                  </a:lnTo>
                  <a:lnTo>
                    <a:pt x="38934" y="19021"/>
                  </a:lnTo>
                  <a:lnTo>
                    <a:pt x="38957" y="18656"/>
                  </a:lnTo>
                  <a:lnTo>
                    <a:pt x="38957" y="18244"/>
                  </a:lnTo>
                  <a:lnTo>
                    <a:pt x="38980" y="18084"/>
                  </a:lnTo>
                  <a:lnTo>
                    <a:pt x="39094" y="17695"/>
                  </a:lnTo>
                  <a:lnTo>
                    <a:pt x="39049" y="17627"/>
                  </a:lnTo>
                  <a:lnTo>
                    <a:pt x="38911" y="17558"/>
                  </a:lnTo>
                  <a:lnTo>
                    <a:pt x="38660" y="17353"/>
                  </a:lnTo>
                  <a:lnTo>
                    <a:pt x="38637" y="17193"/>
                  </a:lnTo>
                  <a:lnTo>
                    <a:pt x="38660" y="17032"/>
                  </a:lnTo>
                  <a:lnTo>
                    <a:pt x="38774" y="16804"/>
                  </a:lnTo>
                  <a:lnTo>
                    <a:pt x="38866" y="16758"/>
                  </a:lnTo>
                  <a:lnTo>
                    <a:pt x="38980" y="16644"/>
                  </a:lnTo>
                  <a:lnTo>
                    <a:pt x="39049" y="16347"/>
                  </a:lnTo>
                  <a:lnTo>
                    <a:pt x="39072" y="15867"/>
                  </a:lnTo>
                  <a:lnTo>
                    <a:pt x="39072" y="15501"/>
                  </a:lnTo>
                  <a:lnTo>
                    <a:pt x="38980" y="15249"/>
                  </a:lnTo>
                  <a:lnTo>
                    <a:pt x="38774" y="15044"/>
                  </a:lnTo>
                  <a:lnTo>
                    <a:pt x="38637" y="14838"/>
                  </a:lnTo>
                  <a:lnTo>
                    <a:pt x="38317" y="14563"/>
                  </a:lnTo>
                  <a:lnTo>
                    <a:pt x="38020" y="14403"/>
                  </a:lnTo>
                  <a:lnTo>
                    <a:pt x="37814" y="14198"/>
                  </a:lnTo>
                  <a:lnTo>
                    <a:pt x="37563" y="13832"/>
                  </a:lnTo>
                  <a:lnTo>
                    <a:pt x="37265" y="13580"/>
                  </a:lnTo>
                  <a:lnTo>
                    <a:pt x="36991" y="13443"/>
                  </a:lnTo>
                  <a:lnTo>
                    <a:pt x="36785" y="13260"/>
                  </a:lnTo>
                  <a:lnTo>
                    <a:pt x="36694" y="13192"/>
                  </a:lnTo>
                  <a:lnTo>
                    <a:pt x="36534" y="12986"/>
                  </a:lnTo>
                  <a:lnTo>
                    <a:pt x="36580" y="12895"/>
                  </a:lnTo>
                  <a:lnTo>
                    <a:pt x="36717" y="12734"/>
                  </a:lnTo>
                  <a:lnTo>
                    <a:pt x="36877" y="12597"/>
                  </a:lnTo>
                  <a:lnTo>
                    <a:pt x="36945" y="12506"/>
                  </a:lnTo>
                  <a:lnTo>
                    <a:pt x="37105" y="12254"/>
                  </a:lnTo>
                  <a:lnTo>
                    <a:pt x="37105" y="12094"/>
                  </a:lnTo>
                  <a:lnTo>
                    <a:pt x="37105" y="11934"/>
                  </a:lnTo>
                  <a:lnTo>
                    <a:pt x="37151" y="11683"/>
                  </a:lnTo>
                  <a:lnTo>
                    <a:pt x="37105" y="11569"/>
                  </a:lnTo>
                  <a:lnTo>
                    <a:pt x="37037" y="11569"/>
                  </a:lnTo>
                  <a:lnTo>
                    <a:pt x="36717" y="11523"/>
                  </a:lnTo>
                  <a:lnTo>
                    <a:pt x="36420" y="11477"/>
                  </a:lnTo>
                  <a:lnTo>
                    <a:pt x="36260" y="11477"/>
                  </a:lnTo>
                  <a:lnTo>
                    <a:pt x="36054" y="11363"/>
                  </a:lnTo>
                  <a:lnTo>
                    <a:pt x="35962" y="11271"/>
                  </a:lnTo>
                  <a:lnTo>
                    <a:pt x="35734" y="11111"/>
                  </a:lnTo>
                  <a:lnTo>
                    <a:pt x="35482" y="11020"/>
                  </a:lnTo>
                  <a:lnTo>
                    <a:pt x="35322" y="10951"/>
                  </a:lnTo>
                  <a:lnTo>
                    <a:pt x="35116" y="10837"/>
                  </a:lnTo>
                  <a:lnTo>
                    <a:pt x="35071" y="10746"/>
                  </a:lnTo>
                  <a:lnTo>
                    <a:pt x="35071" y="9968"/>
                  </a:lnTo>
                  <a:lnTo>
                    <a:pt x="35048" y="9168"/>
                  </a:lnTo>
                  <a:lnTo>
                    <a:pt x="35094" y="9054"/>
                  </a:lnTo>
                  <a:lnTo>
                    <a:pt x="35345" y="8871"/>
                  </a:lnTo>
                  <a:lnTo>
                    <a:pt x="35391" y="8779"/>
                  </a:lnTo>
                  <a:lnTo>
                    <a:pt x="35414" y="8665"/>
                  </a:lnTo>
                  <a:lnTo>
                    <a:pt x="35505" y="8414"/>
                  </a:lnTo>
                  <a:lnTo>
                    <a:pt x="35459" y="8276"/>
                  </a:lnTo>
                  <a:lnTo>
                    <a:pt x="35391" y="8116"/>
                  </a:lnTo>
                  <a:lnTo>
                    <a:pt x="35322" y="7751"/>
                  </a:lnTo>
                  <a:lnTo>
                    <a:pt x="35231" y="7636"/>
                  </a:lnTo>
                  <a:lnTo>
                    <a:pt x="35116" y="7613"/>
                  </a:lnTo>
                  <a:lnTo>
                    <a:pt x="34956" y="7659"/>
                  </a:lnTo>
                  <a:lnTo>
                    <a:pt x="34911" y="7545"/>
                  </a:lnTo>
                  <a:lnTo>
                    <a:pt x="34888" y="7385"/>
                  </a:lnTo>
                  <a:lnTo>
                    <a:pt x="34979" y="7133"/>
                  </a:lnTo>
                  <a:lnTo>
                    <a:pt x="35071" y="7088"/>
                  </a:lnTo>
                  <a:lnTo>
                    <a:pt x="35185" y="7088"/>
                  </a:lnTo>
                  <a:lnTo>
                    <a:pt x="35482" y="7156"/>
                  </a:lnTo>
                  <a:lnTo>
                    <a:pt x="35642" y="7133"/>
                  </a:lnTo>
                  <a:lnTo>
                    <a:pt x="35688" y="7065"/>
                  </a:lnTo>
                  <a:lnTo>
                    <a:pt x="35711" y="6653"/>
                  </a:lnTo>
                  <a:lnTo>
                    <a:pt x="35665" y="6287"/>
                  </a:lnTo>
                  <a:lnTo>
                    <a:pt x="35505" y="5945"/>
                  </a:lnTo>
                  <a:lnTo>
                    <a:pt x="35345" y="5602"/>
                  </a:lnTo>
                  <a:lnTo>
                    <a:pt x="35345" y="5419"/>
                  </a:lnTo>
                  <a:lnTo>
                    <a:pt x="35368" y="5076"/>
                  </a:lnTo>
                  <a:lnTo>
                    <a:pt x="35299" y="4984"/>
                  </a:lnTo>
                  <a:lnTo>
                    <a:pt x="35208" y="4916"/>
                  </a:lnTo>
                  <a:lnTo>
                    <a:pt x="35116" y="4596"/>
                  </a:lnTo>
                  <a:lnTo>
                    <a:pt x="35116" y="4459"/>
                  </a:lnTo>
                  <a:lnTo>
                    <a:pt x="35185" y="3978"/>
                  </a:lnTo>
                  <a:lnTo>
                    <a:pt x="35139" y="3521"/>
                  </a:lnTo>
                  <a:lnTo>
                    <a:pt x="34934" y="3338"/>
                  </a:lnTo>
                  <a:lnTo>
                    <a:pt x="34728" y="3201"/>
                  </a:lnTo>
                  <a:lnTo>
                    <a:pt x="34659" y="3133"/>
                  </a:lnTo>
                  <a:lnTo>
                    <a:pt x="34476" y="3133"/>
                  </a:lnTo>
                  <a:lnTo>
                    <a:pt x="34408" y="3178"/>
                  </a:lnTo>
                  <a:lnTo>
                    <a:pt x="34293" y="3361"/>
                  </a:lnTo>
                  <a:lnTo>
                    <a:pt x="34179" y="3658"/>
                  </a:lnTo>
                  <a:lnTo>
                    <a:pt x="33996" y="3818"/>
                  </a:lnTo>
                  <a:lnTo>
                    <a:pt x="33905" y="4001"/>
                  </a:lnTo>
                  <a:lnTo>
                    <a:pt x="33882" y="4390"/>
                  </a:lnTo>
                  <a:lnTo>
                    <a:pt x="33745" y="4641"/>
                  </a:lnTo>
                  <a:lnTo>
                    <a:pt x="33608" y="4641"/>
                  </a:lnTo>
                  <a:lnTo>
                    <a:pt x="33333" y="4596"/>
                  </a:lnTo>
                  <a:lnTo>
                    <a:pt x="32945" y="4641"/>
                  </a:lnTo>
                  <a:lnTo>
                    <a:pt x="32647" y="4596"/>
                  </a:lnTo>
                  <a:lnTo>
                    <a:pt x="32533" y="4573"/>
                  </a:lnTo>
                  <a:lnTo>
                    <a:pt x="32327" y="4504"/>
                  </a:lnTo>
                  <a:lnTo>
                    <a:pt x="32282" y="4390"/>
                  </a:lnTo>
                  <a:lnTo>
                    <a:pt x="32373" y="4024"/>
                  </a:lnTo>
                  <a:lnTo>
                    <a:pt x="32396" y="3750"/>
                  </a:lnTo>
                  <a:lnTo>
                    <a:pt x="32236" y="3613"/>
                  </a:lnTo>
                  <a:lnTo>
                    <a:pt x="32076" y="3590"/>
                  </a:lnTo>
                  <a:lnTo>
                    <a:pt x="31893" y="3567"/>
                  </a:lnTo>
                  <a:lnTo>
                    <a:pt x="31687" y="3681"/>
                  </a:lnTo>
                  <a:lnTo>
                    <a:pt x="31527" y="3887"/>
                  </a:lnTo>
                  <a:lnTo>
                    <a:pt x="31367" y="4001"/>
                  </a:lnTo>
                  <a:lnTo>
                    <a:pt x="31276" y="3978"/>
                  </a:lnTo>
                  <a:lnTo>
                    <a:pt x="31138" y="3864"/>
                  </a:lnTo>
                  <a:lnTo>
                    <a:pt x="31093" y="3773"/>
                  </a:lnTo>
                  <a:lnTo>
                    <a:pt x="31047" y="3681"/>
                  </a:lnTo>
                  <a:lnTo>
                    <a:pt x="30864" y="3590"/>
                  </a:lnTo>
                  <a:lnTo>
                    <a:pt x="30818" y="3498"/>
                  </a:lnTo>
                  <a:lnTo>
                    <a:pt x="30818" y="3338"/>
                  </a:lnTo>
                  <a:lnTo>
                    <a:pt x="30841" y="3041"/>
                  </a:lnTo>
                  <a:lnTo>
                    <a:pt x="30910" y="2995"/>
                  </a:lnTo>
                  <a:lnTo>
                    <a:pt x="31161" y="2950"/>
                  </a:lnTo>
                  <a:lnTo>
                    <a:pt x="31299" y="2812"/>
                  </a:lnTo>
                  <a:lnTo>
                    <a:pt x="31299" y="2744"/>
                  </a:lnTo>
                  <a:lnTo>
                    <a:pt x="31390" y="2561"/>
                  </a:lnTo>
                  <a:lnTo>
                    <a:pt x="31436" y="2264"/>
                  </a:lnTo>
                  <a:lnTo>
                    <a:pt x="31390" y="2012"/>
                  </a:lnTo>
                  <a:lnTo>
                    <a:pt x="31413" y="1715"/>
                  </a:lnTo>
                  <a:lnTo>
                    <a:pt x="31390" y="1372"/>
                  </a:lnTo>
                  <a:lnTo>
                    <a:pt x="31367" y="1235"/>
                  </a:lnTo>
                  <a:lnTo>
                    <a:pt x="31253" y="1075"/>
                  </a:lnTo>
                  <a:lnTo>
                    <a:pt x="31138" y="1075"/>
                  </a:lnTo>
                  <a:lnTo>
                    <a:pt x="30978" y="1052"/>
                  </a:lnTo>
                  <a:lnTo>
                    <a:pt x="30613" y="938"/>
                  </a:lnTo>
                  <a:lnTo>
                    <a:pt x="30498" y="1029"/>
                  </a:lnTo>
                  <a:lnTo>
                    <a:pt x="30475" y="1189"/>
                  </a:lnTo>
                  <a:lnTo>
                    <a:pt x="30384" y="1509"/>
                  </a:lnTo>
                  <a:lnTo>
                    <a:pt x="30293" y="1532"/>
                  </a:lnTo>
                  <a:lnTo>
                    <a:pt x="30133" y="1532"/>
                  </a:lnTo>
                  <a:lnTo>
                    <a:pt x="29835" y="1509"/>
                  </a:lnTo>
                  <a:lnTo>
                    <a:pt x="29790" y="1372"/>
                  </a:lnTo>
                  <a:lnTo>
                    <a:pt x="29790" y="1189"/>
                  </a:lnTo>
                  <a:lnTo>
                    <a:pt x="29767" y="984"/>
                  </a:lnTo>
                  <a:lnTo>
                    <a:pt x="29698" y="892"/>
                  </a:lnTo>
                  <a:lnTo>
                    <a:pt x="29607" y="915"/>
                  </a:lnTo>
                  <a:lnTo>
                    <a:pt x="29310" y="938"/>
                  </a:lnTo>
                  <a:lnTo>
                    <a:pt x="28944" y="869"/>
                  </a:lnTo>
                  <a:lnTo>
                    <a:pt x="28784" y="824"/>
                  </a:lnTo>
                  <a:lnTo>
                    <a:pt x="28624" y="801"/>
                  </a:lnTo>
                  <a:lnTo>
                    <a:pt x="28601" y="892"/>
                  </a:lnTo>
                  <a:lnTo>
                    <a:pt x="28578" y="1006"/>
                  </a:lnTo>
                  <a:lnTo>
                    <a:pt x="28532" y="1189"/>
                  </a:lnTo>
                  <a:lnTo>
                    <a:pt x="28349" y="1235"/>
                  </a:lnTo>
                  <a:lnTo>
                    <a:pt x="28121" y="1258"/>
                  </a:lnTo>
                  <a:lnTo>
                    <a:pt x="27869" y="1235"/>
                  </a:lnTo>
                  <a:lnTo>
                    <a:pt x="27846" y="1098"/>
                  </a:lnTo>
                  <a:lnTo>
                    <a:pt x="27755" y="824"/>
                  </a:lnTo>
                  <a:lnTo>
                    <a:pt x="27755" y="549"/>
                  </a:lnTo>
                  <a:lnTo>
                    <a:pt x="27801" y="389"/>
                  </a:lnTo>
                  <a:lnTo>
                    <a:pt x="27801" y="183"/>
                  </a:lnTo>
                  <a:lnTo>
                    <a:pt x="27732" y="115"/>
                  </a:lnTo>
                  <a:lnTo>
                    <a:pt x="27663" y="115"/>
                  </a:lnTo>
                  <a:lnTo>
                    <a:pt x="27435" y="298"/>
                  </a:lnTo>
                  <a:lnTo>
                    <a:pt x="27252" y="481"/>
                  </a:lnTo>
                  <a:lnTo>
                    <a:pt x="27161" y="549"/>
                  </a:lnTo>
                  <a:lnTo>
                    <a:pt x="26978" y="755"/>
                  </a:lnTo>
                  <a:lnTo>
                    <a:pt x="26863" y="755"/>
                  </a:lnTo>
                  <a:lnTo>
                    <a:pt x="26703" y="663"/>
                  </a:lnTo>
                  <a:lnTo>
                    <a:pt x="26452" y="526"/>
                  </a:lnTo>
                  <a:lnTo>
                    <a:pt x="26292" y="481"/>
                  </a:lnTo>
                  <a:lnTo>
                    <a:pt x="26086" y="435"/>
                  </a:lnTo>
                  <a:lnTo>
                    <a:pt x="26063" y="321"/>
                  </a:lnTo>
                  <a:lnTo>
                    <a:pt x="26063" y="206"/>
                  </a:lnTo>
                  <a:lnTo>
                    <a:pt x="25972" y="69"/>
                  </a:lnTo>
                  <a:lnTo>
                    <a:pt x="25857" y="69"/>
                  </a:lnTo>
                  <a:lnTo>
                    <a:pt x="25446" y="46"/>
                  </a:lnTo>
                  <a:lnTo>
                    <a:pt x="25012" y="0"/>
                  </a:ln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93"/>
            <p:cNvSpPr/>
            <p:nvPr/>
          </p:nvSpPr>
          <p:spPr>
            <a:xfrm>
              <a:off x="5118515" y="3412959"/>
              <a:ext cx="336863" cy="257163"/>
            </a:xfrm>
            <a:custGeom>
              <a:avLst/>
              <a:gdLst/>
              <a:ahLst/>
              <a:cxnLst/>
              <a:rect l="l" t="t" r="r" b="b"/>
              <a:pathLst>
                <a:path w="14975" h="11432" extrusionOk="0">
                  <a:moveTo>
                    <a:pt x="7202" y="1"/>
                  </a:moveTo>
                  <a:lnTo>
                    <a:pt x="7064" y="46"/>
                  </a:lnTo>
                  <a:lnTo>
                    <a:pt x="6767" y="115"/>
                  </a:lnTo>
                  <a:lnTo>
                    <a:pt x="6333" y="229"/>
                  </a:lnTo>
                  <a:lnTo>
                    <a:pt x="6127" y="412"/>
                  </a:lnTo>
                  <a:lnTo>
                    <a:pt x="5921" y="664"/>
                  </a:lnTo>
                  <a:lnTo>
                    <a:pt x="5601" y="1144"/>
                  </a:lnTo>
                  <a:lnTo>
                    <a:pt x="5510" y="1418"/>
                  </a:lnTo>
                  <a:lnTo>
                    <a:pt x="5373" y="1715"/>
                  </a:lnTo>
                  <a:lnTo>
                    <a:pt x="4938" y="2104"/>
                  </a:lnTo>
                  <a:lnTo>
                    <a:pt x="4664" y="2172"/>
                  </a:lnTo>
                  <a:lnTo>
                    <a:pt x="4572" y="2104"/>
                  </a:lnTo>
                  <a:lnTo>
                    <a:pt x="4367" y="1921"/>
                  </a:lnTo>
                  <a:lnTo>
                    <a:pt x="3978" y="1670"/>
                  </a:lnTo>
                  <a:lnTo>
                    <a:pt x="3772" y="1601"/>
                  </a:lnTo>
                  <a:lnTo>
                    <a:pt x="3727" y="1647"/>
                  </a:lnTo>
                  <a:lnTo>
                    <a:pt x="3338" y="1944"/>
                  </a:lnTo>
                  <a:lnTo>
                    <a:pt x="2835" y="2355"/>
                  </a:lnTo>
                  <a:lnTo>
                    <a:pt x="2538" y="2538"/>
                  </a:lnTo>
                  <a:lnTo>
                    <a:pt x="1966" y="2744"/>
                  </a:lnTo>
                  <a:lnTo>
                    <a:pt x="1669" y="2744"/>
                  </a:lnTo>
                  <a:lnTo>
                    <a:pt x="1600" y="2675"/>
                  </a:lnTo>
                  <a:lnTo>
                    <a:pt x="1326" y="2378"/>
                  </a:lnTo>
                  <a:lnTo>
                    <a:pt x="1029" y="2218"/>
                  </a:lnTo>
                  <a:lnTo>
                    <a:pt x="892" y="2104"/>
                  </a:lnTo>
                  <a:lnTo>
                    <a:pt x="572" y="2058"/>
                  </a:lnTo>
                  <a:lnTo>
                    <a:pt x="320" y="2058"/>
                  </a:lnTo>
                  <a:lnTo>
                    <a:pt x="0" y="2081"/>
                  </a:lnTo>
                  <a:lnTo>
                    <a:pt x="0" y="2607"/>
                  </a:lnTo>
                  <a:lnTo>
                    <a:pt x="0" y="2904"/>
                  </a:lnTo>
                  <a:lnTo>
                    <a:pt x="23" y="3041"/>
                  </a:lnTo>
                  <a:lnTo>
                    <a:pt x="206" y="3293"/>
                  </a:lnTo>
                  <a:lnTo>
                    <a:pt x="343" y="3384"/>
                  </a:lnTo>
                  <a:lnTo>
                    <a:pt x="549" y="3498"/>
                  </a:lnTo>
                  <a:lnTo>
                    <a:pt x="869" y="3704"/>
                  </a:lnTo>
                  <a:lnTo>
                    <a:pt x="1257" y="3910"/>
                  </a:lnTo>
                  <a:lnTo>
                    <a:pt x="1555" y="4047"/>
                  </a:lnTo>
                  <a:lnTo>
                    <a:pt x="1989" y="4367"/>
                  </a:lnTo>
                  <a:lnTo>
                    <a:pt x="2195" y="4573"/>
                  </a:lnTo>
                  <a:lnTo>
                    <a:pt x="2538" y="4756"/>
                  </a:lnTo>
                  <a:lnTo>
                    <a:pt x="2972" y="5007"/>
                  </a:lnTo>
                  <a:lnTo>
                    <a:pt x="3201" y="5236"/>
                  </a:lnTo>
                  <a:lnTo>
                    <a:pt x="3475" y="5396"/>
                  </a:lnTo>
                  <a:lnTo>
                    <a:pt x="3612" y="5396"/>
                  </a:lnTo>
                  <a:lnTo>
                    <a:pt x="3818" y="5442"/>
                  </a:lnTo>
                  <a:lnTo>
                    <a:pt x="3909" y="5579"/>
                  </a:lnTo>
                  <a:lnTo>
                    <a:pt x="3932" y="5716"/>
                  </a:lnTo>
                  <a:lnTo>
                    <a:pt x="3978" y="6219"/>
                  </a:lnTo>
                  <a:lnTo>
                    <a:pt x="4047" y="6493"/>
                  </a:lnTo>
                  <a:lnTo>
                    <a:pt x="4024" y="6585"/>
                  </a:lnTo>
                  <a:lnTo>
                    <a:pt x="3795" y="6722"/>
                  </a:lnTo>
                  <a:lnTo>
                    <a:pt x="3727" y="6836"/>
                  </a:lnTo>
                  <a:lnTo>
                    <a:pt x="3635" y="7065"/>
                  </a:lnTo>
                  <a:lnTo>
                    <a:pt x="3635" y="7499"/>
                  </a:lnTo>
                  <a:lnTo>
                    <a:pt x="3658" y="7956"/>
                  </a:lnTo>
                  <a:lnTo>
                    <a:pt x="3658" y="8254"/>
                  </a:lnTo>
                  <a:lnTo>
                    <a:pt x="3727" y="8619"/>
                  </a:lnTo>
                  <a:lnTo>
                    <a:pt x="3887" y="8871"/>
                  </a:lnTo>
                  <a:lnTo>
                    <a:pt x="4001" y="8940"/>
                  </a:lnTo>
                  <a:lnTo>
                    <a:pt x="4229" y="9191"/>
                  </a:lnTo>
                  <a:lnTo>
                    <a:pt x="4252" y="9351"/>
                  </a:lnTo>
                  <a:lnTo>
                    <a:pt x="4229" y="9511"/>
                  </a:lnTo>
                  <a:lnTo>
                    <a:pt x="4252" y="9694"/>
                  </a:lnTo>
                  <a:lnTo>
                    <a:pt x="4435" y="9808"/>
                  </a:lnTo>
                  <a:lnTo>
                    <a:pt x="4847" y="9945"/>
                  </a:lnTo>
                  <a:lnTo>
                    <a:pt x="5030" y="10106"/>
                  </a:lnTo>
                  <a:lnTo>
                    <a:pt x="5167" y="10174"/>
                  </a:lnTo>
                  <a:lnTo>
                    <a:pt x="5624" y="10037"/>
                  </a:lnTo>
                  <a:lnTo>
                    <a:pt x="5693" y="9991"/>
                  </a:lnTo>
                  <a:lnTo>
                    <a:pt x="5738" y="9831"/>
                  </a:lnTo>
                  <a:lnTo>
                    <a:pt x="5807" y="9580"/>
                  </a:lnTo>
                  <a:lnTo>
                    <a:pt x="5944" y="9374"/>
                  </a:lnTo>
                  <a:lnTo>
                    <a:pt x="6036" y="9122"/>
                  </a:lnTo>
                  <a:lnTo>
                    <a:pt x="6081" y="9008"/>
                  </a:lnTo>
                  <a:lnTo>
                    <a:pt x="6287" y="8848"/>
                  </a:lnTo>
                  <a:lnTo>
                    <a:pt x="6401" y="8825"/>
                  </a:lnTo>
                  <a:lnTo>
                    <a:pt x="7316" y="8825"/>
                  </a:lnTo>
                  <a:lnTo>
                    <a:pt x="7384" y="9077"/>
                  </a:lnTo>
                  <a:lnTo>
                    <a:pt x="7522" y="9397"/>
                  </a:lnTo>
                  <a:lnTo>
                    <a:pt x="7590" y="9488"/>
                  </a:lnTo>
                  <a:lnTo>
                    <a:pt x="7682" y="9717"/>
                  </a:lnTo>
                  <a:lnTo>
                    <a:pt x="7819" y="9763"/>
                  </a:lnTo>
                  <a:lnTo>
                    <a:pt x="7979" y="9763"/>
                  </a:lnTo>
                  <a:lnTo>
                    <a:pt x="8322" y="9694"/>
                  </a:lnTo>
                  <a:lnTo>
                    <a:pt x="8367" y="9580"/>
                  </a:lnTo>
                  <a:lnTo>
                    <a:pt x="8390" y="9443"/>
                  </a:lnTo>
                  <a:lnTo>
                    <a:pt x="8505" y="9191"/>
                  </a:lnTo>
                  <a:lnTo>
                    <a:pt x="8619" y="9168"/>
                  </a:lnTo>
                  <a:lnTo>
                    <a:pt x="8756" y="9145"/>
                  </a:lnTo>
                  <a:lnTo>
                    <a:pt x="9053" y="9168"/>
                  </a:lnTo>
                  <a:lnTo>
                    <a:pt x="9076" y="9260"/>
                  </a:lnTo>
                  <a:lnTo>
                    <a:pt x="9168" y="9465"/>
                  </a:lnTo>
                  <a:lnTo>
                    <a:pt x="9328" y="9625"/>
                  </a:lnTo>
                  <a:lnTo>
                    <a:pt x="9351" y="9694"/>
                  </a:lnTo>
                  <a:lnTo>
                    <a:pt x="9396" y="9945"/>
                  </a:lnTo>
                  <a:lnTo>
                    <a:pt x="9282" y="10060"/>
                  </a:lnTo>
                  <a:lnTo>
                    <a:pt x="9190" y="10197"/>
                  </a:lnTo>
                  <a:lnTo>
                    <a:pt x="9236" y="10426"/>
                  </a:lnTo>
                  <a:lnTo>
                    <a:pt x="9259" y="10494"/>
                  </a:lnTo>
                  <a:lnTo>
                    <a:pt x="9465" y="10540"/>
                  </a:lnTo>
                  <a:lnTo>
                    <a:pt x="9899" y="10586"/>
                  </a:lnTo>
                  <a:lnTo>
                    <a:pt x="10082" y="10563"/>
                  </a:lnTo>
                  <a:lnTo>
                    <a:pt x="10311" y="10517"/>
                  </a:lnTo>
                  <a:lnTo>
                    <a:pt x="10402" y="10586"/>
                  </a:lnTo>
                  <a:lnTo>
                    <a:pt x="10425" y="10700"/>
                  </a:lnTo>
                  <a:lnTo>
                    <a:pt x="10471" y="10929"/>
                  </a:lnTo>
                  <a:lnTo>
                    <a:pt x="10608" y="11226"/>
                  </a:lnTo>
                  <a:lnTo>
                    <a:pt x="10677" y="11249"/>
                  </a:lnTo>
                  <a:lnTo>
                    <a:pt x="10837" y="11386"/>
                  </a:lnTo>
                  <a:lnTo>
                    <a:pt x="11134" y="11431"/>
                  </a:lnTo>
                  <a:lnTo>
                    <a:pt x="11591" y="11431"/>
                  </a:lnTo>
                  <a:lnTo>
                    <a:pt x="11660" y="11340"/>
                  </a:lnTo>
                  <a:lnTo>
                    <a:pt x="11637" y="10997"/>
                  </a:lnTo>
                  <a:lnTo>
                    <a:pt x="11682" y="10768"/>
                  </a:lnTo>
                  <a:lnTo>
                    <a:pt x="11820" y="10746"/>
                  </a:lnTo>
                  <a:lnTo>
                    <a:pt x="11957" y="10608"/>
                  </a:lnTo>
                  <a:lnTo>
                    <a:pt x="12094" y="10334"/>
                  </a:lnTo>
                  <a:lnTo>
                    <a:pt x="12208" y="10266"/>
                  </a:lnTo>
                  <a:lnTo>
                    <a:pt x="12323" y="10266"/>
                  </a:lnTo>
                  <a:lnTo>
                    <a:pt x="12620" y="10174"/>
                  </a:lnTo>
                  <a:lnTo>
                    <a:pt x="12734" y="10060"/>
                  </a:lnTo>
                  <a:lnTo>
                    <a:pt x="12803" y="9968"/>
                  </a:lnTo>
                  <a:lnTo>
                    <a:pt x="12986" y="9808"/>
                  </a:lnTo>
                  <a:lnTo>
                    <a:pt x="13100" y="9808"/>
                  </a:lnTo>
                  <a:lnTo>
                    <a:pt x="13283" y="9831"/>
                  </a:lnTo>
                  <a:lnTo>
                    <a:pt x="13534" y="9808"/>
                  </a:lnTo>
                  <a:lnTo>
                    <a:pt x="13511" y="9488"/>
                  </a:lnTo>
                  <a:lnTo>
                    <a:pt x="13511" y="9305"/>
                  </a:lnTo>
                  <a:lnTo>
                    <a:pt x="13603" y="8985"/>
                  </a:lnTo>
                  <a:lnTo>
                    <a:pt x="13786" y="8711"/>
                  </a:lnTo>
                  <a:lnTo>
                    <a:pt x="13946" y="8277"/>
                  </a:lnTo>
                  <a:lnTo>
                    <a:pt x="14220" y="7819"/>
                  </a:lnTo>
                  <a:lnTo>
                    <a:pt x="14403" y="7659"/>
                  </a:lnTo>
                  <a:lnTo>
                    <a:pt x="14769" y="7362"/>
                  </a:lnTo>
                  <a:lnTo>
                    <a:pt x="14929" y="7088"/>
                  </a:lnTo>
                  <a:lnTo>
                    <a:pt x="14929" y="6905"/>
                  </a:lnTo>
                  <a:lnTo>
                    <a:pt x="14929" y="6516"/>
                  </a:lnTo>
                  <a:lnTo>
                    <a:pt x="14975" y="5853"/>
                  </a:lnTo>
                  <a:lnTo>
                    <a:pt x="14906" y="5510"/>
                  </a:lnTo>
                  <a:lnTo>
                    <a:pt x="14837" y="5419"/>
                  </a:lnTo>
                  <a:lnTo>
                    <a:pt x="14609" y="5305"/>
                  </a:lnTo>
                  <a:lnTo>
                    <a:pt x="14197" y="5350"/>
                  </a:lnTo>
                  <a:lnTo>
                    <a:pt x="13969" y="5259"/>
                  </a:lnTo>
                  <a:lnTo>
                    <a:pt x="13786" y="5099"/>
                  </a:lnTo>
                  <a:lnTo>
                    <a:pt x="13443" y="4733"/>
                  </a:lnTo>
                  <a:lnTo>
                    <a:pt x="13237" y="4664"/>
                  </a:lnTo>
                  <a:lnTo>
                    <a:pt x="13100" y="4619"/>
                  </a:lnTo>
                  <a:lnTo>
                    <a:pt x="12940" y="4436"/>
                  </a:lnTo>
                  <a:lnTo>
                    <a:pt x="12826" y="4047"/>
                  </a:lnTo>
                  <a:lnTo>
                    <a:pt x="12803" y="3819"/>
                  </a:lnTo>
                  <a:lnTo>
                    <a:pt x="12826" y="3567"/>
                  </a:lnTo>
                  <a:lnTo>
                    <a:pt x="12940" y="3018"/>
                  </a:lnTo>
                  <a:lnTo>
                    <a:pt x="13031" y="2858"/>
                  </a:lnTo>
                  <a:lnTo>
                    <a:pt x="13168" y="2721"/>
                  </a:lnTo>
                  <a:lnTo>
                    <a:pt x="13374" y="2355"/>
                  </a:lnTo>
                  <a:lnTo>
                    <a:pt x="13397" y="2150"/>
                  </a:lnTo>
                  <a:lnTo>
                    <a:pt x="13328" y="2058"/>
                  </a:lnTo>
                  <a:lnTo>
                    <a:pt x="13146" y="1898"/>
                  </a:lnTo>
                  <a:lnTo>
                    <a:pt x="12871" y="1624"/>
                  </a:lnTo>
                  <a:lnTo>
                    <a:pt x="12665" y="1532"/>
                  </a:lnTo>
                  <a:lnTo>
                    <a:pt x="12574" y="1555"/>
                  </a:lnTo>
                  <a:lnTo>
                    <a:pt x="12368" y="1692"/>
                  </a:lnTo>
                  <a:lnTo>
                    <a:pt x="12140" y="2150"/>
                  </a:lnTo>
                  <a:lnTo>
                    <a:pt x="12003" y="2333"/>
                  </a:lnTo>
                  <a:lnTo>
                    <a:pt x="11911" y="2355"/>
                  </a:lnTo>
                  <a:lnTo>
                    <a:pt x="11728" y="2287"/>
                  </a:lnTo>
                  <a:lnTo>
                    <a:pt x="11340" y="1898"/>
                  </a:lnTo>
                  <a:lnTo>
                    <a:pt x="11202" y="1692"/>
                  </a:lnTo>
                  <a:lnTo>
                    <a:pt x="11111" y="1441"/>
                  </a:lnTo>
                  <a:lnTo>
                    <a:pt x="10974" y="1029"/>
                  </a:lnTo>
                  <a:lnTo>
                    <a:pt x="10791" y="869"/>
                  </a:lnTo>
                  <a:lnTo>
                    <a:pt x="10631" y="892"/>
                  </a:lnTo>
                  <a:lnTo>
                    <a:pt x="9831" y="961"/>
                  </a:lnTo>
                  <a:lnTo>
                    <a:pt x="9122" y="892"/>
                  </a:lnTo>
                  <a:lnTo>
                    <a:pt x="8848" y="892"/>
                  </a:lnTo>
                  <a:lnTo>
                    <a:pt x="8367" y="915"/>
                  </a:lnTo>
                  <a:lnTo>
                    <a:pt x="8070" y="824"/>
                  </a:lnTo>
                  <a:lnTo>
                    <a:pt x="7956" y="709"/>
                  </a:lnTo>
                  <a:lnTo>
                    <a:pt x="7750" y="412"/>
                  </a:lnTo>
                  <a:lnTo>
                    <a:pt x="7453" y="92"/>
                  </a:lnTo>
                  <a:lnTo>
                    <a:pt x="7202" y="1"/>
                  </a:ln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93"/>
            <p:cNvSpPr/>
            <p:nvPr/>
          </p:nvSpPr>
          <p:spPr>
            <a:xfrm>
              <a:off x="5864148" y="3062758"/>
              <a:ext cx="1413766" cy="1433314"/>
            </a:xfrm>
            <a:custGeom>
              <a:avLst/>
              <a:gdLst/>
              <a:ahLst/>
              <a:cxnLst/>
              <a:rect l="l" t="t" r="r" b="b"/>
              <a:pathLst>
                <a:path w="62848" h="63717" extrusionOk="0">
                  <a:moveTo>
                    <a:pt x="14975" y="1"/>
                  </a:moveTo>
                  <a:lnTo>
                    <a:pt x="14907" y="138"/>
                  </a:lnTo>
                  <a:lnTo>
                    <a:pt x="14861" y="207"/>
                  </a:lnTo>
                  <a:lnTo>
                    <a:pt x="14724" y="435"/>
                  </a:lnTo>
                  <a:lnTo>
                    <a:pt x="14084" y="1030"/>
                  </a:lnTo>
                  <a:lnTo>
                    <a:pt x="13855" y="1235"/>
                  </a:lnTo>
                  <a:lnTo>
                    <a:pt x="13443" y="1601"/>
                  </a:lnTo>
                  <a:lnTo>
                    <a:pt x="13032" y="1875"/>
                  </a:lnTo>
                  <a:lnTo>
                    <a:pt x="12460" y="1944"/>
                  </a:lnTo>
                  <a:lnTo>
                    <a:pt x="11363" y="1944"/>
                  </a:lnTo>
                  <a:lnTo>
                    <a:pt x="10814" y="1875"/>
                  </a:lnTo>
                  <a:lnTo>
                    <a:pt x="10746" y="1921"/>
                  </a:lnTo>
                  <a:lnTo>
                    <a:pt x="10677" y="2195"/>
                  </a:lnTo>
                  <a:lnTo>
                    <a:pt x="10654" y="2790"/>
                  </a:lnTo>
                  <a:lnTo>
                    <a:pt x="10700" y="3110"/>
                  </a:lnTo>
                  <a:lnTo>
                    <a:pt x="10700" y="3201"/>
                  </a:lnTo>
                  <a:lnTo>
                    <a:pt x="10586" y="3316"/>
                  </a:lnTo>
                  <a:lnTo>
                    <a:pt x="10243" y="3361"/>
                  </a:lnTo>
                  <a:lnTo>
                    <a:pt x="9991" y="3361"/>
                  </a:lnTo>
                  <a:lnTo>
                    <a:pt x="9786" y="3407"/>
                  </a:lnTo>
                  <a:lnTo>
                    <a:pt x="9557" y="3773"/>
                  </a:lnTo>
                  <a:lnTo>
                    <a:pt x="9443" y="3910"/>
                  </a:lnTo>
                  <a:lnTo>
                    <a:pt x="9283" y="4070"/>
                  </a:lnTo>
                  <a:lnTo>
                    <a:pt x="9077" y="4436"/>
                  </a:lnTo>
                  <a:lnTo>
                    <a:pt x="8985" y="4482"/>
                  </a:lnTo>
                  <a:lnTo>
                    <a:pt x="8482" y="4505"/>
                  </a:lnTo>
                  <a:lnTo>
                    <a:pt x="7911" y="4482"/>
                  </a:lnTo>
                  <a:lnTo>
                    <a:pt x="7819" y="4482"/>
                  </a:lnTo>
                  <a:lnTo>
                    <a:pt x="7705" y="4596"/>
                  </a:lnTo>
                  <a:lnTo>
                    <a:pt x="7591" y="4916"/>
                  </a:lnTo>
                  <a:lnTo>
                    <a:pt x="7545" y="5145"/>
                  </a:lnTo>
                  <a:lnTo>
                    <a:pt x="7522" y="5693"/>
                  </a:lnTo>
                  <a:lnTo>
                    <a:pt x="7614" y="6448"/>
                  </a:lnTo>
                  <a:lnTo>
                    <a:pt x="7614" y="6631"/>
                  </a:lnTo>
                  <a:lnTo>
                    <a:pt x="7522" y="6905"/>
                  </a:lnTo>
                  <a:lnTo>
                    <a:pt x="7271" y="7202"/>
                  </a:lnTo>
                  <a:lnTo>
                    <a:pt x="7042" y="7271"/>
                  </a:lnTo>
                  <a:lnTo>
                    <a:pt x="6288" y="7134"/>
                  </a:lnTo>
                  <a:lnTo>
                    <a:pt x="5830" y="6974"/>
                  </a:lnTo>
                  <a:lnTo>
                    <a:pt x="5465" y="7019"/>
                  </a:lnTo>
                  <a:lnTo>
                    <a:pt x="4870" y="7065"/>
                  </a:lnTo>
                  <a:lnTo>
                    <a:pt x="4665" y="7019"/>
                  </a:lnTo>
                  <a:lnTo>
                    <a:pt x="4276" y="6791"/>
                  </a:lnTo>
                  <a:lnTo>
                    <a:pt x="4047" y="6699"/>
                  </a:lnTo>
                  <a:lnTo>
                    <a:pt x="3773" y="6699"/>
                  </a:lnTo>
                  <a:lnTo>
                    <a:pt x="3178" y="6859"/>
                  </a:lnTo>
                  <a:lnTo>
                    <a:pt x="3041" y="7019"/>
                  </a:lnTo>
                  <a:lnTo>
                    <a:pt x="2973" y="7088"/>
                  </a:lnTo>
                  <a:lnTo>
                    <a:pt x="2767" y="7088"/>
                  </a:lnTo>
                  <a:lnTo>
                    <a:pt x="2333" y="6974"/>
                  </a:lnTo>
                  <a:lnTo>
                    <a:pt x="2127" y="6905"/>
                  </a:lnTo>
                  <a:lnTo>
                    <a:pt x="1921" y="6905"/>
                  </a:lnTo>
                  <a:lnTo>
                    <a:pt x="1350" y="7134"/>
                  </a:lnTo>
                  <a:lnTo>
                    <a:pt x="1144" y="7317"/>
                  </a:lnTo>
                  <a:lnTo>
                    <a:pt x="1029" y="7545"/>
                  </a:lnTo>
                  <a:lnTo>
                    <a:pt x="1052" y="8231"/>
                  </a:lnTo>
                  <a:lnTo>
                    <a:pt x="1144" y="8482"/>
                  </a:lnTo>
                  <a:lnTo>
                    <a:pt x="1235" y="8734"/>
                  </a:lnTo>
                  <a:lnTo>
                    <a:pt x="1235" y="9283"/>
                  </a:lnTo>
                  <a:lnTo>
                    <a:pt x="1144" y="9511"/>
                  </a:lnTo>
                  <a:lnTo>
                    <a:pt x="778" y="10037"/>
                  </a:lnTo>
                  <a:lnTo>
                    <a:pt x="389" y="10517"/>
                  </a:lnTo>
                  <a:lnTo>
                    <a:pt x="252" y="10997"/>
                  </a:lnTo>
                  <a:lnTo>
                    <a:pt x="46" y="11935"/>
                  </a:lnTo>
                  <a:lnTo>
                    <a:pt x="1" y="12163"/>
                  </a:lnTo>
                  <a:lnTo>
                    <a:pt x="138" y="12415"/>
                  </a:lnTo>
                  <a:lnTo>
                    <a:pt x="572" y="12620"/>
                  </a:lnTo>
                  <a:lnTo>
                    <a:pt x="892" y="12849"/>
                  </a:lnTo>
                  <a:lnTo>
                    <a:pt x="1167" y="13169"/>
                  </a:lnTo>
                  <a:lnTo>
                    <a:pt x="1372" y="13764"/>
                  </a:lnTo>
                  <a:lnTo>
                    <a:pt x="1418" y="14084"/>
                  </a:lnTo>
                  <a:lnTo>
                    <a:pt x="1418" y="14358"/>
                  </a:lnTo>
                  <a:lnTo>
                    <a:pt x="1258" y="14815"/>
                  </a:lnTo>
                  <a:lnTo>
                    <a:pt x="1144" y="15044"/>
                  </a:lnTo>
                  <a:lnTo>
                    <a:pt x="847" y="15478"/>
                  </a:lnTo>
                  <a:lnTo>
                    <a:pt x="595" y="15844"/>
                  </a:lnTo>
                  <a:lnTo>
                    <a:pt x="549" y="16050"/>
                  </a:lnTo>
                  <a:lnTo>
                    <a:pt x="732" y="16507"/>
                  </a:lnTo>
                  <a:lnTo>
                    <a:pt x="892" y="16667"/>
                  </a:lnTo>
                  <a:lnTo>
                    <a:pt x="1098" y="16827"/>
                  </a:lnTo>
                  <a:lnTo>
                    <a:pt x="1487" y="17467"/>
                  </a:lnTo>
                  <a:lnTo>
                    <a:pt x="1647" y="17719"/>
                  </a:lnTo>
                  <a:lnTo>
                    <a:pt x="1670" y="17650"/>
                  </a:lnTo>
                  <a:lnTo>
                    <a:pt x="1807" y="17764"/>
                  </a:lnTo>
                  <a:lnTo>
                    <a:pt x="1944" y="17856"/>
                  </a:lnTo>
                  <a:lnTo>
                    <a:pt x="2150" y="17970"/>
                  </a:lnTo>
                  <a:lnTo>
                    <a:pt x="2401" y="18062"/>
                  </a:lnTo>
                  <a:lnTo>
                    <a:pt x="2676" y="18176"/>
                  </a:lnTo>
                  <a:lnTo>
                    <a:pt x="2950" y="18267"/>
                  </a:lnTo>
                  <a:lnTo>
                    <a:pt x="3133" y="18267"/>
                  </a:lnTo>
                  <a:lnTo>
                    <a:pt x="3339" y="18222"/>
                  </a:lnTo>
                  <a:lnTo>
                    <a:pt x="3430" y="18153"/>
                  </a:lnTo>
                  <a:lnTo>
                    <a:pt x="3544" y="18016"/>
                  </a:lnTo>
                  <a:lnTo>
                    <a:pt x="3750" y="17993"/>
                  </a:lnTo>
                  <a:lnTo>
                    <a:pt x="3910" y="17970"/>
                  </a:lnTo>
                  <a:lnTo>
                    <a:pt x="4093" y="17787"/>
                  </a:lnTo>
                  <a:lnTo>
                    <a:pt x="4070" y="17650"/>
                  </a:lnTo>
                  <a:lnTo>
                    <a:pt x="4070" y="17513"/>
                  </a:lnTo>
                  <a:lnTo>
                    <a:pt x="4367" y="17261"/>
                  </a:lnTo>
                  <a:lnTo>
                    <a:pt x="4527" y="17056"/>
                  </a:lnTo>
                  <a:lnTo>
                    <a:pt x="4665" y="16850"/>
                  </a:lnTo>
                  <a:lnTo>
                    <a:pt x="4665" y="16484"/>
                  </a:lnTo>
                  <a:lnTo>
                    <a:pt x="4733" y="16278"/>
                  </a:lnTo>
                  <a:lnTo>
                    <a:pt x="4825" y="16095"/>
                  </a:lnTo>
                  <a:lnTo>
                    <a:pt x="5122" y="15958"/>
                  </a:lnTo>
                  <a:lnTo>
                    <a:pt x="5282" y="15867"/>
                  </a:lnTo>
                  <a:lnTo>
                    <a:pt x="5396" y="15730"/>
                  </a:lnTo>
                  <a:lnTo>
                    <a:pt x="5328" y="15364"/>
                  </a:lnTo>
                  <a:lnTo>
                    <a:pt x="5282" y="15227"/>
                  </a:lnTo>
                  <a:lnTo>
                    <a:pt x="5236" y="15112"/>
                  </a:lnTo>
                  <a:lnTo>
                    <a:pt x="4962" y="14952"/>
                  </a:lnTo>
                  <a:lnTo>
                    <a:pt x="4825" y="14929"/>
                  </a:lnTo>
                  <a:lnTo>
                    <a:pt x="4756" y="14861"/>
                  </a:lnTo>
                  <a:lnTo>
                    <a:pt x="4779" y="14518"/>
                  </a:lnTo>
                  <a:lnTo>
                    <a:pt x="4802" y="14404"/>
                  </a:lnTo>
                  <a:lnTo>
                    <a:pt x="4847" y="14335"/>
                  </a:lnTo>
                  <a:lnTo>
                    <a:pt x="5145" y="14266"/>
                  </a:lnTo>
                  <a:lnTo>
                    <a:pt x="5328" y="14266"/>
                  </a:lnTo>
                  <a:lnTo>
                    <a:pt x="5762" y="14312"/>
                  </a:lnTo>
                  <a:lnTo>
                    <a:pt x="6173" y="14335"/>
                  </a:lnTo>
                  <a:lnTo>
                    <a:pt x="6288" y="14335"/>
                  </a:lnTo>
                  <a:lnTo>
                    <a:pt x="6379" y="14472"/>
                  </a:lnTo>
                  <a:lnTo>
                    <a:pt x="6379" y="14587"/>
                  </a:lnTo>
                  <a:lnTo>
                    <a:pt x="6402" y="14701"/>
                  </a:lnTo>
                  <a:lnTo>
                    <a:pt x="6608" y="14747"/>
                  </a:lnTo>
                  <a:lnTo>
                    <a:pt x="6768" y="14792"/>
                  </a:lnTo>
                  <a:lnTo>
                    <a:pt x="7019" y="14929"/>
                  </a:lnTo>
                  <a:lnTo>
                    <a:pt x="7179" y="15021"/>
                  </a:lnTo>
                  <a:lnTo>
                    <a:pt x="7294" y="15021"/>
                  </a:lnTo>
                  <a:lnTo>
                    <a:pt x="7477" y="14815"/>
                  </a:lnTo>
                  <a:lnTo>
                    <a:pt x="7568" y="14747"/>
                  </a:lnTo>
                  <a:lnTo>
                    <a:pt x="7751" y="14564"/>
                  </a:lnTo>
                  <a:lnTo>
                    <a:pt x="7979" y="14381"/>
                  </a:lnTo>
                  <a:lnTo>
                    <a:pt x="8048" y="14381"/>
                  </a:lnTo>
                  <a:lnTo>
                    <a:pt x="8117" y="14449"/>
                  </a:lnTo>
                  <a:lnTo>
                    <a:pt x="8117" y="14655"/>
                  </a:lnTo>
                  <a:lnTo>
                    <a:pt x="8071" y="14815"/>
                  </a:lnTo>
                  <a:lnTo>
                    <a:pt x="8071" y="15090"/>
                  </a:lnTo>
                  <a:lnTo>
                    <a:pt x="8162" y="15364"/>
                  </a:lnTo>
                  <a:lnTo>
                    <a:pt x="8185" y="15501"/>
                  </a:lnTo>
                  <a:lnTo>
                    <a:pt x="8437" y="15524"/>
                  </a:lnTo>
                  <a:lnTo>
                    <a:pt x="8665" y="15501"/>
                  </a:lnTo>
                  <a:lnTo>
                    <a:pt x="8848" y="15455"/>
                  </a:lnTo>
                  <a:lnTo>
                    <a:pt x="8894" y="15272"/>
                  </a:lnTo>
                  <a:lnTo>
                    <a:pt x="8917" y="15158"/>
                  </a:lnTo>
                  <a:lnTo>
                    <a:pt x="8940" y="15067"/>
                  </a:lnTo>
                  <a:lnTo>
                    <a:pt x="9100" y="15090"/>
                  </a:lnTo>
                  <a:lnTo>
                    <a:pt x="9260" y="15135"/>
                  </a:lnTo>
                  <a:lnTo>
                    <a:pt x="9626" y="15204"/>
                  </a:lnTo>
                  <a:lnTo>
                    <a:pt x="9923" y="15158"/>
                  </a:lnTo>
                  <a:lnTo>
                    <a:pt x="10014" y="15158"/>
                  </a:lnTo>
                  <a:lnTo>
                    <a:pt x="10083" y="15250"/>
                  </a:lnTo>
                  <a:lnTo>
                    <a:pt x="10106" y="15455"/>
                  </a:lnTo>
                  <a:lnTo>
                    <a:pt x="10106" y="15638"/>
                  </a:lnTo>
                  <a:lnTo>
                    <a:pt x="10151" y="15775"/>
                  </a:lnTo>
                  <a:lnTo>
                    <a:pt x="10449" y="15798"/>
                  </a:lnTo>
                  <a:lnTo>
                    <a:pt x="10609" y="15798"/>
                  </a:lnTo>
                  <a:lnTo>
                    <a:pt x="10723" y="15775"/>
                  </a:lnTo>
                  <a:lnTo>
                    <a:pt x="10791" y="15455"/>
                  </a:lnTo>
                  <a:lnTo>
                    <a:pt x="10814" y="15295"/>
                  </a:lnTo>
                  <a:lnTo>
                    <a:pt x="10929" y="15204"/>
                  </a:lnTo>
                  <a:lnTo>
                    <a:pt x="11294" y="15318"/>
                  </a:lnTo>
                  <a:lnTo>
                    <a:pt x="11454" y="15341"/>
                  </a:lnTo>
                  <a:lnTo>
                    <a:pt x="11569" y="15341"/>
                  </a:lnTo>
                  <a:lnTo>
                    <a:pt x="11683" y="15501"/>
                  </a:lnTo>
                  <a:lnTo>
                    <a:pt x="11706" y="15638"/>
                  </a:lnTo>
                  <a:lnTo>
                    <a:pt x="11729" y="15981"/>
                  </a:lnTo>
                  <a:lnTo>
                    <a:pt x="11706" y="16278"/>
                  </a:lnTo>
                  <a:lnTo>
                    <a:pt x="11752" y="16530"/>
                  </a:lnTo>
                  <a:lnTo>
                    <a:pt x="11706" y="16827"/>
                  </a:lnTo>
                  <a:lnTo>
                    <a:pt x="11615" y="17010"/>
                  </a:lnTo>
                  <a:lnTo>
                    <a:pt x="11615" y="17078"/>
                  </a:lnTo>
                  <a:lnTo>
                    <a:pt x="11477" y="17216"/>
                  </a:lnTo>
                  <a:lnTo>
                    <a:pt x="11226" y="17261"/>
                  </a:lnTo>
                  <a:lnTo>
                    <a:pt x="11157" y="17307"/>
                  </a:lnTo>
                  <a:lnTo>
                    <a:pt x="11134" y="17604"/>
                  </a:lnTo>
                  <a:lnTo>
                    <a:pt x="11134" y="17764"/>
                  </a:lnTo>
                  <a:lnTo>
                    <a:pt x="11180" y="17856"/>
                  </a:lnTo>
                  <a:lnTo>
                    <a:pt x="11363" y="17947"/>
                  </a:lnTo>
                  <a:lnTo>
                    <a:pt x="11409" y="18039"/>
                  </a:lnTo>
                  <a:lnTo>
                    <a:pt x="11454" y="18130"/>
                  </a:lnTo>
                  <a:lnTo>
                    <a:pt x="11592" y="18244"/>
                  </a:lnTo>
                  <a:lnTo>
                    <a:pt x="11683" y="18267"/>
                  </a:lnTo>
                  <a:lnTo>
                    <a:pt x="11843" y="18153"/>
                  </a:lnTo>
                  <a:lnTo>
                    <a:pt x="12003" y="17947"/>
                  </a:lnTo>
                  <a:lnTo>
                    <a:pt x="12209" y="17833"/>
                  </a:lnTo>
                  <a:lnTo>
                    <a:pt x="12392" y="17856"/>
                  </a:lnTo>
                  <a:lnTo>
                    <a:pt x="12552" y="17879"/>
                  </a:lnTo>
                  <a:lnTo>
                    <a:pt x="12712" y="18016"/>
                  </a:lnTo>
                  <a:lnTo>
                    <a:pt x="12689" y="18290"/>
                  </a:lnTo>
                  <a:lnTo>
                    <a:pt x="12598" y="18656"/>
                  </a:lnTo>
                  <a:lnTo>
                    <a:pt x="12643" y="18770"/>
                  </a:lnTo>
                  <a:lnTo>
                    <a:pt x="12849" y="18839"/>
                  </a:lnTo>
                  <a:lnTo>
                    <a:pt x="12963" y="18862"/>
                  </a:lnTo>
                  <a:lnTo>
                    <a:pt x="13261" y="18907"/>
                  </a:lnTo>
                  <a:lnTo>
                    <a:pt x="13649" y="18862"/>
                  </a:lnTo>
                  <a:lnTo>
                    <a:pt x="13924" y="18907"/>
                  </a:lnTo>
                  <a:lnTo>
                    <a:pt x="14061" y="18907"/>
                  </a:lnTo>
                  <a:lnTo>
                    <a:pt x="14198" y="18656"/>
                  </a:lnTo>
                  <a:lnTo>
                    <a:pt x="14221" y="18267"/>
                  </a:lnTo>
                  <a:lnTo>
                    <a:pt x="14312" y="18084"/>
                  </a:lnTo>
                  <a:lnTo>
                    <a:pt x="14495" y="17924"/>
                  </a:lnTo>
                  <a:lnTo>
                    <a:pt x="14609" y="17627"/>
                  </a:lnTo>
                  <a:lnTo>
                    <a:pt x="14724" y="17444"/>
                  </a:lnTo>
                  <a:lnTo>
                    <a:pt x="14792" y="17399"/>
                  </a:lnTo>
                  <a:lnTo>
                    <a:pt x="14975" y="17399"/>
                  </a:lnTo>
                  <a:lnTo>
                    <a:pt x="15044" y="17467"/>
                  </a:lnTo>
                  <a:lnTo>
                    <a:pt x="15250" y="17604"/>
                  </a:lnTo>
                  <a:lnTo>
                    <a:pt x="15455" y="17787"/>
                  </a:lnTo>
                  <a:lnTo>
                    <a:pt x="15501" y="18244"/>
                  </a:lnTo>
                  <a:lnTo>
                    <a:pt x="15432" y="18725"/>
                  </a:lnTo>
                  <a:lnTo>
                    <a:pt x="15432" y="18862"/>
                  </a:lnTo>
                  <a:lnTo>
                    <a:pt x="15524" y="19182"/>
                  </a:lnTo>
                  <a:lnTo>
                    <a:pt x="15615" y="19250"/>
                  </a:lnTo>
                  <a:lnTo>
                    <a:pt x="15684" y="19342"/>
                  </a:lnTo>
                  <a:lnTo>
                    <a:pt x="15661" y="19685"/>
                  </a:lnTo>
                  <a:lnTo>
                    <a:pt x="15661" y="19868"/>
                  </a:lnTo>
                  <a:lnTo>
                    <a:pt x="15821" y="20211"/>
                  </a:lnTo>
                  <a:lnTo>
                    <a:pt x="15981" y="20553"/>
                  </a:lnTo>
                  <a:lnTo>
                    <a:pt x="16027" y="20919"/>
                  </a:lnTo>
                  <a:lnTo>
                    <a:pt x="16004" y="21331"/>
                  </a:lnTo>
                  <a:lnTo>
                    <a:pt x="15958" y="21399"/>
                  </a:lnTo>
                  <a:lnTo>
                    <a:pt x="15798" y="21422"/>
                  </a:lnTo>
                  <a:lnTo>
                    <a:pt x="15501" y="21354"/>
                  </a:lnTo>
                  <a:lnTo>
                    <a:pt x="15387" y="21354"/>
                  </a:lnTo>
                  <a:lnTo>
                    <a:pt x="15295" y="21399"/>
                  </a:lnTo>
                  <a:lnTo>
                    <a:pt x="15204" y="21651"/>
                  </a:lnTo>
                  <a:lnTo>
                    <a:pt x="15227" y="21811"/>
                  </a:lnTo>
                  <a:lnTo>
                    <a:pt x="15272" y="21925"/>
                  </a:lnTo>
                  <a:lnTo>
                    <a:pt x="15432" y="21879"/>
                  </a:lnTo>
                  <a:lnTo>
                    <a:pt x="15547" y="21902"/>
                  </a:lnTo>
                  <a:lnTo>
                    <a:pt x="15638" y="22017"/>
                  </a:lnTo>
                  <a:lnTo>
                    <a:pt x="15707" y="22382"/>
                  </a:lnTo>
                  <a:lnTo>
                    <a:pt x="15775" y="22542"/>
                  </a:lnTo>
                  <a:lnTo>
                    <a:pt x="15821" y="22680"/>
                  </a:lnTo>
                  <a:lnTo>
                    <a:pt x="15730" y="22931"/>
                  </a:lnTo>
                  <a:lnTo>
                    <a:pt x="15684" y="23045"/>
                  </a:lnTo>
                  <a:lnTo>
                    <a:pt x="15661" y="23137"/>
                  </a:lnTo>
                  <a:lnTo>
                    <a:pt x="15410" y="23320"/>
                  </a:lnTo>
                  <a:lnTo>
                    <a:pt x="15364" y="23434"/>
                  </a:lnTo>
                  <a:lnTo>
                    <a:pt x="15387" y="24234"/>
                  </a:lnTo>
                  <a:lnTo>
                    <a:pt x="15387" y="25012"/>
                  </a:lnTo>
                  <a:lnTo>
                    <a:pt x="15432" y="25103"/>
                  </a:lnTo>
                  <a:lnTo>
                    <a:pt x="15638" y="25217"/>
                  </a:lnTo>
                  <a:lnTo>
                    <a:pt x="15798" y="25286"/>
                  </a:lnTo>
                  <a:lnTo>
                    <a:pt x="16050" y="25377"/>
                  </a:lnTo>
                  <a:lnTo>
                    <a:pt x="16278" y="25537"/>
                  </a:lnTo>
                  <a:lnTo>
                    <a:pt x="16370" y="25629"/>
                  </a:lnTo>
                  <a:lnTo>
                    <a:pt x="16576" y="25743"/>
                  </a:lnTo>
                  <a:lnTo>
                    <a:pt x="16736" y="25743"/>
                  </a:lnTo>
                  <a:lnTo>
                    <a:pt x="17033" y="25789"/>
                  </a:lnTo>
                  <a:lnTo>
                    <a:pt x="17353" y="25835"/>
                  </a:lnTo>
                  <a:lnTo>
                    <a:pt x="17421" y="25835"/>
                  </a:lnTo>
                  <a:lnTo>
                    <a:pt x="17467" y="25949"/>
                  </a:lnTo>
                  <a:lnTo>
                    <a:pt x="17421" y="26200"/>
                  </a:lnTo>
                  <a:lnTo>
                    <a:pt x="17421" y="26360"/>
                  </a:lnTo>
                  <a:lnTo>
                    <a:pt x="17421" y="26520"/>
                  </a:lnTo>
                  <a:lnTo>
                    <a:pt x="17261" y="26772"/>
                  </a:lnTo>
                  <a:lnTo>
                    <a:pt x="17193" y="26863"/>
                  </a:lnTo>
                  <a:lnTo>
                    <a:pt x="17033" y="27000"/>
                  </a:lnTo>
                  <a:lnTo>
                    <a:pt x="16896" y="27161"/>
                  </a:lnTo>
                  <a:lnTo>
                    <a:pt x="16850" y="27252"/>
                  </a:lnTo>
                  <a:lnTo>
                    <a:pt x="17010" y="27458"/>
                  </a:lnTo>
                  <a:lnTo>
                    <a:pt x="17101" y="27526"/>
                  </a:lnTo>
                  <a:lnTo>
                    <a:pt x="17307" y="27709"/>
                  </a:lnTo>
                  <a:lnTo>
                    <a:pt x="17581" y="27846"/>
                  </a:lnTo>
                  <a:lnTo>
                    <a:pt x="17879" y="28098"/>
                  </a:lnTo>
                  <a:lnTo>
                    <a:pt x="18130" y="28464"/>
                  </a:lnTo>
                  <a:lnTo>
                    <a:pt x="18336" y="28669"/>
                  </a:lnTo>
                  <a:lnTo>
                    <a:pt x="18633" y="28829"/>
                  </a:lnTo>
                  <a:lnTo>
                    <a:pt x="18953" y="29104"/>
                  </a:lnTo>
                  <a:lnTo>
                    <a:pt x="19090" y="29310"/>
                  </a:lnTo>
                  <a:lnTo>
                    <a:pt x="19296" y="29515"/>
                  </a:lnTo>
                  <a:lnTo>
                    <a:pt x="19388" y="29767"/>
                  </a:lnTo>
                  <a:lnTo>
                    <a:pt x="19388" y="30133"/>
                  </a:lnTo>
                  <a:lnTo>
                    <a:pt x="19365" y="30613"/>
                  </a:lnTo>
                  <a:lnTo>
                    <a:pt x="19296" y="30910"/>
                  </a:lnTo>
                  <a:lnTo>
                    <a:pt x="19182" y="31024"/>
                  </a:lnTo>
                  <a:lnTo>
                    <a:pt x="19090" y="31070"/>
                  </a:lnTo>
                  <a:lnTo>
                    <a:pt x="18976" y="31298"/>
                  </a:lnTo>
                  <a:lnTo>
                    <a:pt x="18953" y="31459"/>
                  </a:lnTo>
                  <a:lnTo>
                    <a:pt x="18976" y="31619"/>
                  </a:lnTo>
                  <a:lnTo>
                    <a:pt x="19227" y="31824"/>
                  </a:lnTo>
                  <a:lnTo>
                    <a:pt x="19365" y="31893"/>
                  </a:lnTo>
                  <a:lnTo>
                    <a:pt x="19410" y="31961"/>
                  </a:lnTo>
                  <a:lnTo>
                    <a:pt x="19296" y="32350"/>
                  </a:lnTo>
                  <a:lnTo>
                    <a:pt x="19273" y="32510"/>
                  </a:lnTo>
                  <a:lnTo>
                    <a:pt x="19273" y="32922"/>
                  </a:lnTo>
                  <a:lnTo>
                    <a:pt x="19250" y="33287"/>
                  </a:lnTo>
                  <a:lnTo>
                    <a:pt x="19250" y="33425"/>
                  </a:lnTo>
                  <a:lnTo>
                    <a:pt x="19456" y="33608"/>
                  </a:lnTo>
                  <a:lnTo>
                    <a:pt x="19593" y="33676"/>
                  </a:lnTo>
                  <a:lnTo>
                    <a:pt x="19776" y="33836"/>
                  </a:lnTo>
                  <a:lnTo>
                    <a:pt x="20028" y="33973"/>
                  </a:lnTo>
                  <a:lnTo>
                    <a:pt x="20165" y="34065"/>
                  </a:lnTo>
                  <a:lnTo>
                    <a:pt x="20233" y="34476"/>
                  </a:lnTo>
                  <a:lnTo>
                    <a:pt x="20233" y="34613"/>
                  </a:lnTo>
                  <a:lnTo>
                    <a:pt x="20211" y="34934"/>
                  </a:lnTo>
                  <a:lnTo>
                    <a:pt x="20165" y="35299"/>
                  </a:lnTo>
                  <a:lnTo>
                    <a:pt x="20119" y="35414"/>
                  </a:lnTo>
                  <a:lnTo>
                    <a:pt x="19868" y="35436"/>
                  </a:lnTo>
                  <a:lnTo>
                    <a:pt x="19753" y="35436"/>
                  </a:lnTo>
                  <a:lnTo>
                    <a:pt x="19502" y="35322"/>
                  </a:lnTo>
                  <a:lnTo>
                    <a:pt x="19250" y="35254"/>
                  </a:lnTo>
                  <a:lnTo>
                    <a:pt x="19136" y="35231"/>
                  </a:lnTo>
                  <a:lnTo>
                    <a:pt x="18953" y="34979"/>
                  </a:lnTo>
                  <a:lnTo>
                    <a:pt x="18862" y="34956"/>
                  </a:lnTo>
                  <a:lnTo>
                    <a:pt x="18747" y="35116"/>
                  </a:lnTo>
                  <a:lnTo>
                    <a:pt x="18725" y="35482"/>
                  </a:lnTo>
                  <a:lnTo>
                    <a:pt x="18702" y="35551"/>
                  </a:lnTo>
                  <a:lnTo>
                    <a:pt x="18633" y="35574"/>
                  </a:lnTo>
                  <a:lnTo>
                    <a:pt x="18450" y="35482"/>
                  </a:lnTo>
                  <a:lnTo>
                    <a:pt x="18382" y="35459"/>
                  </a:lnTo>
                  <a:lnTo>
                    <a:pt x="18244" y="35436"/>
                  </a:lnTo>
                  <a:lnTo>
                    <a:pt x="17833" y="35299"/>
                  </a:lnTo>
                  <a:lnTo>
                    <a:pt x="17787" y="35162"/>
                  </a:lnTo>
                  <a:lnTo>
                    <a:pt x="17741" y="35025"/>
                  </a:lnTo>
                  <a:lnTo>
                    <a:pt x="17559" y="34842"/>
                  </a:lnTo>
                  <a:lnTo>
                    <a:pt x="17444" y="34819"/>
                  </a:lnTo>
                  <a:lnTo>
                    <a:pt x="17239" y="34979"/>
                  </a:lnTo>
                  <a:lnTo>
                    <a:pt x="17033" y="35276"/>
                  </a:lnTo>
                  <a:lnTo>
                    <a:pt x="16850" y="35459"/>
                  </a:lnTo>
                  <a:lnTo>
                    <a:pt x="16781" y="35642"/>
                  </a:lnTo>
                  <a:lnTo>
                    <a:pt x="16827" y="35939"/>
                  </a:lnTo>
                  <a:lnTo>
                    <a:pt x="16987" y="36214"/>
                  </a:lnTo>
                  <a:lnTo>
                    <a:pt x="17101" y="36465"/>
                  </a:lnTo>
                  <a:lnTo>
                    <a:pt x="17124" y="36808"/>
                  </a:lnTo>
                  <a:lnTo>
                    <a:pt x="17147" y="36991"/>
                  </a:lnTo>
                  <a:lnTo>
                    <a:pt x="17056" y="37243"/>
                  </a:lnTo>
                  <a:lnTo>
                    <a:pt x="16987" y="37288"/>
                  </a:lnTo>
                  <a:lnTo>
                    <a:pt x="16918" y="37357"/>
                  </a:lnTo>
                  <a:lnTo>
                    <a:pt x="16827" y="37585"/>
                  </a:lnTo>
                  <a:lnTo>
                    <a:pt x="16804" y="37791"/>
                  </a:lnTo>
                  <a:lnTo>
                    <a:pt x="16781" y="38271"/>
                  </a:lnTo>
                  <a:lnTo>
                    <a:pt x="16758" y="38546"/>
                  </a:lnTo>
                  <a:lnTo>
                    <a:pt x="16713" y="38637"/>
                  </a:lnTo>
                  <a:lnTo>
                    <a:pt x="16461" y="38751"/>
                  </a:lnTo>
                  <a:lnTo>
                    <a:pt x="16347" y="38774"/>
                  </a:lnTo>
                  <a:lnTo>
                    <a:pt x="15981" y="38797"/>
                  </a:lnTo>
                  <a:lnTo>
                    <a:pt x="15524" y="38843"/>
                  </a:lnTo>
                  <a:lnTo>
                    <a:pt x="15135" y="38889"/>
                  </a:lnTo>
                  <a:lnTo>
                    <a:pt x="14884" y="38934"/>
                  </a:lnTo>
                  <a:lnTo>
                    <a:pt x="14792" y="39003"/>
                  </a:lnTo>
                  <a:lnTo>
                    <a:pt x="14587" y="39460"/>
                  </a:lnTo>
                  <a:lnTo>
                    <a:pt x="14564" y="39689"/>
                  </a:lnTo>
                  <a:lnTo>
                    <a:pt x="14518" y="39849"/>
                  </a:lnTo>
                  <a:lnTo>
                    <a:pt x="14289" y="40077"/>
                  </a:lnTo>
                  <a:lnTo>
                    <a:pt x="14244" y="40192"/>
                  </a:lnTo>
                  <a:lnTo>
                    <a:pt x="14198" y="40283"/>
                  </a:lnTo>
                  <a:lnTo>
                    <a:pt x="13901" y="40306"/>
                  </a:lnTo>
                  <a:lnTo>
                    <a:pt x="13786" y="40306"/>
                  </a:lnTo>
                  <a:lnTo>
                    <a:pt x="13672" y="40329"/>
                  </a:lnTo>
                  <a:lnTo>
                    <a:pt x="13443" y="40535"/>
                  </a:lnTo>
                  <a:lnTo>
                    <a:pt x="13398" y="40649"/>
                  </a:lnTo>
                  <a:lnTo>
                    <a:pt x="13375" y="40763"/>
                  </a:lnTo>
                  <a:lnTo>
                    <a:pt x="13055" y="40969"/>
                  </a:lnTo>
                  <a:lnTo>
                    <a:pt x="12940" y="40992"/>
                  </a:lnTo>
                  <a:lnTo>
                    <a:pt x="12872" y="41038"/>
                  </a:lnTo>
                  <a:lnTo>
                    <a:pt x="12826" y="41472"/>
                  </a:lnTo>
                  <a:lnTo>
                    <a:pt x="12849" y="41701"/>
                  </a:lnTo>
                  <a:lnTo>
                    <a:pt x="12895" y="41883"/>
                  </a:lnTo>
                  <a:lnTo>
                    <a:pt x="13123" y="42112"/>
                  </a:lnTo>
                  <a:lnTo>
                    <a:pt x="13283" y="42272"/>
                  </a:lnTo>
                  <a:lnTo>
                    <a:pt x="13398" y="42455"/>
                  </a:lnTo>
                  <a:lnTo>
                    <a:pt x="13649" y="42775"/>
                  </a:lnTo>
                  <a:lnTo>
                    <a:pt x="13855" y="42867"/>
                  </a:lnTo>
                  <a:lnTo>
                    <a:pt x="14038" y="42958"/>
                  </a:lnTo>
                  <a:lnTo>
                    <a:pt x="14198" y="43255"/>
                  </a:lnTo>
                  <a:lnTo>
                    <a:pt x="14266" y="43347"/>
                  </a:lnTo>
                  <a:lnTo>
                    <a:pt x="14358" y="43598"/>
                  </a:lnTo>
                  <a:lnTo>
                    <a:pt x="14358" y="44238"/>
                  </a:lnTo>
                  <a:lnTo>
                    <a:pt x="14358" y="45770"/>
                  </a:lnTo>
                  <a:lnTo>
                    <a:pt x="14312" y="47096"/>
                  </a:lnTo>
                  <a:lnTo>
                    <a:pt x="14335" y="47256"/>
                  </a:lnTo>
                  <a:lnTo>
                    <a:pt x="14564" y="47325"/>
                  </a:lnTo>
                  <a:lnTo>
                    <a:pt x="14747" y="47279"/>
                  </a:lnTo>
                  <a:lnTo>
                    <a:pt x="14907" y="47279"/>
                  </a:lnTo>
                  <a:lnTo>
                    <a:pt x="15044" y="47462"/>
                  </a:lnTo>
                  <a:lnTo>
                    <a:pt x="15135" y="47530"/>
                  </a:lnTo>
                  <a:lnTo>
                    <a:pt x="15227" y="47622"/>
                  </a:lnTo>
                  <a:lnTo>
                    <a:pt x="15227" y="48033"/>
                  </a:lnTo>
                  <a:lnTo>
                    <a:pt x="15227" y="48239"/>
                  </a:lnTo>
                  <a:lnTo>
                    <a:pt x="15318" y="48765"/>
                  </a:lnTo>
                  <a:lnTo>
                    <a:pt x="15410" y="49268"/>
                  </a:lnTo>
                  <a:lnTo>
                    <a:pt x="15410" y="49428"/>
                  </a:lnTo>
                  <a:lnTo>
                    <a:pt x="15227" y="49611"/>
                  </a:lnTo>
                  <a:lnTo>
                    <a:pt x="15135" y="49656"/>
                  </a:lnTo>
                  <a:lnTo>
                    <a:pt x="14929" y="49839"/>
                  </a:lnTo>
                  <a:lnTo>
                    <a:pt x="14815" y="50045"/>
                  </a:lnTo>
                  <a:lnTo>
                    <a:pt x="14815" y="51005"/>
                  </a:lnTo>
                  <a:lnTo>
                    <a:pt x="14838" y="51165"/>
                  </a:lnTo>
                  <a:lnTo>
                    <a:pt x="15090" y="51257"/>
                  </a:lnTo>
                  <a:lnTo>
                    <a:pt x="15295" y="51257"/>
                  </a:lnTo>
                  <a:lnTo>
                    <a:pt x="15364" y="51280"/>
                  </a:lnTo>
                  <a:lnTo>
                    <a:pt x="15432" y="51371"/>
                  </a:lnTo>
                  <a:lnTo>
                    <a:pt x="15410" y="51577"/>
                  </a:lnTo>
                  <a:lnTo>
                    <a:pt x="15387" y="51737"/>
                  </a:lnTo>
                  <a:lnTo>
                    <a:pt x="15387" y="51874"/>
                  </a:lnTo>
                  <a:lnTo>
                    <a:pt x="15295" y="52194"/>
                  </a:lnTo>
                  <a:lnTo>
                    <a:pt x="15204" y="52286"/>
                  </a:lnTo>
                  <a:lnTo>
                    <a:pt x="14838" y="52354"/>
                  </a:lnTo>
                  <a:lnTo>
                    <a:pt x="14564" y="52400"/>
                  </a:lnTo>
                  <a:lnTo>
                    <a:pt x="14472" y="52583"/>
                  </a:lnTo>
                  <a:lnTo>
                    <a:pt x="14472" y="52880"/>
                  </a:lnTo>
                  <a:lnTo>
                    <a:pt x="14495" y="53017"/>
                  </a:lnTo>
                  <a:lnTo>
                    <a:pt x="14815" y="53291"/>
                  </a:lnTo>
                  <a:lnTo>
                    <a:pt x="14998" y="53337"/>
                  </a:lnTo>
                  <a:lnTo>
                    <a:pt x="15135" y="53383"/>
                  </a:lnTo>
                  <a:lnTo>
                    <a:pt x="15318" y="53703"/>
                  </a:lnTo>
                  <a:lnTo>
                    <a:pt x="15410" y="53840"/>
                  </a:lnTo>
                  <a:lnTo>
                    <a:pt x="15638" y="54069"/>
                  </a:lnTo>
                  <a:lnTo>
                    <a:pt x="15707" y="54343"/>
                  </a:lnTo>
                  <a:lnTo>
                    <a:pt x="15707" y="54457"/>
                  </a:lnTo>
                  <a:lnTo>
                    <a:pt x="15592" y="54755"/>
                  </a:lnTo>
                  <a:lnTo>
                    <a:pt x="15501" y="54846"/>
                  </a:lnTo>
                  <a:lnTo>
                    <a:pt x="15387" y="54892"/>
                  </a:lnTo>
                  <a:lnTo>
                    <a:pt x="15204" y="55098"/>
                  </a:lnTo>
                  <a:lnTo>
                    <a:pt x="15204" y="55212"/>
                  </a:lnTo>
                  <a:lnTo>
                    <a:pt x="15158" y="55326"/>
                  </a:lnTo>
                  <a:lnTo>
                    <a:pt x="14861" y="55578"/>
                  </a:lnTo>
                  <a:lnTo>
                    <a:pt x="14701" y="55601"/>
                  </a:lnTo>
                  <a:lnTo>
                    <a:pt x="14541" y="55509"/>
                  </a:lnTo>
                  <a:lnTo>
                    <a:pt x="14015" y="54938"/>
                  </a:lnTo>
                  <a:lnTo>
                    <a:pt x="13786" y="54800"/>
                  </a:lnTo>
                  <a:lnTo>
                    <a:pt x="13078" y="54823"/>
                  </a:lnTo>
                  <a:lnTo>
                    <a:pt x="12369" y="54915"/>
                  </a:lnTo>
                  <a:lnTo>
                    <a:pt x="12117" y="54938"/>
                  </a:lnTo>
                  <a:lnTo>
                    <a:pt x="11546" y="55120"/>
                  </a:lnTo>
                  <a:lnTo>
                    <a:pt x="11317" y="55303"/>
                  </a:lnTo>
                  <a:lnTo>
                    <a:pt x="11203" y="55372"/>
                  </a:lnTo>
                  <a:lnTo>
                    <a:pt x="10952" y="55372"/>
                  </a:lnTo>
                  <a:lnTo>
                    <a:pt x="10723" y="55349"/>
                  </a:lnTo>
                  <a:lnTo>
                    <a:pt x="10517" y="55395"/>
                  </a:lnTo>
                  <a:lnTo>
                    <a:pt x="10449" y="55486"/>
                  </a:lnTo>
                  <a:lnTo>
                    <a:pt x="10334" y="55601"/>
                  </a:lnTo>
                  <a:lnTo>
                    <a:pt x="9831" y="55806"/>
                  </a:lnTo>
                  <a:lnTo>
                    <a:pt x="8825" y="56103"/>
                  </a:lnTo>
                  <a:lnTo>
                    <a:pt x="8414" y="56218"/>
                  </a:lnTo>
                  <a:lnTo>
                    <a:pt x="8277" y="56286"/>
                  </a:lnTo>
                  <a:lnTo>
                    <a:pt x="8071" y="56492"/>
                  </a:lnTo>
                  <a:lnTo>
                    <a:pt x="7865" y="56904"/>
                  </a:lnTo>
                  <a:lnTo>
                    <a:pt x="7797" y="57201"/>
                  </a:lnTo>
                  <a:lnTo>
                    <a:pt x="7682" y="57521"/>
                  </a:lnTo>
                  <a:lnTo>
                    <a:pt x="7134" y="58184"/>
                  </a:lnTo>
                  <a:lnTo>
                    <a:pt x="6928" y="58367"/>
                  </a:lnTo>
                  <a:lnTo>
                    <a:pt x="6836" y="58435"/>
                  </a:lnTo>
                  <a:lnTo>
                    <a:pt x="6676" y="58504"/>
                  </a:lnTo>
                  <a:lnTo>
                    <a:pt x="6676" y="59030"/>
                  </a:lnTo>
                  <a:lnTo>
                    <a:pt x="6653" y="59624"/>
                  </a:lnTo>
                  <a:lnTo>
                    <a:pt x="6768" y="59944"/>
                  </a:lnTo>
                  <a:lnTo>
                    <a:pt x="6974" y="60241"/>
                  </a:lnTo>
                  <a:lnTo>
                    <a:pt x="7088" y="60333"/>
                  </a:lnTo>
                  <a:lnTo>
                    <a:pt x="7454" y="60401"/>
                  </a:lnTo>
                  <a:lnTo>
                    <a:pt x="7545" y="60470"/>
                  </a:lnTo>
                  <a:lnTo>
                    <a:pt x="7614" y="60539"/>
                  </a:lnTo>
                  <a:lnTo>
                    <a:pt x="7911" y="60607"/>
                  </a:lnTo>
                  <a:lnTo>
                    <a:pt x="8048" y="60584"/>
                  </a:lnTo>
                  <a:lnTo>
                    <a:pt x="8185" y="60516"/>
                  </a:lnTo>
                  <a:lnTo>
                    <a:pt x="8551" y="60241"/>
                  </a:lnTo>
                  <a:lnTo>
                    <a:pt x="8620" y="60081"/>
                  </a:lnTo>
                  <a:lnTo>
                    <a:pt x="8803" y="59738"/>
                  </a:lnTo>
                  <a:lnTo>
                    <a:pt x="9123" y="59487"/>
                  </a:lnTo>
                  <a:lnTo>
                    <a:pt x="9237" y="59373"/>
                  </a:lnTo>
                  <a:lnTo>
                    <a:pt x="9420" y="59007"/>
                  </a:lnTo>
                  <a:lnTo>
                    <a:pt x="9443" y="58847"/>
                  </a:lnTo>
                  <a:lnTo>
                    <a:pt x="9420" y="58390"/>
                  </a:lnTo>
                  <a:lnTo>
                    <a:pt x="9488" y="58138"/>
                  </a:lnTo>
                  <a:lnTo>
                    <a:pt x="9580" y="58092"/>
                  </a:lnTo>
                  <a:lnTo>
                    <a:pt x="9786" y="57910"/>
                  </a:lnTo>
                  <a:lnTo>
                    <a:pt x="9854" y="57772"/>
                  </a:lnTo>
                  <a:lnTo>
                    <a:pt x="10037" y="57475"/>
                  </a:lnTo>
                  <a:lnTo>
                    <a:pt x="10266" y="57247"/>
                  </a:lnTo>
                  <a:lnTo>
                    <a:pt x="10540" y="57041"/>
                  </a:lnTo>
                  <a:lnTo>
                    <a:pt x="10837" y="56926"/>
                  </a:lnTo>
                  <a:lnTo>
                    <a:pt x="10952" y="56949"/>
                  </a:lnTo>
                  <a:lnTo>
                    <a:pt x="11180" y="57201"/>
                  </a:lnTo>
                  <a:lnTo>
                    <a:pt x="11272" y="57224"/>
                  </a:lnTo>
                  <a:lnTo>
                    <a:pt x="11500" y="57361"/>
                  </a:lnTo>
                  <a:lnTo>
                    <a:pt x="11820" y="57498"/>
                  </a:lnTo>
                  <a:lnTo>
                    <a:pt x="11980" y="57544"/>
                  </a:lnTo>
                  <a:lnTo>
                    <a:pt x="12255" y="57750"/>
                  </a:lnTo>
                  <a:lnTo>
                    <a:pt x="12415" y="57772"/>
                  </a:lnTo>
                  <a:lnTo>
                    <a:pt x="12963" y="57795"/>
                  </a:lnTo>
                  <a:lnTo>
                    <a:pt x="13398" y="57932"/>
                  </a:lnTo>
                  <a:lnTo>
                    <a:pt x="13489" y="58001"/>
                  </a:lnTo>
                  <a:lnTo>
                    <a:pt x="13672" y="58001"/>
                  </a:lnTo>
                  <a:lnTo>
                    <a:pt x="13718" y="58092"/>
                  </a:lnTo>
                  <a:lnTo>
                    <a:pt x="13718" y="58710"/>
                  </a:lnTo>
                  <a:lnTo>
                    <a:pt x="13718" y="59304"/>
                  </a:lnTo>
                  <a:lnTo>
                    <a:pt x="13946" y="59487"/>
                  </a:lnTo>
                  <a:lnTo>
                    <a:pt x="14244" y="59647"/>
                  </a:lnTo>
                  <a:lnTo>
                    <a:pt x="14358" y="59716"/>
                  </a:lnTo>
                  <a:lnTo>
                    <a:pt x="14518" y="59944"/>
                  </a:lnTo>
                  <a:lnTo>
                    <a:pt x="14655" y="59990"/>
                  </a:lnTo>
                  <a:lnTo>
                    <a:pt x="14815" y="60036"/>
                  </a:lnTo>
                  <a:lnTo>
                    <a:pt x="14998" y="60241"/>
                  </a:lnTo>
                  <a:lnTo>
                    <a:pt x="14975" y="60356"/>
                  </a:lnTo>
                  <a:lnTo>
                    <a:pt x="14907" y="60630"/>
                  </a:lnTo>
                  <a:lnTo>
                    <a:pt x="14792" y="60790"/>
                  </a:lnTo>
                  <a:lnTo>
                    <a:pt x="14747" y="60836"/>
                  </a:lnTo>
                  <a:lnTo>
                    <a:pt x="14609" y="61179"/>
                  </a:lnTo>
                  <a:lnTo>
                    <a:pt x="14609" y="61407"/>
                  </a:lnTo>
                  <a:lnTo>
                    <a:pt x="14609" y="61613"/>
                  </a:lnTo>
                  <a:lnTo>
                    <a:pt x="14655" y="61979"/>
                  </a:lnTo>
                  <a:lnTo>
                    <a:pt x="14769" y="62070"/>
                  </a:lnTo>
                  <a:lnTo>
                    <a:pt x="14907" y="62070"/>
                  </a:lnTo>
                  <a:lnTo>
                    <a:pt x="15135" y="62002"/>
                  </a:lnTo>
                  <a:lnTo>
                    <a:pt x="15272" y="62025"/>
                  </a:lnTo>
                  <a:lnTo>
                    <a:pt x="15318" y="62093"/>
                  </a:lnTo>
                  <a:lnTo>
                    <a:pt x="15387" y="62482"/>
                  </a:lnTo>
                  <a:lnTo>
                    <a:pt x="15432" y="62802"/>
                  </a:lnTo>
                  <a:lnTo>
                    <a:pt x="15638" y="63031"/>
                  </a:lnTo>
                  <a:lnTo>
                    <a:pt x="15775" y="63236"/>
                  </a:lnTo>
                  <a:lnTo>
                    <a:pt x="15913" y="63511"/>
                  </a:lnTo>
                  <a:lnTo>
                    <a:pt x="16164" y="63716"/>
                  </a:lnTo>
                  <a:lnTo>
                    <a:pt x="16484" y="63694"/>
                  </a:lnTo>
                  <a:lnTo>
                    <a:pt x="16758" y="63625"/>
                  </a:lnTo>
                  <a:lnTo>
                    <a:pt x="16896" y="63396"/>
                  </a:lnTo>
                  <a:lnTo>
                    <a:pt x="17056" y="63168"/>
                  </a:lnTo>
                  <a:lnTo>
                    <a:pt x="17147" y="63099"/>
                  </a:lnTo>
                  <a:lnTo>
                    <a:pt x="17399" y="62848"/>
                  </a:lnTo>
                  <a:lnTo>
                    <a:pt x="17513" y="62802"/>
                  </a:lnTo>
                  <a:lnTo>
                    <a:pt x="17902" y="62733"/>
                  </a:lnTo>
                  <a:lnTo>
                    <a:pt x="18313" y="62642"/>
                  </a:lnTo>
                  <a:lnTo>
                    <a:pt x="18450" y="62619"/>
                  </a:lnTo>
                  <a:lnTo>
                    <a:pt x="18747" y="62596"/>
                  </a:lnTo>
                  <a:lnTo>
                    <a:pt x="18793" y="62505"/>
                  </a:lnTo>
                  <a:lnTo>
                    <a:pt x="18953" y="62276"/>
                  </a:lnTo>
                  <a:lnTo>
                    <a:pt x="19067" y="62116"/>
                  </a:lnTo>
                  <a:lnTo>
                    <a:pt x="19022" y="61430"/>
                  </a:lnTo>
                  <a:lnTo>
                    <a:pt x="18953" y="60699"/>
                  </a:lnTo>
                  <a:lnTo>
                    <a:pt x="18839" y="60447"/>
                  </a:lnTo>
                  <a:lnTo>
                    <a:pt x="18725" y="60081"/>
                  </a:lnTo>
                  <a:lnTo>
                    <a:pt x="18702" y="59373"/>
                  </a:lnTo>
                  <a:lnTo>
                    <a:pt x="18610" y="58915"/>
                  </a:lnTo>
                  <a:lnTo>
                    <a:pt x="18404" y="58893"/>
                  </a:lnTo>
                  <a:lnTo>
                    <a:pt x="18267" y="58755"/>
                  </a:lnTo>
                  <a:lnTo>
                    <a:pt x="18244" y="58367"/>
                  </a:lnTo>
                  <a:lnTo>
                    <a:pt x="18222" y="57955"/>
                  </a:lnTo>
                  <a:lnTo>
                    <a:pt x="18267" y="57681"/>
                  </a:lnTo>
                  <a:lnTo>
                    <a:pt x="18313" y="57521"/>
                  </a:lnTo>
                  <a:lnTo>
                    <a:pt x="18450" y="57498"/>
                  </a:lnTo>
                  <a:lnTo>
                    <a:pt x="18587" y="57361"/>
                  </a:lnTo>
                  <a:lnTo>
                    <a:pt x="18725" y="57201"/>
                  </a:lnTo>
                  <a:lnTo>
                    <a:pt x="18907" y="57087"/>
                  </a:lnTo>
                  <a:lnTo>
                    <a:pt x="19136" y="56812"/>
                  </a:lnTo>
                  <a:lnTo>
                    <a:pt x="19365" y="56652"/>
                  </a:lnTo>
                  <a:lnTo>
                    <a:pt x="19548" y="56561"/>
                  </a:lnTo>
                  <a:lnTo>
                    <a:pt x="19708" y="56401"/>
                  </a:lnTo>
                  <a:lnTo>
                    <a:pt x="20005" y="56401"/>
                  </a:lnTo>
                  <a:lnTo>
                    <a:pt x="20188" y="56424"/>
                  </a:lnTo>
                  <a:lnTo>
                    <a:pt x="20165" y="56538"/>
                  </a:lnTo>
                  <a:lnTo>
                    <a:pt x="20211" y="56995"/>
                  </a:lnTo>
                  <a:lnTo>
                    <a:pt x="20211" y="57224"/>
                  </a:lnTo>
                  <a:lnTo>
                    <a:pt x="20005" y="57475"/>
                  </a:lnTo>
                  <a:lnTo>
                    <a:pt x="19936" y="57567"/>
                  </a:lnTo>
                  <a:lnTo>
                    <a:pt x="19868" y="57681"/>
                  </a:lnTo>
                  <a:lnTo>
                    <a:pt x="19799" y="58001"/>
                  </a:lnTo>
                  <a:lnTo>
                    <a:pt x="19822" y="58115"/>
                  </a:lnTo>
                  <a:lnTo>
                    <a:pt x="19959" y="58184"/>
                  </a:lnTo>
                  <a:lnTo>
                    <a:pt x="20142" y="58230"/>
                  </a:lnTo>
                  <a:lnTo>
                    <a:pt x="20256" y="58252"/>
                  </a:lnTo>
                  <a:lnTo>
                    <a:pt x="20485" y="58275"/>
                  </a:lnTo>
                  <a:lnTo>
                    <a:pt x="20485" y="58390"/>
                  </a:lnTo>
                  <a:lnTo>
                    <a:pt x="20508" y="58504"/>
                  </a:lnTo>
                  <a:lnTo>
                    <a:pt x="20714" y="58595"/>
                  </a:lnTo>
                  <a:lnTo>
                    <a:pt x="20828" y="58641"/>
                  </a:lnTo>
                  <a:lnTo>
                    <a:pt x="20965" y="58687"/>
                  </a:lnTo>
                  <a:lnTo>
                    <a:pt x="21285" y="58710"/>
                  </a:lnTo>
                  <a:lnTo>
                    <a:pt x="21354" y="58641"/>
                  </a:lnTo>
                  <a:lnTo>
                    <a:pt x="21422" y="58413"/>
                  </a:lnTo>
                  <a:lnTo>
                    <a:pt x="21399" y="58207"/>
                  </a:lnTo>
                  <a:lnTo>
                    <a:pt x="21399" y="57955"/>
                  </a:lnTo>
                  <a:lnTo>
                    <a:pt x="21491" y="57795"/>
                  </a:lnTo>
                  <a:lnTo>
                    <a:pt x="21879" y="57795"/>
                  </a:lnTo>
                  <a:lnTo>
                    <a:pt x="22017" y="57955"/>
                  </a:lnTo>
                  <a:lnTo>
                    <a:pt x="22314" y="58161"/>
                  </a:lnTo>
                  <a:lnTo>
                    <a:pt x="22588" y="58230"/>
                  </a:lnTo>
                  <a:lnTo>
                    <a:pt x="22863" y="58298"/>
                  </a:lnTo>
                  <a:lnTo>
                    <a:pt x="23114" y="58458"/>
                  </a:lnTo>
                  <a:lnTo>
                    <a:pt x="23365" y="58664"/>
                  </a:lnTo>
                  <a:lnTo>
                    <a:pt x="23594" y="58847"/>
                  </a:lnTo>
                  <a:lnTo>
                    <a:pt x="23800" y="58915"/>
                  </a:lnTo>
                  <a:lnTo>
                    <a:pt x="24166" y="58801"/>
                  </a:lnTo>
                  <a:lnTo>
                    <a:pt x="24440" y="58618"/>
                  </a:lnTo>
                  <a:lnTo>
                    <a:pt x="24463" y="58527"/>
                  </a:lnTo>
                  <a:lnTo>
                    <a:pt x="24669" y="58298"/>
                  </a:lnTo>
                  <a:lnTo>
                    <a:pt x="24829" y="58252"/>
                  </a:lnTo>
                  <a:lnTo>
                    <a:pt x="24966" y="58184"/>
                  </a:lnTo>
                  <a:lnTo>
                    <a:pt x="25194" y="57887"/>
                  </a:lnTo>
                  <a:lnTo>
                    <a:pt x="25309" y="57818"/>
                  </a:lnTo>
                  <a:lnTo>
                    <a:pt x="25766" y="57772"/>
                  </a:lnTo>
                  <a:lnTo>
                    <a:pt x="26269" y="57772"/>
                  </a:lnTo>
                  <a:lnTo>
                    <a:pt x="26429" y="57750"/>
                  </a:lnTo>
                  <a:lnTo>
                    <a:pt x="26680" y="57795"/>
                  </a:lnTo>
                  <a:lnTo>
                    <a:pt x="26726" y="57887"/>
                  </a:lnTo>
                  <a:lnTo>
                    <a:pt x="26749" y="57978"/>
                  </a:lnTo>
                  <a:lnTo>
                    <a:pt x="26886" y="58435"/>
                  </a:lnTo>
                  <a:lnTo>
                    <a:pt x="26886" y="58641"/>
                  </a:lnTo>
                  <a:lnTo>
                    <a:pt x="26818" y="58664"/>
                  </a:lnTo>
                  <a:lnTo>
                    <a:pt x="26658" y="58664"/>
                  </a:lnTo>
                  <a:lnTo>
                    <a:pt x="26429" y="58801"/>
                  </a:lnTo>
                  <a:lnTo>
                    <a:pt x="26406" y="58938"/>
                  </a:lnTo>
                  <a:lnTo>
                    <a:pt x="26406" y="59098"/>
                  </a:lnTo>
                  <a:lnTo>
                    <a:pt x="26383" y="59418"/>
                  </a:lnTo>
                  <a:lnTo>
                    <a:pt x="26315" y="59510"/>
                  </a:lnTo>
                  <a:lnTo>
                    <a:pt x="26223" y="59556"/>
                  </a:lnTo>
                  <a:lnTo>
                    <a:pt x="26155" y="59784"/>
                  </a:lnTo>
                  <a:lnTo>
                    <a:pt x="26155" y="59921"/>
                  </a:lnTo>
                  <a:lnTo>
                    <a:pt x="26132" y="60333"/>
                  </a:lnTo>
                  <a:lnTo>
                    <a:pt x="26155" y="60584"/>
                  </a:lnTo>
                  <a:lnTo>
                    <a:pt x="26338" y="60676"/>
                  </a:lnTo>
                  <a:lnTo>
                    <a:pt x="26658" y="60744"/>
                  </a:lnTo>
                  <a:lnTo>
                    <a:pt x="27069" y="60699"/>
                  </a:lnTo>
                  <a:lnTo>
                    <a:pt x="27412" y="60699"/>
                  </a:lnTo>
                  <a:lnTo>
                    <a:pt x="27595" y="60562"/>
                  </a:lnTo>
                  <a:lnTo>
                    <a:pt x="27778" y="60356"/>
                  </a:lnTo>
                  <a:lnTo>
                    <a:pt x="28029" y="60287"/>
                  </a:lnTo>
                  <a:lnTo>
                    <a:pt x="29287" y="60287"/>
                  </a:lnTo>
                  <a:lnTo>
                    <a:pt x="29858" y="60310"/>
                  </a:lnTo>
                  <a:lnTo>
                    <a:pt x="29881" y="60401"/>
                  </a:lnTo>
                  <a:lnTo>
                    <a:pt x="29995" y="60653"/>
                  </a:lnTo>
                  <a:lnTo>
                    <a:pt x="30133" y="60790"/>
                  </a:lnTo>
                  <a:lnTo>
                    <a:pt x="30133" y="60973"/>
                  </a:lnTo>
                  <a:lnTo>
                    <a:pt x="30178" y="61133"/>
                  </a:lnTo>
                  <a:lnTo>
                    <a:pt x="30498" y="61133"/>
                  </a:lnTo>
                  <a:lnTo>
                    <a:pt x="30727" y="61019"/>
                  </a:lnTo>
                  <a:lnTo>
                    <a:pt x="30750" y="60950"/>
                  </a:lnTo>
                  <a:lnTo>
                    <a:pt x="30956" y="60813"/>
                  </a:lnTo>
                  <a:lnTo>
                    <a:pt x="31116" y="60767"/>
                  </a:lnTo>
                  <a:lnTo>
                    <a:pt x="31504" y="60790"/>
                  </a:lnTo>
                  <a:lnTo>
                    <a:pt x="31779" y="60722"/>
                  </a:lnTo>
                  <a:lnTo>
                    <a:pt x="31962" y="60584"/>
                  </a:lnTo>
                  <a:lnTo>
                    <a:pt x="32099" y="60356"/>
                  </a:lnTo>
                  <a:lnTo>
                    <a:pt x="32350" y="60059"/>
                  </a:lnTo>
                  <a:lnTo>
                    <a:pt x="32556" y="59807"/>
                  </a:lnTo>
                  <a:lnTo>
                    <a:pt x="32579" y="59533"/>
                  </a:lnTo>
                  <a:lnTo>
                    <a:pt x="32693" y="59236"/>
                  </a:lnTo>
                  <a:lnTo>
                    <a:pt x="32876" y="59030"/>
                  </a:lnTo>
                  <a:lnTo>
                    <a:pt x="33036" y="58801"/>
                  </a:lnTo>
                  <a:lnTo>
                    <a:pt x="33082" y="58618"/>
                  </a:lnTo>
                  <a:lnTo>
                    <a:pt x="33242" y="58138"/>
                  </a:lnTo>
                  <a:lnTo>
                    <a:pt x="33356" y="58092"/>
                  </a:lnTo>
                  <a:lnTo>
                    <a:pt x="33470" y="58161"/>
                  </a:lnTo>
                  <a:lnTo>
                    <a:pt x="33699" y="58344"/>
                  </a:lnTo>
                  <a:lnTo>
                    <a:pt x="33836" y="58321"/>
                  </a:lnTo>
                  <a:lnTo>
                    <a:pt x="34248" y="58252"/>
                  </a:lnTo>
                  <a:lnTo>
                    <a:pt x="34636" y="58275"/>
                  </a:lnTo>
                  <a:lnTo>
                    <a:pt x="34728" y="58252"/>
                  </a:lnTo>
                  <a:lnTo>
                    <a:pt x="34865" y="58024"/>
                  </a:lnTo>
                  <a:lnTo>
                    <a:pt x="34888" y="57910"/>
                  </a:lnTo>
                  <a:lnTo>
                    <a:pt x="34888" y="57818"/>
                  </a:lnTo>
                  <a:lnTo>
                    <a:pt x="34956" y="57521"/>
                  </a:lnTo>
                  <a:lnTo>
                    <a:pt x="35025" y="57475"/>
                  </a:lnTo>
                  <a:lnTo>
                    <a:pt x="35139" y="57384"/>
                  </a:lnTo>
                  <a:lnTo>
                    <a:pt x="35276" y="56995"/>
                  </a:lnTo>
                  <a:lnTo>
                    <a:pt x="35345" y="56949"/>
                  </a:lnTo>
                  <a:lnTo>
                    <a:pt x="35574" y="56972"/>
                  </a:lnTo>
                  <a:lnTo>
                    <a:pt x="35871" y="56972"/>
                  </a:lnTo>
                  <a:lnTo>
                    <a:pt x="36008" y="56995"/>
                  </a:lnTo>
                  <a:lnTo>
                    <a:pt x="36305" y="57178"/>
                  </a:lnTo>
                  <a:lnTo>
                    <a:pt x="36465" y="57201"/>
                  </a:lnTo>
                  <a:lnTo>
                    <a:pt x="36648" y="57155"/>
                  </a:lnTo>
                  <a:lnTo>
                    <a:pt x="36968" y="56949"/>
                  </a:lnTo>
                  <a:lnTo>
                    <a:pt x="37151" y="56949"/>
                  </a:lnTo>
                  <a:lnTo>
                    <a:pt x="38203" y="56926"/>
                  </a:lnTo>
                  <a:lnTo>
                    <a:pt x="39460" y="56881"/>
                  </a:lnTo>
                  <a:lnTo>
                    <a:pt x="39803" y="56858"/>
                  </a:lnTo>
                  <a:lnTo>
                    <a:pt x="40352" y="56812"/>
                  </a:lnTo>
                  <a:lnTo>
                    <a:pt x="40580" y="56835"/>
                  </a:lnTo>
                  <a:lnTo>
                    <a:pt x="40626" y="56904"/>
                  </a:lnTo>
                  <a:lnTo>
                    <a:pt x="40718" y="57041"/>
                  </a:lnTo>
                  <a:lnTo>
                    <a:pt x="40992" y="57155"/>
                  </a:lnTo>
                  <a:lnTo>
                    <a:pt x="41083" y="57178"/>
                  </a:lnTo>
                  <a:lnTo>
                    <a:pt x="41358" y="57292"/>
                  </a:lnTo>
                  <a:lnTo>
                    <a:pt x="41701" y="57384"/>
                  </a:lnTo>
                  <a:lnTo>
                    <a:pt x="41815" y="57384"/>
                  </a:lnTo>
                  <a:lnTo>
                    <a:pt x="42066" y="57224"/>
                  </a:lnTo>
                  <a:lnTo>
                    <a:pt x="42089" y="57132"/>
                  </a:lnTo>
                  <a:lnTo>
                    <a:pt x="42135" y="56881"/>
                  </a:lnTo>
                  <a:lnTo>
                    <a:pt x="42249" y="56584"/>
                  </a:lnTo>
                  <a:lnTo>
                    <a:pt x="42272" y="56149"/>
                  </a:lnTo>
                  <a:lnTo>
                    <a:pt x="42249" y="55669"/>
                  </a:lnTo>
                  <a:lnTo>
                    <a:pt x="42226" y="55509"/>
                  </a:lnTo>
                  <a:lnTo>
                    <a:pt x="42364" y="55258"/>
                  </a:lnTo>
                  <a:lnTo>
                    <a:pt x="42432" y="55189"/>
                  </a:lnTo>
                  <a:lnTo>
                    <a:pt x="42569" y="55006"/>
                  </a:lnTo>
                  <a:lnTo>
                    <a:pt x="42729" y="54869"/>
                  </a:lnTo>
                  <a:lnTo>
                    <a:pt x="42912" y="54777"/>
                  </a:lnTo>
                  <a:lnTo>
                    <a:pt x="43232" y="54686"/>
                  </a:lnTo>
                  <a:lnTo>
                    <a:pt x="43438" y="54709"/>
                  </a:lnTo>
                  <a:lnTo>
                    <a:pt x="43918" y="54892"/>
                  </a:lnTo>
                  <a:lnTo>
                    <a:pt x="44124" y="54915"/>
                  </a:lnTo>
                  <a:lnTo>
                    <a:pt x="44764" y="54938"/>
                  </a:lnTo>
                  <a:lnTo>
                    <a:pt x="45336" y="54960"/>
                  </a:lnTo>
                  <a:lnTo>
                    <a:pt x="45427" y="55006"/>
                  </a:lnTo>
                  <a:lnTo>
                    <a:pt x="45496" y="55258"/>
                  </a:lnTo>
                  <a:lnTo>
                    <a:pt x="45541" y="55372"/>
                  </a:lnTo>
                  <a:lnTo>
                    <a:pt x="45770" y="55509"/>
                  </a:lnTo>
                  <a:lnTo>
                    <a:pt x="45907" y="55646"/>
                  </a:lnTo>
                  <a:lnTo>
                    <a:pt x="45907" y="55806"/>
                  </a:lnTo>
                  <a:lnTo>
                    <a:pt x="45976" y="56149"/>
                  </a:lnTo>
                  <a:lnTo>
                    <a:pt x="46090" y="56332"/>
                  </a:lnTo>
                  <a:lnTo>
                    <a:pt x="46182" y="56378"/>
                  </a:lnTo>
                  <a:lnTo>
                    <a:pt x="46913" y="56401"/>
                  </a:lnTo>
                  <a:lnTo>
                    <a:pt x="47668" y="56355"/>
                  </a:lnTo>
                  <a:lnTo>
                    <a:pt x="48148" y="56309"/>
                  </a:lnTo>
                  <a:lnTo>
                    <a:pt x="48376" y="56241"/>
                  </a:lnTo>
                  <a:lnTo>
                    <a:pt x="48559" y="56081"/>
                  </a:lnTo>
                  <a:lnTo>
                    <a:pt x="48856" y="55989"/>
                  </a:lnTo>
                  <a:lnTo>
                    <a:pt x="49268" y="56012"/>
                  </a:lnTo>
                  <a:lnTo>
                    <a:pt x="49702" y="56012"/>
                  </a:lnTo>
                  <a:lnTo>
                    <a:pt x="49794" y="56058"/>
                  </a:lnTo>
                  <a:lnTo>
                    <a:pt x="49862" y="56332"/>
                  </a:lnTo>
                  <a:lnTo>
                    <a:pt x="49931" y="56424"/>
                  </a:lnTo>
                  <a:lnTo>
                    <a:pt x="50000" y="56515"/>
                  </a:lnTo>
                  <a:lnTo>
                    <a:pt x="50022" y="56721"/>
                  </a:lnTo>
                  <a:lnTo>
                    <a:pt x="50114" y="56789"/>
                  </a:lnTo>
                  <a:lnTo>
                    <a:pt x="50205" y="56835"/>
                  </a:lnTo>
                  <a:lnTo>
                    <a:pt x="50342" y="56995"/>
                  </a:lnTo>
                  <a:lnTo>
                    <a:pt x="50342" y="57155"/>
                  </a:lnTo>
                  <a:lnTo>
                    <a:pt x="50320" y="57429"/>
                  </a:lnTo>
                  <a:lnTo>
                    <a:pt x="50297" y="58298"/>
                  </a:lnTo>
                  <a:lnTo>
                    <a:pt x="50388" y="58481"/>
                  </a:lnTo>
                  <a:lnTo>
                    <a:pt x="50480" y="58595"/>
                  </a:lnTo>
                  <a:lnTo>
                    <a:pt x="50708" y="58893"/>
                  </a:lnTo>
                  <a:lnTo>
                    <a:pt x="50845" y="58938"/>
                  </a:lnTo>
                  <a:lnTo>
                    <a:pt x="50983" y="58984"/>
                  </a:lnTo>
                  <a:lnTo>
                    <a:pt x="51097" y="59304"/>
                  </a:lnTo>
                  <a:lnTo>
                    <a:pt x="51211" y="59373"/>
                  </a:lnTo>
                  <a:lnTo>
                    <a:pt x="51531" y="59373"/>
                  </a:lnTo>
                  <a:lnTo>
                    <a:pt x="51623" y="59464"/>
                  </a:lnTo>
                  <a:lnTo>
                    <a:pt x="51737" y="59578"/>
                  </a:lnTo>
                  <a:lnTo>
                    <a:pt x="52011" y="59738"/>
                  </a:lnTo>
                  <a:lnTo>
                    <a:pt x="52171" y="59738"/>
                  </a:lnTo>
                  <a:lnTo>
                    <a:pt x="52697" y="59716"/>
                  </a:lnTo>
                  <a:lnTo>
                    <a:pt x="53109" y="59716"/>
                  </a:lnTo>
                  <a:lnTo>
                    <a:pt x="53177" y="59693"/>
                  </a:lnTo>
                  <a:lnTo>
                    <a:pt x="53292" y="59510"/>
                  </a:lnTo>
                  <a:lnTo>
                    <a:pt x="53383" y="59487"/>
                  </a:lnTo>
                  <a:lnTo>
                    <a:pt x="53497" y="59464"/>
                  </a:lnTo>
                  <a:lnTo>
                    <a:pt x="53680" y="59327"/>
                  </a:lnTo>
                  <a:lnTo>
                    <a:pt x="53657" y="59258"/>
                  </a:lnTo>
                  <a:lnTo>
                    <a:pt x="53589" y="58641"/>
                  </a:lnTo>
                  <a:lnTo>
                    <a:pt x="53520" y="57795"/>
                  </a:lnTo>
                  <a:lnTo>
                    <a:pt x="53543" y="57589"/>
                  </a:lnTo>
                  <a:lnTo>
                    <a:pt x="53726" y="57384"/>
                  </a:lnTo>
                  <a:lnTo>
                    <a:pt x="53749" y="57224"/>
                  </a:lnTo>
                  <a:lnTo>
                    <a:pt x="53726" y="57064"/>
                  </a:lnTo>
                  <a:lnTo>
                    <a:pt x="53749" y="56835"/>
                  </a:lnTo>
                  <a:lnTo>
                    <a:pt x="53817" y="56812"/>
                  </a:lnTo>
                  <a:lnTo>
                    <a:pt x="53932" y="56812"/>
                  </a:lnTo>
                  <a:lnTo>
                    <a:pt x="54160" y="56698"/>
                  </a:lnTo>
                  <a:lnTo>
                    <a:pt x="54183" y="56584"/>
                  </a:lnTo>
                  <a:lnTo>
                    <a:pt x="54160" y="56446"/>
                  </a:lnTo>
                  <a:lnTo>
                    <a:pt x="54183" y="56058"/>
                  </a:lnTo>
                  <a:lnTo>
                    <a:pt x="54092" y="55989"/>
                  </a:lnTo>
                  <a:lnTo>
                    <a:pt x="53886" y="56012"/>
                  </a:lnTo>
                  <a:lnTo>
                    <a:pt x="53657" y="55966"/>
                  </a:lnTo>
                  <a:lnTo>
                    <a:pt x="53520" y="55875"/>
                  </a:lnTo>
                  <a:lnTo>
                    <a:pt x="53406" y="55578"/>
                  </a:lnTo>
                  <a:lnTo>
                    <a:pt x="53429" y="55440"/>
                  </a:lnTo>
                  <a:lnTo>
                    <a:pt x="53566" y="55052"/>
                  </a:lnTo>
                  <a:lnTo>
                    <a:pt x="53612" y="54777"/>
                  </a:lnTo>
                  <a:lnTo>
                    <a:pt x="53520" y="54549"/>
                  </a:lnTo>
                  <a:lnTo>
                    <a:pt x="53360" y="54389"/>
                  </a:lnTo>
                  <a:lnTo>
                    <a:pt x="53223" y="54480"/>
                  </a:lnTo>
                  <a:lnTo>
                    <a:pt x="53040" y="54709"/>
                  </a:lnTo>
                  <a:lnTo>
                    <a:pt x="52926" y="54846"/>
                  </a:lnTo>
                  <a:lnTo>
                    <a:pt x="52651" y="55075"/>
                  </a:lnTo>
                  <a:lnTo>
                    <a:pt x="52537" y="55075"/>
                  </a:lnTo>
                  <a:lnTo>
                    <a:pt x="52309" y="54915"/>
                  </a:lnTo>
                  <a:lnTo>
                    <a:pt x="52126" y="54800"/>
                  </a:lnTo>
                  <a:lnTo>
                    <a:pt x="51966" y="54709"/>
                  </a:lnTo>
                  <a:lnTo>
                    <a:pt x="51897" y="54503"/>
                  </a:lnTo>
                  <a:lnTo>
                    <a:pt x="51943" y="54183"/>
                  </a:lnTo>
                  <a:lnTo>
                    <a:pt x="51943" y="53680"/>
                  </a:lnTo>
                  <a:lnTo>
                    <a:pt x="51897" y="53200"/>
                  </a:lnTo>
                  <a:lnTo>
                    <a:pt x="51806" y="52880"/>
                  </a:lnTo>
                  <a:lnTo>
                    <a:pt x="51760" y="52628"/>
                  </a:lnTo>
                  <a:lnTo>
                    <a:pt x="51760" y="52263"/>
                  </a:lnTo>
                  <a:lnTo>
                    <a:pt x="51783" y="52148"/>
                  </a:lnTo>
                  <a:lnTo>
                    <a:pt x="52103" y="52080"/>
                  </a:lnTo>
                  <a:lnTo>
                    <a:pt x="52171" y="52057"/>
                  </a:lnTo>
                  <a:lnTo>
                    <a:pt x="52240" y="51966"/>
                  </a:lnTo>
                  <a:lnTo>
                    <a:pt x="52377" y="51623"/>
                  </a:lnTo>
                  <a:lnTo>
                    <a:pt x="52491" y="51554"/>
                  </a:lnTo>
                  <a:lnTo>
                    <a:pt x="52606" y="51508"/>
                  </a:lnTo>
                  <a:lnTo>
                    <a:pt x="52697" y="51211"/>
                  </a:lnTo>
                  <a:lnTo>
                    <a:pt x="52697" y="51074"/>
                  </a:lnTo>
                  <a:lnTo>
                    <a:pt x="52674" y="50960"/>
                  </a:lnTo>
                  <a:lnTo>
                    <a:pt x="52400" y="50777"/>
                  </a:lnTo>
                  <a:lnTo>
                    <a:pt x="52263" y="50754"/>
                  </a:lnTo>
                  <a:lnTo>
                    <a:pt x="52126" y="50731"/>
                  </a:lnTo>
                  <a:lnTo>
                    <a:pt x="51897" y="50548"/>
                  </a:lnTo>
                  <a:lnTo>
                    <a:pt x="51851" y="50388"/>
                  </a:lnTo>
                  <a:lnTo>
                    <a:pt x="51783" y="50022"/>
                  </a:lnTo>
                  <a:lnTo>
                    <a:pt x="51737" y="49748"/>
                  </a:lnTo>
                  <a:lnTo>
                    <a:pt x="51668" y="49679"/>
                  </a:lnTo>
                  <a:lnTo>
                    <a:pt x="51371" y="49451"/>
                  </a:lnTo>
                  <a:lnTo>
                    <a:pt x="51348" y="49268"/>
                  </a:lnTo>
                  <a:lnTo>
                    <a:pt x="51326" y="49039"/>
                  </a:lnTo>
                  <a:lnTo>
                    <a:pt x="51097" y="48582"/>
                  </a:lnTo>
                  <a:lnTo>
                    <a:pt x="50937" y="48422"/>
                  </a:lnTo>
                  <a:lnTo>
                    <a:pt x="50594" y="48033"/>
                  </a:lnTo>
                  <a:lnTo>
                    <a:pt x="50388" y="47667"/>
                  </a:lnTo>
                  <a:lnTo>
                    <a:pt x="50342" y="47485"/>
                  </a:lnTo>
                  <a:lnTo>
                    <a:pt x="50274" y="47005"/>
                  </a:lnTo>
                  <a:lnTo>
                    <a:pt x="50182" y="46890"/>
                  </a:lnTo>
                  <a:lnTo>
                    <a:pt x="50068" y="46867"/>
                  </a:lnTo>
                  <a:lnTo>
                    <a:pt x="49817" y="46753"/>
                  </a:lnTo>
                  <a:lnTo>
                    <a:pt x="49794" y="46570"/>
                  </a:lnTo>
                  <a:lnTo>
                    <a:pt x="49771" y="46364"/>
                  </a:lnTo>
                  <a:lnTo>
                    <a:pt x="49725" y="46067"/>
                  </a:lnTo>
                  <a:lnTo>
                    <a:pt x="49817" y="45999"/>
                  </a:lnTo>
                  <a:lnTo>
                    <a:pt x="50182" y="45930"/>
                  </a:lnTo>
                  <a:lnTo>
                    <a:pt x="50525" y="45770"/>
                  </a:lnTo>
                  <a:lnTo>
                    <a:pt x="50640" y="45656"/>
                  </a:lnTo>
                  <a:lnTo>
                    <a:pt x="50891" y="45404"/>
                  </a:lnTo>
                  <a:lnTo>
                    <a:pt x="50914" y="45221"/>
                  </a:lnTo>
                  <a:lnTo>
                    <a:pt x="50868" y="44581"/>
                  </a:lnTo>
                  <a:lnTo>
                    <a:pt x="50937" y="44170"/>
                  </a:lnTo>
                  <a:lnTo>
                    <a:pt x="52903" y="44170"/>
                  </a:lnTo>
                  <a:lnTo>
                    <a:pt x="52972" y="43895"/>
                  </a:lnTo>
                  <a:lnTo>
                    <a:pt x="52972" y="43369"/>
                  </a:lnTo>
                  <a:lnTo>
                    <a:pt x="53017" y="43255"/>
                  </a:lnTo>
                  <a:lnTo>
                    <a:pt x="53292" y="43209"/>
                  </a:lnTo>
                  <a:lnTo>
                    <a:pt x="54526" y="43209"/>
                  </a:lnTo>
                  <a:lnTo>
                    <a:pt x="55418" y="43141"/>
                  </a:lnTo>
                  <a:lnTo>
                    <a:pt x="55578" y="43049"/>
                  </a:lnTo>
                  <a:lnTo>
                    <a:pt x="55898" y="42844"/>
                  </a:lnTo>
                  <a:lnTo>
                    <a:pt x="56035" y="42706"/>
                  </a:lnTo>
                  <a:lnTo>
                    <a:pt x="56287" y="42386"/>
                  </a:lnTo>
                  <a:lnTo>
                    <a:pt x="56447" y="42341"/>
                  </a:lnTo>
                  <a:lnTo>
                    <a:pt x="56607" y="42318"/>
                  </a:lnTo>
                  <a:lnTo>
                    <a:pt x="56904" y="42181"/>
                  </a:lnTo>
                  <a:lnTo>
                    <a:pt x="57018" y="42044"/>
                  </a:lnTo>
                  <a:lnTo>
                    <a:pt x="57064" y="41906"/>
                  </a:lnTo>
                  <a:lnTo>
                    <a:pt x="57064" y="41701"/>
                  </a:lnTo>
                  <a:lnTo>
                    <a:pt x="57132" y="41632"/>
                  </a:lnTo>
                  <a:lnTo>
                    <a:pt x="57224" y="41632"/>
                  </a:lnTo>
                  <a:lnTo>
                    <a:pt x="57430" y="41586"/>
                  </a:lnTo>
                  <a:lnTo>
                    <a:pt x="57795" y="41220"/>
                  </a:lnTo>
                  <a:lnTo>
                    <a:pt x="57978" y="41129"/>
                  </a:lnTo>
                  <a:lnTo>
                    <a:pt x="58138" y="41060"/>
                  </a:lnTo>
                  <a:lnTo>
                    <a:pt x="58344" y="40809"/>
                  </a:lnTo>
                  <a:lnTo>
                    <a:pt x="58367" y="40649"/>
                  </a:lnTo>
                  <a:lnTo>
                    <a:pt x="58298" y="40215"/>
                  </a:lnTo>
                  <a:lnTo>
                    <a:pt x="58253" y="39872"/>
                  </a:lnTo>
                  <a:lnTo>
                    <a:pt x="58207" y="39826"/>
                  </a:lnTo>
                  <a:lnTo>
                    <a:pt x="58047" y="39666"/>
                  </a:lnTo>
                  <a:lnTo>
                    <a:pt x="58001" y="39506"/>
                  </a:lnTo>
                  <a:lnTo>
                    <a:pt x="58024" y="39300"/>
                  </a:lnTo>
                  <a:lnTo>
                    <a:pt x="57978" y="38911"/>
                  </a:lnTo>
                  <a:lnTo>
                    <a:pt x="57864" y="38820"/>
                  </a:lnTo>
                  <a:lnTo>
                    <a:pt x="57750" y="38729"/>
                  </a:lnTo>
                  <a:lnTo>
                    <a:pt x="57750" y="38386"/>
                  </a:lnTo>
                  <a:lnTo>
                    <a:pt x="57635" y="38294"/>
                  </a:lnTo>
                  <a:lnTo>
                    <a:pt x="57498" y="38180"/>
                  </a:lnTo>
                  <a:lnTo>
                    <a:pt x="57384" y="37860"/>
                  </a:lnTo>
                  <a:lnTo>
                    <a:pt x="57384" y="37723"/>
                  </a:lnTo>
                  <a:lnTo>
                    <a:pt x="57452" y="37654"/>
                  </a:lnTo>
                  <a:lnTo>
                    <a:pt x="57841" y="37745"/>
                  </a:lnTo>
                  <a:lnTo>
                    <a:pt x="58001" y="37700"/>
                  </a:lnTo>
                  <a:lnTo>
                    <a:pt x="58115" y="37563"/>
                  </a:lnTo>
                  <a:lnTo>
                    <a:pt x="58367" y="37265"/>
                  </a:lnTo>
                  <a:lnTo>
                    <a:pt x="58481" y="37243"/>
                  </a:lnTo>
                  <a:lnTo>
                    <a:pt x="58596" y="37288"/>
                  </a:lnTo>
                  <a:lnTo>
                    <a:pt x="58893" y="37220"/>
                  </a:lnTo>
                  <a:lnTo>
                    <a:pt x="59007" y="37105"/>
                  </a:lnTo>
                  <a:lnTo>
                    <a:pt x="59144" y="36854"/>
                  </a:lnTo>
                  <a:lnTo>
                    <a:pt x="59259" y="36671"/>
                  </a:lnTo>
                  <a:lnTo>
                    <a:pt x="59373" y="36602"/>
                  </a:lnTo>
                  <a:lnTo>
                    <a:pt x="59624" y="36351"/>
                  </a:lnTo>
                  <a:lnTo>
                    <a:pt x="59670" y="36191"/>
                  </a:lnTo>
                  <a:lnTo>
                    <a:pt x="59739" y="36054"/>
                  </a:lnTo>
                  <a:lnTo>
                    <a:pt x="60104" y="35871"/>
                  </a:lnTo>
                  <a:lnTo>
                    <a:pt x="60242" y="35848"/>
                  </a:lnTo>
                  <a:lnTo>
                    <a:pt x="60356" y="35871"/>
                  </a:lnTo>
                  <a:lnTo>
                    <a:pt x="60607" y="36122"/>
                  </a:lnTo>
                  <a:lnTo>
                    <a:pt x="60653" y="36259"/>
                  </a:lnTo>
                  <a:lnTo>
                    <a:pt x="60676" y="36397"/>
                  </a:lnTo>
                  <a:lnTo>
                    <a:pt x="60836" y="36625"/>
                  </a:lnTo>
                  <a:lnTo>
                    <a:pt x="60950" y="36648"/>
                  </a:lnTo>
                  <a:lnTo>
                    <a:pt x="61202" y="36694"/>
                  </a:lnTo>
                  <a:lnTo>
                    <a:pt x="61636" y="36717"/>
                  </a:lnTo>
                  <a:lnTo>
                    <a:pt x="62276" y="36671"/>
                  </a:lnTo>
                  <a:lnTo>
                    <a:pt x="62596" y="36557"/>
                  </a:lnTo>
                  <a:lnTo>
                    <a:pt x="62619" y="36488"/>
                  </a:lnTo>
                  <a:lnTo>
                    <a:pt x="62779" y="36282"/>
                  </a:lnTo>
                  <a:lnTo>
                    <a:pt x="62802" y="36054"/>
                  </a:lnTo>
                  <a:lnTo>
                    <a:pt x="62848" y="35551"/>
                  </a:lnTo>
                  <a:lnTo>
                    <a:pt x="62825" y="35231"/>
                  </a:lnTo>
                  <a:lnTo>
                    <a:pt x="62756" y="35116"/>
                  </a:lnTo>
                  <a:lnTo>
                    <a:pt x="62619" y="34773"/>
                  </a:lnTo>
                  <a:lnTo>
                    <a:pt x="62482" y="34728"/>
                  </a:lnTo>
                  <a:lnTo>
                    <a:pt x="62368" y="34682"/>
                  </a:lnTo>
                  <a:lnTo>
                    <a:pt x="62253" y="34408"/>
                  </a:lnTo>
                  <a:lnTo>
                    <a:pt x="62139" y="34339"/>
                  </a:lnTo>
                  <a:lnTo>
                    <a:pt x="62002" y="34339"/>
                  </a:lnTo>
                  <a:lnTo>
                    <a:pt x="61705" y="34362"/>
                  </a:lnTo>
                  <a:lnTo>
                    <a:pt x="61636" y="34271"/>
                  </a:lnTo>
                  <a:lnTo>
                    <a:pt x="61545" y="34042"/>
                  </a:lnTo>
                  <a:lnTo>
                    <a:pt x="61453" y="33836"/>
                  </a:lnTo>
                  <a:lnTo>
                    <a:pt x="61408" y="33699"/>
                  </a:lnTo>
                  <a:lnTo>
                    <a:pt x="61362" y="33379"/>
                  </a:lnTo>
                  <a:lnTo>
                    <a:pt x="61408" y="33287"/>
                  </a:lnTo>
                  <a:lnTo>
                    <a:pt x="61499" y="33265"/>
                  </a:lnTo>
                  <a:lnTo>
                    <a:pt x="61796" y="33287"/>
                  </a:lnTo>
                  <a:lnTo>
                    <a:pt x="61865" y="33219"/>
                  </a:lnTo>
                  <a:lnTo>
                    <a:pt x="61933" y="33105"/>
                  </a:lnTo>
                  <a:lnTo>
                    <a:pt x="62025" y="32762"/>
                  </a:lnTo>
                  <a:lnTo>
                    <a:pt x="61979" y="32624"/>
                  </a:lnTo>
                  <a:lnTo>
                    <a:pt x="61819" y="32419"/>
                  </a:lnTo>
                  <a:lnTo>
                    <a:pt x="61545" y="32213"/>
                  </a:lnTo>
                  <a:lnTo>
                    <a:pt x="61408" y="32053"/>
                  </a:lnTo>
                  <a:lnTo>
                    <a:pt x="61293" y="31801"/>
                  </a:lnTo>
                  <a:lnTo>
                    <a:pt x="61179" y="31710"/>
                  </a:lnTo>
                  <a:lnTo>
                    <a:pt x="61088" y="31687"/>
                  </a:lnTo>
                  <a:lnTo>
                    <a:pt x="60699" y="31733"/>
                  </a:lnTo>
                  <a:lnTo>
                    <a:pt x="60447" y="31664"/>
                  </a:lnTo>
                  <a:lnTo>
                    <a:pt x="60333" y="31573"/>
                  </a:lnTo>
                  <a:lnTo>
                    <a:pt x="60264" y="31230"/>
                  </a:lnTo>
                  <a:lnTo>
                    <a:pt x="60264" y="31116"/>
                  </a:lnTo>
                  <a:lnTo>
                    <a:pt x="60287" y="30384"/>
                  </a:lnTo>
                  <a:lnTo>
                    <a:pt x="60196" y="29812"/>
                  </a:lnTo>
                  <a:lnTo>
                    <a:pt x="60104" y="29767"/>
                  </a:lnTo>
                  <a:lnTo>
                    <a:pt x="59876" y="29378"/>
                  </a:lnTo>
                  <a:lnTo>
                    <a:pt x="59762" y="29310"/>
                  </a:lnTo>
                  <a:lnTo>
                    <a:pt x="59487" y="29332"/>
                  </a:lnTo>
                  <a:lnTo>
                    <a:pt x="59121" y="29401"/>
                  </a:lnTo>
                  <a:lnTo>
                    <a:pt x="58984" y="29447"/>
                  </a:lnTo>
                  <a:lnTo>
                    <a:pt x="58893" y="29652"/>
                  </a:lnTo>
                  <a:lnTo>
                    <a:pt x="58778" y="29698"/>
                  </a:lnTo>
                  <a:lnTo>
                    <a:pt x="58390" y="29767"/>
                  </a:lnTo>
                  <a:lnTo>
                    <a:pt x="58001" y="29790"/>
                  </a:lnTo>
                  <a:lnTo>
                    <a:pt x="57864" y="29744"/>
                  </a:lnTo>
                  <a:lnTo>
                    <a:pt x="57773" y="29584"/>
                  </a:lnTo>
                  <a:lnTo>
                    <a:pt x="57681" y="29584"/>
                  </a:lnTo>
                  <a:lnTo>
                    <a:pt x="57544" y="29607"/>
                  </a:lnTo>
                  <a:lnTo>
                    <a:pt x="57247" y="29492"/>
                  </a:lnTo>
                  <a:lnTo>
                    <a:pt x="57201" y="29310"/>
                  </a:lnTo>
                  <a:lnTo>
                    <a:pt x="57201" y="29035"/>
                  </a:lnTo>
                  <a:lnTo>
                    <a:pt x="57201" y="28326"/>
                  </a:lnTo>
                  <a:lnTo>
                    <a:pt x="57110" y="28235"/>
                  </a:lnTo>
                  <a:lnTo>
                    <a:pt x="56995" y="28144"/>
                  </a:lnTo>
                  <a:lnTo>
                    <a:pt x="56904" y="27618"/>
                  </a:lnTo>
                  <a:lnTo>
                    <a:pt x="56812" y="27503"/>
                  </a:lnTo>
                  <a:lnTo>
                    <a:pt x="56332" y="27389"/>
                  </a:lnTo>
                  <a:lnTo>
                    <a:pt x="55532" y="27343"/>
                  </a:lnTo>
                  <a:lnTo>
                    <a:pt x="55212" y="27343"/>
                  </a:lnTo>
                  <a:lnTo>
                    <a:pt x="54778" y="27206"/>
                  </a:lnTo>
                  <a:lnTo>
                    <a:pt x="54526" y="27183"/>
                  </a:lnTo>
                  <a:lnTo>
                    <a:pt x="54298" y="27183"/>
                  </a:lnTo>
                  <a:lnTo>
                    <a:pt x="54046" y="27023"/>
                  </a:lnTo>
                  <a:lnTo>
                    <a:pt x="53909" y="27023"/>
                  </a:lnTo>
                  <a:lnTo>
                    <a:pt x="53452" y="27046"/>
                  </a:lnTo>
                  <a:lnTo>
                    <a:pt x="53246" y="26932"/>
                  </a:lnTo>
                  <a:lnTo>
                    <a:pt x="53246" y="26795"/>
                  </a:lnTo>
                  <a:lnTo>
                    <a:pt x="53246" y="26177"/>
                  </a:lnTo>
                  <a:lnTo>
                    <a:pt x="53132" y="26063"/>
                  </a:lnTo>
                  <a:lnTo>
                    <a:pt x="53017" y="25972"/>
                  </a:lnTo>
                  <a:lnTo>
                    <a:pt x="52812" y="25629"/>
                  </a:lnTo>
                  <a:lnTo>
                    <a:pt x="52766" y="25423"/>
                  </a:lnTo>
                  <a:lnTo>
                    <a:pt x="52720" y="25194"/>
                  </a:lnTo>
                  <a:lnTo>
                    <a:pt x="52514" y="24806"/>
                  </a:lnTo>
                  <a:lnTo>
                    <a:pt x="52354" y="24737"/>
                  </a:lnTo>
                  <a:lnTo>
                    <a:pt x="52240" y="24669"/>
                  </a:lnTo>
                  <a:lnTo>
                    <a:pt x="52217" y="24440"/>
                  </a:lnTo>
                  <a:lnTo>
                    <a:pt x="52103" y="24349"/>
                  </a:lnTo>
                  <a:lnTo>
                    <a:pt x="51966" y="24349"/>
                  </a:lnTo>
                  <a:lnTo>
                    <a:pt x="51828" y="24371"/>
                  </a:lnTo>
                  <a:lnTo>
                    <a:pt x="51691" y="24280"/>
                  </a:lnTo>
                  <a:lnTo>
                    <a:pt x="51600" y="24166"/>
                  </a:lnTo>
                  <a:lnTo>
                    <a:pt x="51371" y="24074"/>
                  </a:lnTo>
                  <a:lnTo>
                    <a:pt x="51165" y="24074"/>
                  </a:lnTo>
                  <a:lnTo>
                    <a:pt x="50685" y="24097"/>
                  </a:lnTo>
                  <a:lnTo>
                    <a:pt x="49885" y="24006"/>
                  </a:lnTo>
                  <a:lnTo>
                    <a:pt x="49679" y="23846"/>
                  </a:lnTo>
                  <a:lnTo>
                    <a:pt x="49497" y="23686"/>
                  </a:lnTo>
                  <a:lnTo>
                    <a:pt x="49131" y="23434"/>
                  </a:lnTo>
                  <a:lnTo>
                    <a:pt x="49039" y="23183"/>
                  </a:lnTo>
                  <a:lnTo>
                    <a:pt x="48994" y="22908"/>
                  </a:lnTo>
                  <a:lnTo>
                    <a:pt x="48925" y="22520"/>
                  </a:lnTo>
                  <a:lnTo>
                    <a:pt x="48788" y="22360"/>
                  </a:lnTo>
                  <a:lnTo>
                    <a:pt x="48491" y="22131"/>
                  </a:lnTo>
                  <a:lnTo>
                    <a:pt x="48353" y="21948"/>
                  </a:lnTo>
                  <a:lnTo>
                    <a:pt x="48239" y="21811"/>
                  </a:lnTo>
                  <a:lnTo>
                    <a:pt x="47828" y="21537"/>
                  </a:lnTo>
                  <a:lnTo>
                    <a:pt x="47713" y="21422"/>
                  </a:lnTo>
                  <a:lnTo>
                    <a:pt x="47622" y="21171"/>
                  </a:lnTo>
                  <a:lnTo>
                    <a:pt x="47530" y="20668"/>
                  </a:lnTo>
                  <a:lnTo>
                    <a:pt x="47508" y="20348"/>
                  </a:lnTo>
                  <a:lnTo>
                    <a:pt x="47393" y="19982"/>
                  </a:lnTo>
                  <a:lnTo>
                    <a:pt x="47279" y="19959"/>
                  </a:lnTo>
                  <a:lnTo>
                    <a:pt x="46502" y="19982"/>
                  </a:lnTo>
                  <a:lnTo>
                    <a:pt x="45884" y="19890"/>
                  </a:lnTo>
                  <a:lnTo>
                    <a:pt x="45839" y="19136"/>
                  </a:lnTo>
                  <a:lnTo>
                    <a:pt x="45839" y="18336"/>
                  </a:lnTo>
                  <a:lnTo>
                    <a:pt x="45816" y="18244"/>
                  </a:lnTo>
                  <a:lnTo>
                    <a:pt x="45610" y="17970"/>
                  </a:lnTo>
                  <a:lnTo>
                    <a:pt x="45587" y="17764"/>
                  </a:lnTo>
                  <a:lnTo>
                    <a:pt x="45587" y="17513"/>
                  </a:lnTo>
                  <a:lnTo>
                    <a:pt x="45541" y="17033"/>
                  </a:lnTo>
                  <a:lnTo>
                    <a:pt x="45450" y="16827"/>
                  </a:lnTo>
                  <a:lnTo>
                    <a:pt x="45359" y="16621"/>
                  </a:lnTo>
                  <a:lnTo>
                    <a:pt x="45199" y="16324"/>
                  </a:lnTo>
                  <a:lnTo>
                    <a:pt x="44993" y="16233"/>
                  </a:lnTo>
                  <a:lnTo>
                    <a:pt x="44787" y="16141"/>
                  </a:lnTo>
                  <a:lnTo>
                    <a:pt x="44558" y="15867"/>
                  </a:lnTo>
                  <a:lnTo>
                    <a:pt x="44307" y="15661"/>
                  </a:lnTo>
                  <a:lnTo>
                    <a:pt x="44010" y="15501"/>
                  </a:lnTo>
                  <a:lnTo>
                    <a:pt x="44010" y="15364"/>
                  </a:lnTo>
                  <a:lnTo>
                    <a:pt x="44101" y="15090"/>
                  </a:lnTo>
                  <a:lnTo>
                    <a:pt x="44261" y="14907"/>
                  </a:lnTo>
                  <a:lnTo>
                    <a:pt x="44376" y="14838"/>
                  </a:lnTo>
                  <a:lnTo>
                    <a:pt x="44673" y="14769"/>
                  </a:lnTo>
                  <a:lnTo>
                    <a:pt x="44718" y="14655"/>
                  </a:lnTo>
                  <a:lnTo>
                    <a:pt x="44764" y="14472"/>
                  </a:lnTo>
                  <a:lnTo>
                    <a:pt x="44856" y="14244"/>
                  </a:lnTo>
                  <a:lnTo>
                    <a:pt x="44833" y="14129"/>
                  </a:lnTo>
                  <a:lnTo>
                    <a:pt x="44764" y="14106"/>
                  </a:lnTo>
                  <a:lnTo>
                    <a:pt x="44558" y="14106"/>
                  </a:lnTo>
                  <a:lnTo>
                    <a:pt x="44170" y="14152"/>
                  </a:lnTo>
                  <a:lnTo>
                    <a:pt x="43964" y="14106"/>
                  </a:lnTo>
                  <a:lnTo>
                    <a:pt x="43918" y="14015"/>
                  </a:lnTo>
                  <a:lnTo>
                    <a:pt x="43850" y="13626"/>
                  </a:lnTo>
                  <a:lnTo>
                    <a:pt x="43895" y="13306"/>
                  </a:lnTo>
                  <a:lnTo>
                    <a:pt x="43987" y="13215"/>
                  </a:lnTo>
                  <a:lnTo>
                    <a:pt x="44398" y="13192"/>
                  </a:lnTo>
                  <a:lnTo>
                    <a:pt x="44604" y="13192"/>
                  </a:lnTo>
                  <a:lnTo>
                    <a:pt x="44810" y="13146"/>
                  </a:lnTo>
                  <a:lnTo>
                    <a:pt x="45130" y="13055"/>
                  </a:lnTo>
                  <a:lnTo>
                    <a:pt x="45130" y="12963"/>
                  </a:lnTo>
                  <a:lnTo>
                    <a:pt x="45107" y="12826"/>
                  </a:lnTo>
                  <a:lnTo>
                    <a:pt x="45153" y="12598"/>
                  </a:lnTo>
                  <a:lnTo>
                    <a:pt x="45221" y="12552"/>
                  </a:lnTo>
                  <a:lnTo>
                    <a:pt x="45336" y="12529"/>
                  </a:lnTo>
                  <a:lnTo>
                    <a:pt x="45473" y="12232"/>
                  </a:lnTo>
                  <a:lnTo>
                    <a:pt x="45496" y="12072"/>
                  </a:lnTo>
                  <a:lnTo>
                    <a:pt x="45450" y="11935"/>
                  </a:lnTo>
                  <a:lnTo>
                    <a:pt x="45221" y="11729"/>
                  </a:lnTo>
                  <a:lnTo>
                    <a:pt x="45084" y="11637"/>
                  </a:lnTo>
                  <a:lnTo>
                    <a:pt x="44947" y="11546"/>
                  </a:lnTo>
                  <a:lnTo>
                    <a:pt x="44673" y="11386"/>
                  </a:lnTo>
                  <a:lnTo>
                    <a:pt x="44627" y="11249"/>
                  </a:lnTo>
                  <a:lnTo>
                    <a:pt x="44627" y="11066"/>
                  </a:lnTo>
                  <a:lnTo>
                    <a:pt x="44581" y="10654"/>
                  </a:lnTo>
                  <a:lnTo>
                    <a:pt x="44513" y="10609"/>
                  </a:lnTo>
                  <a:lnTo>
                    <a:pt x="44398" y="10609"/>
                  </a:lnTo>
                  <a:lnTo>
                    <a:pt x="44010" y="10563"/>
                  </a:lnTo>
                  <a:lnTo>
                    <a:pt x="43873" y="10449"/>
                  </a:lnTo>
                  <a:lnTo>
                    <a:pt x="43827" y="10289"/>
                  </a:lnTo>
                  <a:lnTo>
                    <a:pt x="43713" y="10037"/>
                  </a:lnTo>
                  <a:lnTo>
                    <a:pt x="43461" y="9923"/>
                  </a:lnTo>
                  <a:lnTo>
                    <a:pt x="43118" y="9808"/>
                  </a:lnTo>
                  <a:lnTo>
                    <a:pt x="42615" y="9603"/>
                  </a:lnTo>
                  <a:lnTo>
                    <a:pt x="42524" y="9488"/>
                  </a:lnTo>
                  <a:lnTo>
                    <a:pt x="42204" y="9145"/>
                  </a:lnTo>
                  <a:lnTo>
                    <a:pt x="41769" y="8825"/>
                  </a:lnTo>
                  <a:lnTo>
                    <a:pt x="41564" y="8551"/>
                  </a:lnTo>
                  <a:lnTo>
                    <a:pt x="41426" y="8300"/>
                  </a:lnTo>
                  <a:lnTo>
                    <a:pt x="41358" y="8208"/>
                  </a:lnTo>
                  <a:lnTo>
                    <a:pt x="41175" y="8094"/>
                  </a:lnTo>
                  <a:lnTo>
                    <a:pt x="41015" y="8048"/>
                  </a:lnTo>
                  <a:lnTo>
                    <a:pt x="40832" y="8002"/>
                  </a:lnTo>
                  <a:lnTo>
                    <a:pt x="40603" y="7842"/>
                  </a:lnTo>
                  <a:lnTo>
                    <a:pt x="40603" y="7751"/>
                  </a:lnTo>
                  <a:lnTo>
                    <a:pt x="40695" y="7659"/>
                  </a:lnTo>
                  <a:lnTo>
                    <a:pt x="40878" y="7477"/>
                  </a:lnTo>
                  <a:lnTo>
                    <a:pt x="40878" y="7248"/>
                  </a:lnTo>
                  <a:lnTo>
                    <a:pt x="40832" y="6676"/>
                  </a:lnTo>
                  <a:lnTo>
                    <a:pt x="40740" y="6379"/>
                  </a:lnTo>
                  <a:lnTo>
                    <a:pt x="40672" y="6311"/>
                  </a:lnTo>
                  <a:lnTo>
                    <a:pt x="40420" y="5991"/>
                  </a:lnTo>
                  <a:lnTo>
                    <a:pt x="40192" y="5899"/>
                  </a:lnTo>
                  <a:lnTo>
                    <a:pt x="40009" y="5853"/>
                  </a:lnTo>
                  <a:lnTo>
                    <a:pt x="39872" y="5693"/>
                  </a:lnTo>
                  <a:lnTo>
                    <a:pt x="39780" y="5556"/>
                  </a:lnTo>
                  <a:lnTo>
                    <a:pt x="39529" y="5328"/>
                  </a:lnTo>
                  <a:lnTo>
                    <a:pt x="39392" y="5168"/>
                  </a:lnTo>
                  <a:lnTo>
                    <a:pt x="39369" y="5030"/>
                  </a:lnTo>
                  <a:lnTo>
                    <a:pt x="39346" y="4779"/>
                  </a:lnTo>
                  <a:lnTo>
                    <a:pt x="39414" y="4733"/>
                  </a:lnTo>
                  <a:lnTo>
                    <a:pt x="39803" y="4756"/>
                  </a:lnTo>
                  <a:lnTo>
                    <a:pt x="40192" y="4779"/>
                  </a:lnTo>
                  <a:lnTo>
                    <a:pt x="40238" y="4756"/>
                  </a:lnTo>
                  <a:lnTo>
                    <a:pt x="40283" y="4527"/>
                  </a:lnTo>
                  <a:lnTo>
                    <a:pt x="40260" y="4344"/>
                  </a:lnTo>
                  <a:lnTo>
                    <a:pt x="40215" y="4047"/>
                  </a:lnTo>
                  <a:lnTo>
                    <a:pt x="40238" y="3842"/>
                  </a:lnTo>
                  <a:lnTo>
                    <a:pt x="40009" y="3773"/>
                  </a:lnTo>
                  <a:lnTo>
                    <a:pt x="39895" y="3636"/>
                  </a:lnTo>
                  <a:lnTo>
                    <a:pt x="39826" y="3453"/>
                  </a:lnTo>
                  <a:lnTo>
                    <a:pt x="39552" y="3133"/>
                  </a:lnTo>
                  <a:lnTo>
                    <a:pt x="39414" y="3064"/>
                  </a:lnTo>
                  <a:lnTo>
                    <a:pt x="39049" y="2904"/>
                  </a:lnTo>
                  <a:lnTo>
                    <a:pt x="38820" y="2676"/>
                  </a:lnTo>
                  <a:lnTo>
                    <a:pt x="38774" y="2447"/>
                  </a:lnTo>
                  <a:lnTo>
                    <a:pt x="38660" y="2150"/>
                  </a:lnTo>
                  <a:lnTo>
                    <a:pt x="38546" y="1944"/>
                  </a:lnTo>
                  <a:lnTo>
                    <a:pt x="38454" y="1738"/>
                  </a:lnTo>
                  <a:lnTo>
                    <a:pt x="37997" y="1898"/>
                  </a:lnTo>
                  <a:lnTo>
                    <a:pt x="37700" y="1990"/>
                  </a:lnTo>
                  <a:lnTo>
                    <a:pt x="37403" y="2058"/>
                  </a:lnTo>
                  <a:lnTo>
                    <a:pt x="36923" y="2127"/>
                  </a:lnTo>
                  <a:lnTo>
                    <a:pt x="36694" y="2035"/>
                  </a:lnTo>
                  <a:lnTo>
                    <a:pt x="36625" y="1921"/>
                  </a:lnTo>
                  <a:lnTo>
                    <a:pt x="36557" y="1807"/>
                  </a:lnTo>
                  <a:lnTo>
                    <a:pt x="36054" y="1350"/>
                  </a:lnTo>
                  <a:lnTo>
                    <a:pt x="35688" y="1144"/>
                  </a:lnTo>
                  <a:lnTo>
                    <a:pt x="35505" y="1167"/>
                  </a:lnTo>
                  <a:lnTo>
                    <a:pt x="35208" y="1281"/>
                  </a:lnTo>
                  <a:lnTo>
                    <a:pt x="34705" y="1601"/>
                  </a:lnTo>
                  <a:lnTo>
                    <a:pt x="34431" y="1738"/>
                  </a:lnTo>
                  <a:lnTo>
                    <a:pt x="33745" y="1853"/>
                  </a:lnTo>
                  <a:lnTo>
                    <a:pt x="33242" y="1990"/>
                  </a:lnTo>
                  <a:lnTo>
                    <a:pt x="33173" y="2058"/>
                  </a:lnTo>
                  <a:lnTo>
                    <a:pt x="32807" y="2333"/>
                  </a:lnTo>
                  <a:lnTo>
                    <a:pt x="32533" y="2447"/>
                  </a:lnTo>
                  <a:lnTo>
                    <a:pt x="32442" y="2424"/>
                  </a:lnTo>
                  <a:lnTo>
                    <a:pt x="32304" y="2378"/>
                  </a:lnTo>
                  <a:lnTo>
                    <a:pt x="31710" y="2104"/>
                  </a:lnTo>
                  <a:lnTo>
                    <a:pt x="31413" y="1830"/>
                  </a:lnTo>
                  <a:lnTo>
                    <a:pt x="31367" y="1670"/>
                  </a:lnTo>
                  <a:lnTo>
                    <a:pt x="31367" y="1510"/>
                  </a:lnTo>
                  <a:lnTo>
                    <a:pt x="31230" y="1190"/>
                  </a:lnTo>
                  <a:lnTo>
                    <a:pt x="31024" y="938"/>
                  </a:lnTo>
                  <a:lnTo>
                    <a:pt x="30773" y="755"/>
                  </a:lnTo>
                  <a:lnTo>
                    <a:pt x="30613" y="732"/>
                  </a:lnTo>
                  <a:lnTo>
                    <a:pt x="30315" y="641"/>
                  </a:lnTo>
                  <a:lnTo>
                    <a:pt x="29744" y="435"/>
                  </a:lnTo>
                  <a:lnTo>
                    <a:pt x="29401" y="412"/>
                  </a:lnTo>
                  <a:lnTo>
                    <a:pt x="29241" y="481"/>
                  </a:lnTo>
                  <a:lnTo>
                    <a:pt x="28967" y="709"/>
                  </a:lnTo>
                  <a:lnTo>
                    <a:pt x="28738" y="1144"/>
                  </a:lnTo>
                  <a:lnTo>
                    <a:pt x="28738" y="1395"/>
                  </a:lnTo>
                  <a:lnTo>
                    <a:pt x="28807" y="1487"/>
                  </a:lnTo>
                  <a:lnTo>
                    <a:pt x="29287" y="2013"/>
                  </a:lnTo>
                  <a:lnTo>
                    <a:pt x="29492" y="2356"/>
                  </a:lnTo>
                  <a:lnTo>
                    <a:pt x="29470" y="2447"/>
                  </a:lnTo>
                  <a:lnTo>
                    <a:pt x="29401" y="3110"/>
                  </a:lnTo>
                  <a:lnTo>
                    <a:pt x="29492" y="3361"/>
                  </a:lnTo>
                  <a:lnTo>
                    <a:pt x="29675" y="3590"/>
                  </a:lnTo>
                  <a:lnTo>
                    <a:pt x="29927" y="4024"/>
                  </a:lnTo>
                  <a:lnTo>
                    <a:pt x="29995" y="4276"/>
                  </a:lnTo>
                  <a:lnTo>
                    <a:pt x="29927" y="4367"/>
                  </a:lnTo>
                  <a:lnTo>
                    <a:pt x="29767" y="4482"/>
                  </a:lnTo>
                  <a:lnTo>
                    <a:pt x="29378" y="4596"/>
                  </a:lnTo>
                  <a:lnTo>
                    <a:pt x="29218" y="4596"/>
                  </a:lnTo>
                  <a:lnTo>
                    <a:pt x="28807" y="4619"/>
                  </a:lnTo>
                  <a:lnTo>
                    <a:pt x="28372" y="4733"/>
                  </a:lnTo>
                  <a:lnTo>
                    <a:pt x="28052" y="4779"/>
                  </a:lnTo>
                  <a:lnTo>
                    <a:pt x="27778" y="4779"/>
                  </a:lnTo>
                  <a:lnTo>
                    <a:pt x="27595" y="4619"/>
                  </a:lnTo>
                  <a:lnTo>
                    <a:pt x="27321" y="4390"/>
                  </a:lnTo>
                  <a:lnTo>
                    <a:pt x="27138" y="4276"/>
                  </a:lnTo>
                  <a:lnTo>
                    <a:pt x="26840" y="4024"/>
                  </a:lnTo>
                  <a:lnTo>
                    <a:pt x="26818" y="3910"/>
                  </a:lnTo>
                  <a:lnTo>
                    <a:pt x="26749" y="3773"/>
                  </a:lnTo>
                  <a:lnTo>
                    <a:pt x="26429" y="3521"/>
                  </a:lnTo>
                  <a:lnTo>
                    <a:pt x="26360" y="3430"/>
                  </a:lnTo>
                  <a:lnTo>
                    <a:pt x="26315" y="3339"/>
                  </a:lnTo>
                  <a:lnTo>
                    <a:pt x="26017" y="3224"/>
                  </a:lnTo>
                  <a:lnTo>
                    <a:pt x="25903" y="3224"/>
                  </a:lnTo>
                  <a:lnTo>
                    <a:pt x="25835" y="3293"/>
                  </a:lnTo>
                  <a:lnTo>
                    <a:pt x="25697" y="3567"/>
                  </a:lnTo>
                  <a:lnTo>
                    <a:pt x="25583" y="3636"/>
                  </a:lnTo>
                  <a:lnTo>
                    <a:pt x="25492" y="3682"/>
                  </a:lnTo>
                  <a:lnTo>
                    <a:pt x="25400" y="3796"/>
                  </a:lnTo>
                  <a:lnTo>
                    <a:pt x="24806" y="3796"/>
                  </a:lnTo>
                  <a:lnTo>
                    <a:pt x="24554" y="3842"/>
                  </a:lnTo>
                  <a:lnTo>
                    <a:pt x="24440" y="3979"/>
                  </a:lnTo>
                  <a:lnTo>
                    <a:pt x="24234" y="4162"/>
                  </a:lnTo>
                  <a:lnTo>
                    <a:pt x="23937" y="4253"/>
                  </a:lnTo>
                  <a:lnTo>
                    <a:pt x="23708" y="4322"/>
                  </a:lnTo>
                  <a:lnTo>
                    <a:pt x="23617" y="4390"/>
                  </a:lnTo>
                  <a:lnTo>
                    <a:pt x="23526" y="4642"/>
                  </a:lnTo>
                  <a:lnTo>
                    <a:pt x="23411" y="4733"/>
                  </a:lnTo>
                  <a:lnTo>
                    <a:pt x="23320" y="4802"/>
                  </a:lnTo>
                  <a:lnTo>
                    <a:pt x="23388" y="5007"/>
                  </a:lnTo>
                  <a:lnTo>
                    <a:pt x="23480" y="5053"/>
                  </a:lnTo>
                  <a:lnTo>
                    <a:pt x="23914" y="5076"/>
                  </a:lnTo>
                  <a:lnTo>
                    <a:pt x="24509" y="5076"/>
                  </a:lnTo>
                  <a:lnTo>
                    <a:pt x="24852" y="5190"/>
                  </a:lnTo>
                  <a:lnTo>
                    <a:pt x="25103" y="5419"/>
                  </a:lnTo>
                  <a:lnTo>
                    <a:pt x="25172" y="5465"/>
                  </a:lnTo>
                  <a:lnTo>
                    <a:pt x="25149" y="5602"/>
                  </a:lnTo>
                  <a:lnTo>
                    <a:pt x="25012" y="5853"/>
                  </a:lnTo>
                  <a:lnTo>
                    <a:pt x="25012" y="5968"/>
                  </a:lnTo>
                  <a:lnTo>
                    <a:pt x="24989" y="6036"/>
                  </a:lnTo>
                  <a:lnTo>
                    <a:pt x="24531" y="6082"/>
                  </a:lnTo>
                  <a:lnTo>
                    <a:pt x="24280" y="6059"/>
                  </a:lnTo>
                  <a:lnTo>
                    <a:pt x="23937" y="6036"/>
                  </a:lnTo>
                  <a:lnTo>
                    <a:pt x="23914" y="6013"/>
                  </a:lnTo>
                  <a:lnTo>
                    <a:pt x="23663" y="5876"/>
                  </a:lnTo>
                  <a:lnTo>
                    <a:pt x="23594" y="5968"/>
                  </a:lnTo>
                  <a:lnTo>
                    <a:pt x="23526" y="6288"/>
                  </a:lnTo>
                  <a:lnTo>
                    <a:pt x="23480" y="6585"/>
                  </a:lnTo>
                  <a:lnTo>
                    <a:pt x="23388" y="6654"/>
                  </a:lnTo>
                  <a:lnTo>
                    <a:pt x="23114" y="6722"/>
                  </a:lnTo>
                  <a:lnTo>
                    <a:pt x="22977" y="6699"/>
                  </a:lnTo>
                  <a:lnTo>
                    <a:pt x="22771" y="6608"/>
                  </a:lnTo>
                  <a:lnTo>
                    <a:pt x="22268" y="6265"/>
                  </a:lnTo>
                  <a:lnTo>
                    <a:pt x="22177" y="6128"/>
                  </a:lnTo>
                  <a:lnTo>
                    <a:pt x="22131" y="5991"/>
                  </a:lnTo>
                  <a:lnTo>
                    <a:pt x="21857" y="5648"/>
                  </a:lnTo>
                  <a:lnTo>
                    <a:pt x="21788" y="5373"/>
                  </a:lnTo>
                  <a:lnTo>
                    <a:pt x="21697" y="4962"/>
                  </a:lnTo>
                  <a:lnTo>
                    <a:pt x="21674" y="4733"/>
                  </a:lnTo>
                  <a:lnTo>
                    <a:pt x="21445" y="4390"/>
                  </a:lnTo>
                  <a:lnTo>
                    <a:pt x="21377" y="4367"/>
                  </a:lnTo>
                  <a:lnTo>
                    <a:pt x="20896" y="4139"/>
                  </a:lnTo>
                  <a:lnTo>
                    <a:pt x="20805" y="4002"/>
                  </a:lnTo>
                  <a:lnTo>
                    <a:pt x="20782" y="3864"/>
                  </a:lnTo>
                  <a:lnTo>
                    <a:pt x="20508" y="3590"/>
                  </a:lnTo>
                  <a:lnTo>
                    <a:pt x="20348" y="3521"/>
                  </a:lnTo>
                  <a:lnTo>
                    <a:pt x="19982" y="3407"/>
                  </a:lnTo>
                  <a:lnTo>
                    <a:pt x="19662" y="3339"/>
                  </a:lnTo>
                  <a:lnTo>
                    <a:pt x="19365" y="3156"/>
                  </a:lnTo>
                  <a:lnTo>
                    <a:pt x="18976" y="2744"/>
                  </a:lnTo>
                  <a:lnTo>
                    <a:pt x="18656" y="2241"/>
                  </a:lnTo>
                  <a:lnTo>
                    <a:pt x="18382" y="1944"/>
                  </a:lnTo>
                  <a:lnTo>
                    <a:pt x="18130" y="1853"/>
                  </a:lnTo>
                  <a:lnTo>
                    <a:pt x="18062" y="1830"/>
                  </a:lnTo>
                  <a:lnTo>
                    <a:pt x="17902" y="1830"/>
                  </a:lnTo>
                  <a:lnTo>
                    <a:pt x="17490" y="1464"/>
                  </a:lnTo>
                  <a:lnTo>
                    <a:pt x="17010" y="915"/>
                  </a:lnTo>
                  <a:lnTo>
                    <a:pt x="16576" y="572"/>
                  </a:lnTo>
                  <a:lnTo>
                    <a:pt x="16530" y="504"/>
                  </a:lnTo>
                  <a:lnTo>
                    <a:pt x="16027" y="69"/>
                  </a:lnTo>
                  <a:lnTo>
                    <a:pt x="15775" y="1"/>
                  </a:ln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93"/>
            <p:cNvSpPr/>
            <p:nvPr/>
          </p:nvSpPr>
          <p:spPr>
            <a:xfrm>
              <a:off x="5098451" y="2833414"/>
              <a:ext cx="636698" cy="914917"/>
            </a:xfrm>
            <a:custGeom>
              <a:avLst/>
              <a:gdLst/>
              <a:ahLst/>
              <a:cxnLst/>
              <a:rect l="l" t="t" r="r" b="b"/>
              <a:pathLst>
                <a:path w="28304" h="40672" extrusionOk="0">
                  <a:moveTo>
                    <a:pt x="20507" y="0"/>
                  </a:moveTo>
                  <a:lnTo>
                    <a:pt x="20416" y="46"/>
                  </a:lnTo>
                  <a:lnTo>
                    <a:pt x="20302" y="206"/>
                  </a:lnTo>
                  <a:lnTo>
                    <a:pt x="20256" y="595"/>
                  </a:lnTo>
                  <a:lnTo>
                    <a:pt x="20256" y="801"/>
                  </a:lnTo>
                  <a:lnTo>
                    <a:pt x="20256" y="1075"/>
                  </a:lnTo>
                  <a:lnTo>
                    <a:pt x="20165" y="1646"/>
                  </a:lnTo>
                  <a:lnTo>
                    <a:pt x="20073" y="1898"/>
                  </a:lnTo>
                  <a:lnTo>
                    <a:pt x="20005" y="1921"/>
                  </a:lnTo>
                  <a:lnTo>
                    <a:pt x="19616" y="2012"/>
                  </a:lnTo>
                  <a:lnTo>
                    <a:pt x="19227" y="2264"/>
                  </a:lnTo>
                  <a:lnTo>
                    <a:pt x="19113" y="2401"/>
                  </a:lnTo>
                  <a:lnTo>
                    <a:pt x="19136" y="2950"/>
                  </a:lnTo>
                  <a:lnTo>
                    <a:pt x="19159" y="3224"/>
                  </a:lnTo>
                  <a:lnTo>
                    <a:pt x="19136" y="3475"/>
                  </a:lnTo>
                  <a:lnTo>
                    <a:pt x="18999" y="3795"/>
                  </a:lnTo>
                  <a:lnTo>
                    <a:pt x="18861" y="3956"/>
                  </a:lnTo>
                  <a:lnTo>
                    <a:pt x="18656" y="4093"/>
                  </a:lnTo>
                  <a:lnTo>
                    <a:pt x="18084" y="4230"/>
                  </a:lnTo>
                  <a:lnTo>
                    <a:pt x="17878" y="4253"/>
                  </a:lnTo>
                  <a:lnTo>
                    <a:pt x="17513" y="4367"/>
                  </a:lnTo>
                  <a:lnTo>
                    <a:pt x="17101" y="4550"/>
                  </a:lnTo>
                  <a:lnTo>
                    <a:pt x="16530" y="4733"/>
                  </a:lnTo>
                  <a:lnTo>
                    <a:pt x="16049" y="4893"/>
                  </a:lnTo>
                  <a:lnTo>
                    <a:pt x="15912" y="4939"/>
                  </a:lnTo>
                  <a:lnTo>
                    <a:pt x="15661" y="5350"/>
                  </a:lnTo>
                  <a:lnTo>
                    <a:pt x="15615" y="5487"/>
                  </a:lnTo>
                  <a:lnTo>
                    <a:pt x="15592" y="5670"/>
                  </a:lnTo>
                  <a:lnTo>
                    <a:pt x="15386" y="6333"/>
                  </a:lnTo>
                  <a:lnTo>
                    <a:pt x="15249" y="6447"/>
                  </a:lnTo>
                  <a:lnTo>
                    <a:pt x="14449" y="6425"/>
                  </a:lnTo>
                  <a:lnTo>
                    <a:pt x="13626" y="6379"/>
                  </a:lnTo>
                  <a:lnTo>
                    <a:pt x="13009" y="6722"/>
                  </a:lnTo>
                  <a:lnTo>
                    <a:pt x="12437" y="7088"/>
                  </a:lnTo>
                  <a:lnTo>
                    <a:pt x="12026" y="7270"/>
                  </a:lnTo>
                  <a:lnTo>
                    <a:pt x="11546" y="7613"/>
                  </a:lnTo>
                  <a:lnTo>
                    <a:pt x="11363" y="7751"/>
                  </a:lnTo>
                  <a:lnTo>
                    <a:pt x="10837" y="7751"/>
                  </a:lnTo>
                  <a:lnTo>
                    <a:pt x="10654" y="7773"/>
                  </a:lnTo>
                  <a:lnTo>
                    <a:pt x="10517" y="7819"/>
                  </a:lnTo>
                  <a:lnTo>
                    <a:pt x="10197" y="7956"/>
                  </a:lnTo>
                  <a:lnTo>
                    <a:pt x="10037" y="8139"/>
                  </a:lnTo>
                  <a:lnTo>
                    <a:pt x="9991" y="8276"/>
                  </a:lnTo>
                  <a:lnTo>
                    <a:pt x="9922" y="8436"/>
                  </a:lnTo>
                  <a:lnTo>
                    <a:pt x="9717" y="8596"/>
                  </a:lnTo>
                  <a:lnTo>
                    <a:pt x="9351" y="8756"/>
                  </a:lnTo>
                  <a:lnTo>
                    <a:pt x="9122" y="8871"/>
                  </a:lnTo>
                  <a:lnTo>
                    <a:pt x="9054" y="8962"/>
                  </a:lnTo>
                  <a:lnTo>
                    <a:pt x="9008" y="9122"/>
                  </a:lnTo>
                  <a:lnTo>
                    <a:pt x="9077" y="9419"/>
                  </a:lnTo>
                  <a:lnTo>
                    <a:pt x="9122" y="9648"/>
                  </a:lnTo>
                  <a:lnTo>
                    <a:pt x="9145" y="9740"/>
                  </a:lnTo>
                  <a:lnTo>
                    <a:pt x="9031" y="9900"/>
                  </a:lnTo>
                  <a:lnTo>
                    <a:pt x="8779" y="10037"/>
                  </a:lnTo>
                  <a:lnTo>
                    <a:pt x="8619" y="10060"/>
                  </a:lnTo>
                  <a:lnTo>
                    <a:pt x="8459" y="10060"/>
                  </a:lnTo>
                  <a:lnTo>
                    <a:pt x="8071" y="9808"/>
                  </a:lnTo>
                  <a:lnTo>
                    <a:pt x="7933" y="9694"/>
                  </a:lnTo>
                  <a:lnTo>
                    <a:pt x="7888" y="9648"/>
                  </a:lnTo>
                  <a:lnTo>
                    <a:pt x="7705" y="9717"/>
                  </a:lnTo>
                  <a:lnTo>
                    <a:pt x="7385" y="9991"/>
                  </a:lnTo>
                  <a:lnTo>
                    <a:pt x="7270" y="10197"/>
                  </a:lnTo>
                  <a:lnTo>
                    <a:pt x="7179" y="10403"/>
                  </a:lnTo>
                  <a:lnTo>
                    <a:pt x="7225" y="10883"/>
                  </a:lnTo>
                  <a:lnTo>
                    <a:pt x="7385" y="11043"/>
                  </a:lnTo>
                  <a:lnTo>
                    <a:pt x="7568" y="11203"/>
                  </a:lnTo>
                  <a:lnTo>
                    <a:pt x="7888" y="11660"/>
                  </a:lnTo>
                  <a:lnTo>
                    <a:pt x="7979" y="11889"/>
                  </a:lnTo>
                  <a:lnTo>
                    <a:pt x="8071" y="12140"/>
                  </a:lnTo>
                  <a:lnTo>
                    <a:pt x="8002" y="12529"/>
                  </a:lnTo>
                  <a:lnTo>
                    <a:pt x="7888" y="12734"/>
                  </a:lnTo>
                  <a:lnTo>
                    <a:pt x="7773" y="12780"/>
                  </a:lnTo>
                  <a:lnTo>
                    <a:pt x="7499" y="12849"/>
                  </a:lnTo>
                  <a:lnTo>
                    <a:pt x="6790" y="12826"/>
                  </a:lnTo>
                  <a:lnTo>
                    <a:pt x="6493" y="12872"/>
                  </a:lnTo>
                  <a:lnTo>
                    <a:pt x="6242" y="12872"/>
                  </a:lnTo>
                  <a:lnTo>
                    <a:pt x="5853" y="12643"/>
                  </a:lnTo>
                  <a:lnTo>
                    <a:pt x="5739" y="12574"/>
                  </a:lnTo>
                  <a:lnTo>
                    <a:pt x="5624" y="12483"/>
                  </a:lnTo>
                  <a:lnTo>
                    <a:pt x="5373" y="12209"/>
                  </a:lnTo>
                  <a:lnTo>
                    <a:pt x="5190" y="12094"/>
                  </a:lnTo>
                  <a:lnTo>
                    <a:pt x="5099" y="12094"/>
                  </a:lnTo>
                  <a:lnTo>
                    <a:pt x="4596" y="12231"/>
                  </a:lnTo>
                  <a:lnTo>
                    <a:pt x="4207" y="12277"/>
                  </a:lnTo>
                  <a:lnTo>
                    <a:pt x="4093" y="12346"/>
                  </a:lnTo>
                  <a:lnTo>
                    <a:pt x="3704" y="12826"/>
                  </a:lnTo>
                  <a:lnTo>
                    <a:pt x="3521" y="12963"/>
                  </a:lnTo>
                  <a:lnTo>
                    <a:pt x="3453" y="12963"/>
                  </a:lnTo>
                  <a:lnTo>
                    <a:pt x="3338" y="12826"/>
                  </a:lnTo>
                  <a:lnTo>
                    <a:pt x="3247" y="12460"/>
                  </a:lnTo>
                  <a:lnTo>
                    <a:pt x="3178" y="12277"/>
                  </a:lnTo>
                  <a:lnTo>
                    <a:pt x="3155" y="11980"/>
                  </a:lnTo>
                  <a:lnTo>
                    <a:pt x="3155" y="11729"/>
                  </a:lnTo>
                  <a:lnTo>
                    <a:pt x="3064" y="11637"/>
                  </a:lnTo>
                  <a:lnTo>
                    <a:pt x="2698" y="11591"/>
                  </a:lnTo>
                  <a:lnTo>
                    <a:pt x="2584" y="11683"/>
                  </a:lnTo>
                  <a:lnTo>
                    <a:pt x="2561" y="11934"/>
                  </a:lnTo>
                  <a:lnTo>
                    <a:pt x="2652" y="12986"/>
                  </a:lnTo>
                  <a:lnTo>
                    <a:pt x="2584" y="13169"/>
                  </a:lnTo>
                  <a:lnTo>
                    <a:pt x="2355" y="13123"/>
                  </a:lnTo>
                  <a:lnTo>
                    <a:pt x="1944" y="12917"/>
                  </a:lnTo>
                  <a:lnTo>
                    <a:pt x="1944" y="12917"/>
                  </a:lnTo>
                  <a:lnTo>
                    <a:pt x="1967" y="13215"/>
                  </a:lnTo>
                  <a:lnTo>
                    <a:pt x="1898" y="13375"/>
                  </a:lnTo>
                  <a:lnTo>
                    <a:pt x="1761" y="13603"/>
                  </a:lnTo>
                  <a:lnTo>
                    <a:pt x="1532" y="13786"/>
                  </a:lnTo>
                  <a:lnTo>
                    <a:pt x="1281" y="13946"/>
                  </a:lnTo>
                  <a:lnTo>
                    <a:pt x="938" y="14129"/>
                  </a:lnTo>
                  <a:lnTo>
                    <a:pt x="732" y="14220"/>
                  </a:lnTo>
                  <a:lnTo>
                    <a:pt x="549" y="14358"/>
                  </a:lnTo>
                  <a:lnTo>
                    <a:pt x="435" y="14518"/>
                  </a:lnTo>
                  <a:lnTo>
                    <a:pt x="366" y="14723"/>
                  </a:lnTo>
                  <a:lnTo>
                    <a:pt x="412" y="15272"/>
                  </a:lnTo>
                  <a:lnTo>
                    <a:pt x="389" y="15478"/>
                  </a:lnTo>
                  <a:lnTo>
                    <a:pt x="298" y="15912"/>
                  </a:lnTo>
                  <a:lnTo>
                    <a:pt x="183" y="16347"/>
                  </a:lnTo>
                  <a:lnTo>
                    <a:pt x="115" y="16552"/>
                  </a:lnTo>
                  <a:lnTo>
                    <a:pt x="0" y="17055"/>
                  </a:lnTo>
                  <a:lnTo>
                    <a:pt x="0" y="17352"/>
                  </a:lnTo>
                  <a:lnTo>
                    <a:pt x="46" y="18198"/>
                  </a:lnTo>
                  <a:lnTo>
                    <a:pt x="92" y="19136"/>
                  </a:lnTo>
                  <a:lnTo>
                    <a:pt x="92" y="19844"/>
                  </a:lnTo>
                  <a:lnTo>
                    <a:pt x="183" y="20142"/>
                  </a:lnTo>
                  <a:lnTo>
                    <a:pt x="298" y="20325"/>
                  </a:lnTo>
                  <a:lnTo>
                    <a:pt x="343" y="20667"/>
                  </a:lnTo>
                  <a:lnTo>
                    <a:pt x="343" y="20827"/>
                  </a:lnTo>
                  <a:lnTo>
                    <a:pt x="481" y="21033"/>
                  </a:lnTo>
                  <a:lnTo>
                    <a:pt x="572" y="21125"/>
                  </a:lnTo>
                  <a:lnTo>
                    <a:pt x="1098" y="21605"/>
                  </a:lnTo>
                  <a:lnTo>
                    <a:pt x="1669" y="22062"/>
                  </a:lnTo>
                  <a:lnTo>
                    <a:pt x="1875" y="22131"/>
                  </a:lnTo>
                  <a:lnTo>
                    <a:pt x="2104" y="22245"/>
                  </a:lnTo>
                  <a:lnTo>
                    <a:pt x="2355" y="22451"/>
                  </a:lnTo>
                  <a:lnTo>
                    <a:pt x="2607" y="22611"/>
                  </a:lnTo>
                  <a:lnTo>
                    <a:pt x="2767" y="22725"/>
                  </a:lnTo>
                  <a:lnTo>
                    <a:pt x="2995" y="22885"/>
                  </a:lnTo>
                  <a:lnTo>
                    <a:pt x="2972" y="23022"/>
                  </a:lnTo>
                  <a:lnTo>
                    <a:pt x="2950" y="23548"/>
                  </a:lnTo>
                  <a:lnTo>
                    <a:pt x="2950" y="24028"/>
                  </a:lnTo>
                  <a:lnTo>
                    <a:pt x="2950" y="24165"/>
                  </a:lnTo>
                  <a:lnTo>
                    <a:pt x="2812" y="24462"/>
                  </a:lnTo>
                  <a:lnTo>
                    <a:pt x="2675" y="24577"/>
                  </a:lnTo>
                  <a:lnTo>
                    <a:pt x="2561" y="24691"/>
                  </a:lnTo>
                  <a:lnTo>
                    <a:pt x="2378" y="24828"/>
                  </a:lnTo>
                  <a:lnTo>
                    <a:pt x="2195" y="24874"/>
                  </a:lnTo>
                  <a:lnTo>
                    <a:pt x="1967" y="24874"/>
                  </a:lnTo>
                  <a:lnTo>
                    <a:pt x="1738" y="24965"/>
                  </a:lnTo>
                  <a:lnTo>
                    <a:pt x="1669" y="25103"/>
                  </a:lnTo>
                  <a:lnTo>
                    <a:pt x="1578" y="25263"/>
                  </a:lnTo>
                  <a:lnTo>
                    <a:pt x="1441" y="25446"/>
                  </a:lnTo>
                  <a:lnTo>
                    <a:pt x="1326" y="25583"/>
                  </a:lnTo>
                  <a:lnTo>
                    <a:pt x="1212" y="25766"/>
                  </a:lnTo>
                  <a:lnTo>
                    <a:pt x="1258" y="25949"/>
                  </a:lnTo>
                  <a:lnTo>
                    <a:pt x="1281" y="26154"/>
                  </a:lnTo>
                  <a:lnTo>
                    <a:pt x="1212" y="26337"/>
                  </a:lnTo>
                  <a:lnTo>
                    <a:pt x="1144" y="26451"/>
                  </a:lnTo>
                  <a:lnTo>
                    <a:pt x="1006" y="26749"/>
                  </a:lnTo>
                  <a:lnTo>
                    <a:pt x="983" y="26954"/>
                  </a:lnTo>
                  <a:lnTo>
                    <a:pt x="938" y="27092"/>
                  </a:lnTo>
                  <a:lnTo>
                    <a:pt x="892" y="27457"/>
                  </a:lnTo>
                  <a:lnTo>
                    <a:pt x="892" y="27640"/>
                  </a:lnTo>
                  <a:lnTo>
                    <a:pt x="892" y="27846"/>
                  </a:lnTo>
                  <a:lnTo>
                    <a:pt x="1212" y="27823"/>
                  </a:lnTo>
                  <a:lnTo>
                    <a:pt x="1464" y="27823"/>
                  </a:lnTo>
                  <a:lnTo>
                    <a:pt x="1784" y="27869"/>
                  </a:lnTo>
                  <a:lnTo>
                    <a:pt x="1921" y="27983"/>
                  </a:lnTo>
                  <a:lnTo>
                    <a:pt x="2218" y="28143"/>
                  </a:lnTo>
                  <a:lnTo>
                    <a:pt x="2492" y="28440"/>
                  </a:lnTo>
                  <a:lnTo>
                    <a:pt x="2561" y="28509"/>
                  </a:lnTo>
                  <a:lnTo>
                    <a:pt x="2858" y="28509"/>
                  </a:lnTo>
                  <a:lnTo>
                    <a:pt x="3430" y="28303"/>
                  </a:lnTo>
                  <a:lnTo>
                    <a:pt x="3704" y="28120"/>
                  </a:lnTo>
                  <a:lnTo>
                    <a:pt x="4230" y="27709"/>
                  </a:lnTo>
                  <a:lnTo>
                    <a:pt x="4619" y="27412"/>
                  </a:lnTo>
                  <a:lnTo>
                    <a:pt x="4664" y="27366"/>
                  </a:lnTo>
                  <a:lnTo>
                    <a:pt x="4870" y="27435"/>
                  </a:lnTo>
                  <a:lnTo>
                    <a:pt x="5259" y="27686"/>
                  </a:lnTo>
                  <a:lnTo>
                    <a:pt x="5464" y="27869"/>
                  </a:lnTo>
                  <a:lnTo>
                    <a:pt x="5556" y="27937"/>
                  </a:lnTo>
                  <a:lnTo>
                    <a:pt x="5830" y="27869"/>
                  </a:lnTo>
                  <a:lnTo>
                    <a:pt x="6265" y="27480"/>
                  </a:lnTo>
                  <a:lnTo>
                    <a:pt x="6402" y="27183"/>
                  </a:lnTo>
                  <a:lnTo>
                    <a:pt x="6493" y="26909"/>
                  </a:lnTo>
                  <a:lnTo>
                    <a:pt x="6813" y="26429"/>
                  </a:lnTo>
                  <a:lnTo>
                    <a:pt x="7019" y="26177"/>
                  </a:lnTo>
                  <a:lnTo>
                    <a:pt x="7225" y="25994"/>
                  </a:lnTo>
                  <a:lnTo>
                    <a:pt x="7659" y="25880"/>
                  </a:lnTo>
                  <a:lnTo>
                    <a:pt x="7956" y="25811"/>
                  </a:lnTo>
                  <a:lnTo>
                    <a:pt x="8094" y="25766"/>
                  </a:lnTo>
                  <a:lnTo>
                    <a:pt x="8345" y="25857"/>
                  </a:lnTo>
                  <a:lnTo>
                    <a:pt x="8642" y="26177"/>
                  </a:lnTo>
                  <a:lnTo>
                    <a:pt x="8848" y="26474"/>
                  </a:lnTo>
                  <a:lnTo>
                    <a:pt x="8962" y="26589"/>
                  </a:lnTo>
                  <a:lnTo>
                    <a:pt x="9259" y="26680"/>
                  </a:lnTo>
                  <a:lnTo>
                    <a:pt x="9740" y="26657"/>
                  </a:lnTo>
                  <a:lnTo>
                    <a:pt x="10014" y="26657"/>
                  </a:lnTo>
                  <a:lnTo>
                    <a:pt x="10723" y="26726"/>
                  </a:lnTo>
                  <a:lnTo>
                    <a:pt x="11523" y="26657"/>
                  </a:lnTo>
                  <a:lnTo>
                    <a:pt x="11683" y="26634"/>
                  </a:lnTo>
                  <a:lnTo>
                    <a:pt x="11866" y="26794"/>
                  </a:lnTo>
                  <a:lnTo>
                    <a:pt x="12003" y="27206"/>
                  </a:lnTo>
                  <a:lnTo>
                    <a:pt x="12094" y="27457"/>
                  </a:lnTo>
                  <a:lnTo>
                    <a:pt x="12232" y="27663"/>
                  </a:lnTo>
                  <a:lnTo>
                    <a:pt x="12620" y="28052"/>
                  </a:lnTo>
                  <a:lnTo>
                    <a:pt x="12803" y="28120"/>
                  </a:lnTo>
                  <a:lnTo>
                    <a:pt x="12895" y="28098"/>
                  </a:lnTo>
                  <a:lnTo>
                    <a:pt x="13032" y="27915"/>
                  </a:lnTo>
                  <a:lnTo>
                    <a:pt x="13260" y="27457"/>
                  </a:lnTo>
                  <a:lnTo>
                    <a:pt x="13466" y="27320"/>
                  </a:lnTo>
                  <a:lnTo>
                    <a:pt x="13557" y="27297"/>
                  </a:lnTo>
                  <a:lnTo>
                    <a:pt x="13763" y="27389"/>
                  </a:lnTo>
                  <a:lnTo>
                    <a:pt x="14038" y="27663"/>
                  </a:lnTo>
                  <a:lnTo>
                    <a:pt x="14220" y="27823"/>
                  </a:lnTo>
                  <a:lnTo>
                    <a:pt x="14289" y="27915"/>
                  </a:lnTo>
                  <a:lnTo>
                    <a:pt x="14266" y="28120"/>
                  </a:lnTo>
                  <a:lnTo>
                    <a:pt x="14060" y="28486"/>
                  </a:lnTo>
                  <a:lnTo>
                    <a:pt x="13923" y="28623"/>
                  </a:lnTo>
                  <a:lnTo>
                    <a:pt x="13832" y="28783"/>
                  </a:lnTo>
                  <a:lnTo>
                    <a:pt x="13695" y="29332"/>
                  </a:lnTo>
                  <a:lnTo>
                    <a:pt x="13695" y="29584"/>
                  </a:lnTo>
                  <a:lnTo>
                    <a:pt x="13695" y="29812"/>
                  </a:lnTo>
                  <a:lnTo>
                    <a:pt x="13832" y="30201"/>
                  </a:lnTo>
                  <a:lnTo>
                    <a:pt x="13992" y="30384"/>
                  </a:lnTo>
                  <a:lnTo>
                    <a:pt x="14129" y="30429"/>
                  </a:lnTo>
                  <a:lnTo>
                    <a:pt x="14335" y="30498"/>
                  </a:lnTo>
                  <a:lnTo>
                    <a:pt x="14678" y="30864"/>
                  </a:lnTo>
                  <a:lnTo>
                    <a:pt x="14861" y="31024"/>
                  </a:lnTo>
                  <a:lnTo>
                    <a:pt x="15089" y="31115"/>
                  </a:lnTo>
                  <a:lnTo>
                    <a:pt x="15501" y="31070"/>
                  </a:lnTo>
                  <a:lnTo>
                    <a:pt x="15729" y="31184"/>
                  </a:lnTo>
                  <a:lnTo>
                    <a:pt x="15798" y="31275"/>
                  </a:lnTo>
                  <a:lnTo>
                    <a:pt x="15867" y="31618"/>
                  </a:lnTo>
                  <a:lnTo>
                    <a:pt x="15821" y="32281"/>
                  </a:lnTo>
                  <a:lnTo>
                    <a:pt x="15821" y="32670"/>
                  </a:lnTo>
                  <a:lnTo>
                    <a:pt x="15821" y="32853"/>
                  </a:lnTo>
                  <a:lnTo>
                    <a:pt x="15661" y="33127"/>
                  </a:lnTo>
                  <a:lnTo>
                    <a:pt x="15295" y="33424"/>
                  </a:lnTo>
                  <a:lnTo>
                    <a:pt x="15112" y="33584"/>
                  </a:lnTo>
                  <a:lnTo>
                    <a:pt x="14838" y="34042"/>
                  </a:lnTo>
                  <a:lnTo>
                    <a:pt x="14678" y="34476"/>
                  </a:lnTo>
                  <a:lnTo>
                    <a:pt x="14495" y="34750"/>
                  </a:lnTo>
                  <a:lnTo>
                    <a:pt x="14403" y="35070"/>
                  </a:lnTo>
                  <a:lnTo>
                    <a:pt x="14403" y="35253"/>
                  </a:lnTo>
                  <a:lnTo>
                    <a:pt x="14426" y="35573"/>
                  </a:lnTo>
                  <a:lnTo>
                    <a:pt x="14495" y="35573"/>
                  </a:lnTo>
                  <a:lnTo>
                    <a:pt x="14792" y="35710"/>
                  </a:lnTo>
                  <a:lnTo>
                    <a:pt x="15112" y="35893"/>
                  </a:lnTo>
                  <a:lnTo>
                    <a:pt x="15272" y="36008"/>
                  </a:lnTo>
                  <a:lnTo>
                    <a:pt x="15341" y="36191"/>
                  </a:lnTo>
                  <a:lnTo>
                    <a:pt x="15432" y="36328"/>
                  </a:lnTo>
                  <a:lnTo>
                    <a:pt x="15638" y="36351"/>
                  </a:lnTo>
                  <a:lnTo>
                    <a:pt x="15844" y="36419"/>
                  </a:lnTo>
                  <a:lnTo>
                    <a:pt x="16027" y="36625"/>
                  </a:lnTo>
                  <a:lnTo>
                    <a:pt x="16232" y="36854"/>
                  </a:lnTo>
                  <a:lnTo>
                    <a:pt x="16438" y="36991"/>
                  </a:lnTo>
                  <a:lnTo>
                    <a:pt x="16667" y="37128"/>
                  </a:lnTo>
                  <a:lnTo>
                    <a:pt x="16827" y="37357"/>
                  </a:lnTo>
                  <a:lnTo>
                    <a:pt x="16895" y="37471"/>
                  </a:lnTo>
                  <a:lnTo>
                    <a:pt x="17170" y="37562"/>
                  </a:lnTo>
                  <a:lnTo>
                    <a:pt x="17284" y="37562"/>
                  </a:lnTo>
                  <a:lnTo>
                    <a:pt x="17878" y="37539"/>
                  </a:lnTo>
                  <a:lnTo>
                    <a:pt x="18336" y="37517"/>
                  </a:lnTo>
                  <a:lnTo>
                    <a:pt x="18381" y="37654"/>
                  </a:lnTo>
                  <a:lnTo>
                    <a:pt x="18473" y="37837"/>
                  </a:lnTo>
                  <a:lnTo>
                    <a:pt x="18679" y="37928"/>
                  </a:lnTo>
                  <a:lnTo>
                    <a:pt x="18816" y="38065"/>
                  </a:lnTo>
                  <a:lnTo>
                    <a:pt x="18861" y="38157"/>
                  </a:lnTo>
                  <a:lnTo>
                    <a:pt x="19021" y="38294"/>
                  </a:lnTo>
                  <a:lnTo>
                    <a:pt x="19090" y="38408"/>
                  </a:lnTo>
                  <a:lnTo>
                    <a:pt x="19159" y="38728"/>
                  </a:lnTo>
                  <a:lnTo>
                    <a:pt x="19204" y="38911"/>
                  </a:lnTo>
                  <a:lnTo>
                    <a:pt x="19227" y="38980"/>
                  </a:lnTo>
                  <a:lnTo>
                    <a:pt x="19250" y="39163"/>
                  </a:lnTo>
                  <a:lnTo>
                    <a:pt x="19410" y="39185"/>
                  </a:lnTo>
                  <a:lnTo>
                    <a:pt x="20050" y="39140"/>
                  </a:lnTo>
                  <a:lnTo>
                    <a:pt x="20668" y="39117"/>
                  </a:lnTo>
                  <a:lnTo>
                    <a:pt x="20828" y="39117"/>
                  </a:lnTo>
                  <a:lnTo>
                    <a:pt x="20942" y="38888"/>
                  </a:lnTo>
                  <a:lnTo>
                    <a:pt x="21056" y="38820"/>
                  </a:lnTo>
                  <a:lnTo>
                    <a:pt x="21193" y="38751"/>
                  </a:lnTo>
                  <a:lnTo>
                    <a:pt x="21399" y="38682"/>
                  </a:lnTo>
                  <a:lnTo>
                    <a:pt x="21513" y="38728"/>
                  </a:lnTo>
                  <a:lnTo>
                    <a:pt x="21582" y="38820"/>
                  </a:lnTo>
                  <a:lnTo>
                    <a:pt x="21582" y="39025"/>
                  </a:lnTo>
                  <a:lnTo>
                    <a:pt x="21651" y="39140"/>
                  </a:lnTo>
                  <a:lnTo>
                    <a:pt x="22108" y="39140"/>
                  </a:lnTo>
                  <a:lnTo>
                    <a:pt x="22405" y="39048"/>
                  </a:lnTo>
                  <a:lnTo>
                    <a:pt x="22519" y="38957"/>
                  </a:lnTo>
                  <a:lnTo>
                    <a:pt x="22588" y="38774"/>
                  </a:lnTo>
                  <a:lnTo>
                    <a:pt x="22702" y="38774"/>
                  </a:lnTo>
                  <a:lnTo>
                    <a:pt x="22862" y="38820"/>
                  </a:lnTo>
                  <a:lnTo>
                    <a:pt x="23045" y="38980"/>
                  </a:lnTo>
                  <a:lnTo>
                    <a:pt x="23114" y="39140"/>
                  </a:lnTo>
                  <a:lnTo>
                    <a:pt x="23182" y="39506"/>
                  </a:lnTo>
                  <a:lnTo>
                    <a:pt x="23365" y="39826"/>
                  </a:lnTo>
                  <a:lnTo>
                    <a:pt x="23640" y="39986"/>
                  </a:lnTo>
                  <a:lnTo>
                    <a:pt x="23868" y="40100"/>
                  </a:lnTo>
                  <a:lnTo>
                    <a:pt x="24074" y="40260"/>
                  </a:lnTo>
                  <a:lnTo>
                    <a:pt x="24120" y="40420"/>
                  </a:lnTo>
                  <a:lnTo>
                    <a:pt x="24120" y="40534"/>
                  </a:lnTo>
                  <a:lnTo>
                    <a:pt x="24165" y="40671"/>
                  </a:lnTo>
                  <a:lnTo>
                    <a:pt x="24348" y="40671"/>
                  </a:lnTo>
                  <a:lnTo>
                    <a:pt x="24508" y="40603"/>
                  </a:lnTo>
                  <a:lnTo>
                    <a:pt x="24668" y="40511"/>
                  </a:lnTo>
                  <a:lnTo>
                    <a:pt x="24897" y="40306"/>
                  </a:lnTo>
                  <a:lnTo>
                    <a:pt x="24920" y="40169"/>
                  </a:lnTo>
                  <a:lnTo>
                    <a:pt x="24988" y="40054"/>
                  </a:lnTo>
                  <a:lnTo>
                    <a:pt x="25308" y="39894"/>
                  </a:lnTo>
                  <a:lnTo>
                    <a:pt x="25491" y="39826"/>
                  </a:lnTo>
                  <a:lnTo>
                    <a:pt x="25651" y="39688"/>
                  </a:lnTo>
                  <a:lnTo>
                    <a:pt x="25926" y="39277"/>
                  </a:lnTo>
                  <a:lnTo>
                    <a:pt x="26017" y="39048"/>
                  </a:lnTo>
                  <a:lnTo>
                    <a:pt x="26223" y="38682"/>
                  </a:lnTo>
                  <a:lnTo>
                    <a:pt x="26520" y="38362"/>
                  </a:lnTo>
                  <a:lnTo>
                    <a:pt x="26794" y="38020"/>
                  </a:lnTo>
                  <a:lnTo>
                    <a:pt x="26886" y="37745"/>
                  </a:lnTo>
                  <a:lnTo>
                    <a:pt x="26909" y="37334"/>
                  </a:lnTo>
                  <a:lnTo>
                    <a:pt x="26909" y="36808"/>
                  </a:lnTo>
                  <a:lnTo>
                    <a:pt x="26863" y="36373"/>
                  </a:lnTo>
                  <a:lnTo>
                    <a:pt x="26909" y="36053"/>
                  </a:lnTo>
                  <a:lnTo>
                    <a:pt x="26955" y="35962"/>
                  </a:lnTo>
                  <a:lnTo>
                    <a:pt x="27229" y="35962"/>
                  </a:lnTo>
                  <a:lnTo>
                    <a:pt x="27457" y="35893"/>
                  </a:lnTo>
                  <a:lnTo>
                    <a:pt x="27663" y="35779"/>
                  </a:lnTo>
                  <a:lnTo>
                    <a:pt x="27846" y="35550"/>
                  </a:lnTo>
                  <a:lnTo>
                    <a:pt x="27983" y="35459"/>
                  </a:lnTo>
                  <a:lnTo>
                    <a:pt x="28120" y="35368"/>
                  </a:lnTo>
                  <a:lnTo>
                    <a:pt x="28189" y="35025"/>
                  </a:lnTo>
                  <a:lnTo>
                    <a:pt x="28166" y="34773"/>
                  </a:lnTo>
                  <a:lnTo>
                    <a:pt x="28189" y="33859"/>
                  </a:lnTo>
                  <a:lnTo>
                    <a:pt x="28258" y="32556"/>
                  </a:lnTo>
                  <a:lnTo>
                    <a:pt x="28281" y="32030"/>
                  </a:lnTo>
                  <a:lnTo>
                    <a:pt x="28258" y="31298"/>
                  </a:lnTo>
                  <a:lnTo>
                    <a:pt x="28212" y="31207"/>
                  </a:lnTo>
                  <a:lnTo>
                    <a:pt x="27960" y="31070"/>
                  </a:lnTo>
                  <a:lnTo>
                    <a:pt x="27618" y="30910"/>
                  </a:lnTo>
                  <a:lnTo>
                    <a:pt x="27503" y="30818"/>
                  </a:lnTo>
                  <a:lnTo>
                    <a:pt x="27480" y="30384"/>
                  </a:lnTo>
                  <a:lnTo>
                    <a:pt x="27480" y="30178"/>
                  </a:lnTo>
                  <a:lnTo>
                    <a:pt x="27435" y="29652"/>
                  </a:lnTo>
                  <a:lnTo>
                    <a:pt x="27412" y="28989"/>
                  </a:lnTo>
                  <a:lnTo>
                    <a:pt x="27435" y="28189"/>
                  </a:lnTo>
                  <a:lnTo>
                    <a:pt x="27435" y="27617"/>
                  </a:lnTo>
                  <a:lnTo>
                    <a:pt x="27435" y="27412"/>
                  </a:lnTo>
                  <a:lnTo>
                    <a:pt x="27503" y="27183"/>
                  </a:lnTo>
                  <a:lnTo>
                    <a:pt x="27457" y="27046"/>
                  </a:lnTo>
                  <a:lnTo>
                    <a:pt x="27435" y="26909"/>
                  </a:lnTo>
                  <a:lnTo>
                    <a:pt x="27366" y="26474"/>
                  </a:lnTo>
                  <a:lnTo>
                    <a:pt x="27435" y="26360"/>
                  </a:lnTo>
                  <a:lnTo>
                    <a:pt x="27663" y="25994"/>
                  </a:lnTo>
                  <a:lnTo>
                    <a:pt x="28098" y="25560"/>
                  </a:lnTo>
                  <a:lnTo>
                    <a:pt x="28258" y="25331"/>
                  </a:lnTo>
                  <a:lnTo>
                    <a:pt x="28303" y="24783"/>
                  </a:lnTo>
                  <a:lnTo>
                    <a:pt x="28281" y="24531"/>
                  </a:lnTo>
                  <a:lnTo>
                    <a:pt x="28212" y="24302"/>
                  </a:lnTo>
                  <a:lnTo>
                    <a:pt x="27846" y="23800"/>
                  </a:lnTo>
                  <a:lnTo>
                    <a:pt x="27686" y="23685"/>
                  </a:lnTo>
                  <a:lnTo>
                    <a:pt x="27549" y="23594"/>
                  </a:lnTo>
                  <a:lnTo>
                    <a:pt x="27275" y="23114"/>
                  </a:lnTo>
                  <a:lnTo>
                    <a:pt x="27206" y="22839"/>
                  </a:lnTo>
                  <a:lnTo>
                    <a:pt x="27160" y="22382"/>
                  </a:lnTo>
                  <a:lnTo>
                    <a:pt x="27137" y="21833"/>
                  </a:lnTo>
                  <a:lnTo>
                    <a:pt x="27069" y="21079"/>
                  </a:lnTo>
                  <a:lnTo>
                    <a:pt x="27000" y="20416"/>
                  </a:lnTo>
                  <a:lnTo>
                    <a:pt x="26886" y="19799"/>
                  </a:lnTo>
                  <a:lnTo>
                    <a:pt x="26657" y="19181"/>
                  </a:lnTo>
                  <a:lnTo>
                    <a:pt x="26589" y="18953"/>
                  </a:lnTo>
                  <a:lnTo>
                    <a:pt x="26246" y="18587"/>
                  </a:lnTo>
                  <a:lnTo>
                    <a:pt x="26017" y="18518"/>
                  </a:lnTo>
                  <a:lnTo>
                    <a:pt x="25811" y="18473"/>
                  </a:lnTo>
                  <a:lnTo>
                    <a:pt x="25491" y="18358"/>
                  </a:lnTo>
                  <a:lnTo>
                    <a:pt x="25423" y="18267"/>
                  </a:lnTo>
                  <a:lnTo>
                    <a:pt x="25057" y="18153"/>
                  </a:lnTo>
                  <a:lnTo>
                    <a:pt x="24508" y="18176"/>
                  </a:lnTo>
                  <a:lnTo>
                    <a:pt x="23800" y="18267"/>
                  </a:lnTo>
                  <a:lnTo>
                    <a:pt x="23182" y="18336"/>
                  </a:lnTo>
                  <a:lnTo>
                    <a:pt x="22748" y="18564"/>
                  </a:lnTo>
                  <a:lnTo>
                    <a:pt x="22291" y="18930"/>
                  </a:lnTo>
                  <a:lnTo>
                    <a:pt x="21948" y="19250"/>
                  </a:lnTo>
                  <a:lnTo>
                    <a:pt x="21605" y="19410"/>
                  </a:lnTo>
                  <a:lnTo>
                    <a:pt x="21422" y="19433"/>
                  </a:lnTo>
                  <a:lnTo>
                    <a:pt x="20896" y="19501"/>
                  </a:lnTo>
                  <a:lnTo>
                    <a:pt x="20599" y="19433"/>
                  </a:lnTo>
                  <a:lnTo>
                    <a:pt x="20507" y="19364"/>
                  </a:lnTo>
                  <a:lnTo>
                    <a:pt x="20256" y="18953"/>
                  </a:lnTo>
                  <a:lnTo>
                    <a:pt x="20005" y="18564"/>
                  </a:lnTo>
                  <a:lnTo>
                    <a:pt x="19845" y="18336"/>
                  </a:lnTo>
                  <a:lnTo>
                    <a:pt x="19639" y="17810"/>
                  </a:lnTo>
                  <a:lnTo>
                    <a:pt x="19662" y="17627"/>
                  </a:lnTo>
                  <a:lnTo>
                    <a:pt x="19753" y="17444"/>
                  </a:lnTo>
                  <a:lnTo>
                    <a:pt x="20187" y="17101"/>
                  </a:lnTo>
                  <a:lnTo>
                    <a:pt x="20416" y="16987"/>
                  </a:lnTo>
                  <a:lnTo>
                    <a:pt x="20919" y="16735"/>
                  </a:lnTo>
                  <a:lnTo>
                    <a:pt x="21262" y="16552"/>
                  </a:lnTo>
                  <a:lnTo>
                    <a:pt x="21353" y="16484"/>
                  </a:lnTo>
                  <a:lnTo>
                    <a:pt x="21216" y="16004"/>
                  </a:lnTo>
                  <a:lnTo>
                    <a:pt x="21193" y="15798"/>
                  </a:lnTo>
                  <a:lnTo>
                    <a:pt x="21216" y="15364"/>
                  </a:lnTo>
                  <a:lnTo>
                    <a:pt x="21308" y="14906"/>
                  </a:lnTo>
                  <a:lnTo>
                    <a:pt x="21376" y="14678"/>
                  </a:lnTo>
                  <a:lnTo>
                    <a:pt x="21559" y="14426"/>
                  </a:lnTo>
                  <a:lnTo>
                    <a:pt x="21811" y="14358"/>
                  </a:lnTo>
                  <a:lnTo>
                    <a:pt x="21994" y="14403"/>
                  </a:lnTo>
                  <a:lnTo>
                    <a:pt x="22314" y="14472"/>
                  </a:lnTo>
                  <a:lnTo>
                    <a:pt x="22474" y="14426"/>
                  </a:lnTo>
                  <a:lnTo>
                    <a:pt x="22588" y="14403"/>
                  </a:lnTo>
                  <a:lnTo>
                    <a:pt x="22725" y="14289"/>
                  </a:lnTo>
                  <a:lnTo>
                    <a:pt x="22885" y="13763"/>
                  </a:lnTo>
                  <a:lnTo>
                    <a:pt x="23045" y="13580"/>
                  </a:lnTo>
                  <a:lnTo>
                    <a:pt x="23274" y="13466"/>
                  </a:lnTo>
                  <a:lnTo>
                    <a:pt x="23754" y="13260"/>
                  </a:lnTo>
                  <a:lnTo>
                    <a:pt x="23868" y="13123"/>
                  </a:lnTo>
                  <a:lnTo>
                    <a:pt x="23982" y="12917"/>
                  </a:lnTo>
                  <a:lnTo>
                    <a:pt x="24211" y="12483"/>
                  </a:lnTo>
                  <a:lnTo>
                    <a:pt x="24234" y="12277"/>
                  </a:lnTo>
                  <a:lnTo>
                    <a:pt x="24165" y="12231"/>
                  </a:lnTo>
                  <a:lnTo>
                    <a:pt x="23960" y="12140"/>
                  </a:lnTo>
                  <a:lnTo>
                    <a:pt x="23731" y="11843"/>
                  </a:lnTo>
                  <a:lnTo>
                    <a:pt x="23617" y="11774"/>
                  </a:lnTo>
                  <a:lnTo>
                    <a:pt x="23228" y="11614"/>
                  </a:lnTo>
                  <a:lnTo>
                    <a:pt x="22748" y="11500"/>
                  </a:lnTo>
                  <a:lnTo>
                    <a:pt x="22679" y="11477"/>
                  </a:lnTo>
                  <a:lnTo>
                    <a:pt x="22588" y="11294"/>
                  </a:lnTo>
                  <a:lnTo>
                    <a:pt x="22542" y="10883"/>
                  </a:lnTo>
                  <a:lnTo>
                    <a:pt x="22496" y="10608"/>
                  </a:lnTo>
                  <a:lnTo>
                    <a:pt x="22382" y="10403"/>
                  </a:lnTo>
                  <a:lnTo>
                    <a:pt x="21971" y="10220"/>
                  </a:lnTo>
                  <a:lnTo>
                    <a:pt x="21856" y="10105"/>
                  </a:lnTo>
                  <a:lnTo>
                    <a:pt x="21788" y="9945"/>
                  </a:lnTo>
                  <a:lnTo>
                    <a:pt x="21742" y="9534"/>
                  </a:lnTo>
                  <a:lnTo>
                    <a:pt x="21833" y="9351"/>
                  </a:lnTo>
                  <a:lnTo>
                    <a:pt x="22016" y="9077"/>
                  </a:lnTo>
                  <a:lnTo>
                    <a:pt x="22291" y="8711"/>
                  </a:lnTo>
                  <a:lnTo>
                    <a:pt x="22428" y="8459"/>
                  </a:lnTo>
                  <a:lnTo>
                    <a:pt x="22496" y="7865"/>
                  </a:lnTo>
                  <a:lnTo>
                    <a:pt x="22496" y="7682"/>
                  </a:lnTo>
                  <a:lnTo>
                    <a:pt x="22542" y="7636"/>
                  </a:lnTo>
                  <a:lnTo>
                    <a:pt x="22702" y="7682"/>
                  </a:lnTo>
                  <a:lnTo>
                    <a:pt x="23068" y="7911"/>
                  </a:lnTo>
                  <a:lnTo>
                    <a:pt x="23319" y="8116"/>
                  </a:lnTo>
                  <a:lnTo>
                    <a:pt x="23525" y="8254"/>
                  </a:lnTo>
                  <a:lnTo>
                    <a:pt x="23960" y="8254"/>
                  </a:lnTo>
                  <a:lnTo>
                    <a:pt x="24165" y="8276"/>
                  </a:lnTo>
                  <a:lnTo>
                    <a:pt x="24234" y="8276"/>
                  </a:lnTo>
                  <a:lnTo>
                    <a:pt x="24325" y="8071"/>
                  </a:lnTo>
                  <a:lnTo>
                    <a:pt x="24348" y="7522"/>
                  </a:lnTo>
                  <a:lnTo>
                    <a:pt x="24371" y="7179"/>
                  </a:lnTo>
                  <a:lnTo>
                    <a:pt x="24371" y="6905"/>
                  </a:lnTo>
                  <a:lnTo>
                    <a:pt x="24211" y="6402"/>
                  </a:lnTo>
                  <a:lnTo>
                    <a:pt x="24120" y="6150"/>
                  </a:lnTo>
                  <a:lnTo>
                    <a:pt x="23914" y="5556"/>
                  </a:lnTo>
                  <a:lnTo>
                    <a:pt x="23822" y="5144"/>
                  </a:lnTo>
                  <a:lnTo>
                    <a:pt x="23434" y="4847"/>
                  </a:lnTo>
                  <a:lnTo>
                    <a:pt x="22977" y="4550"/>
                  </a:lnTo>
                  <a:lnTo>
                    <a:pt x="22885" y="4390"/>
                  </a:lnTo>
                  <a:lnTo>
                    <a:pt x="22885" y="3727"/>
                  </a:lnTo>
                  <a:lnTo>
                    <a:pt x="22977" y="3475"/>
                  </a:lnTo>
                  <a:lnTo>
                    <a:pt x="22999" y="3384"/>
                  </a:lnTo>
                  <a:lnTo>
                    <a:pt x="22885" y="3087"/>
                  </a:lnTo>
                  <a:lnTo>
                    <a:pt x="22519" y="2675"/>
                  </a:lnTo>
                  <a:lnTo>
                    <a:pt x="22382" y="2584"/>
                  </a:lnTo>
                  <a:lnTo>
                    <a:pt x="22245" y="2538"/>
                  </a:lnTo>
                  <a:lnTo>
                    <a:pt x="21879" y="2218"/>
                  </a:lnTo>
                  <a:lnTo>
                    <a:pt x="21696" y="2172"/>
                  </a:lnTo>
                  <a:lnTo>
                    <a:pt x="21628" y="2149"/>
                  </a:lnTo>
                  <a:lnTo>
                    <a:pt x="21536" y="1944"/>
                  </a:lnTo>
                  <a:lnTo>
                    <a:pt x="21491" y="1486"/>
                  </a:lnTo>
                  <a:lnTo>
                    <a:pt x="21491" y="1326"/>
                  </a:lnTo>
                  <a:lnTo>
                    <a:pt x="21445" y="1189"/>
                  </a:lnTo>
                  <a:lnTo>
                    <a:pt x="21102" y="732"/>
                  </a:lnTo>
                  <a:lnTo>
                    <a:pt x="20965" y="641"/>
                  </a:lnTo>
                  <a:lnTo>
                    <a:pt x="20873" y="526"/>
                  </a:lnTo>
                  <a:lnTo>
                    <a:pt x="20736" y="183"/>
                  </a:lnTo>
                  <a:lnTo>
                    <a:pt x="20599" y="0"/>
                  </a:ln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93"/>
            <p:cNvSpPr/>
            <p:nvPr/>
          </p:nvSpPr>
          <p:spPr>
            <a:xfrm>
              <a:off x="5281007" y="1557066"/>
              <a:ext cx="1321716" cy="1151497"/>
            </a:xfrm>
            <a:custGeom>
              <a:avLst/>
              <a:gdLst/>
              <a:ahLst/>
              <a:cxnLst/>
              <a:rect l="l" t="t" r="r" b="b"/>
              <a:pathLst>
                <a:path w="58756" h="51189" extrusionOk="0">
                  <a:moveTo>
                    <a:pt x="23891" y="1"/>
                  </a:moveTo>
                  <a:lnTo>
                    <a:pt x="23685" y="23"/>
                  </a:lnTo>
                  <a:lnTo>
                    <a:pt x="23548" y="161"/>
                  </a:lnTo>
                  <a:lnTo>
                    <a:pt x="23251" y="481"/>
                  </a:lnTo>
                  <a:lnTo>
                    <a:pt x="22931" y="755"/>
                  </a:lnTo>
                  <a:lnTo>
                    <a:pt x="22771" y="846"/>
                  </a:lnTo>
                  <a:lnTo>
                    <a:pt x="22634" y="915"/>
                  </a:lnTo>
                  <a:lnTo>
                    <a:pt x="22451" y="1007"/>
                  </a:lnTo>
                  <a:lnTo>
                    <a:pt x="22451" y="1167"/>
                  </a:lnTo>
                  <a:lnTo>
                    <a:pt x="22496" y="1349"/>
                  </a:lnTo>
                  <a:lnTo>
                    <a:pt x="22519" y="1692"/>
                  </a:lnTo>
                  <a:lnTo>
                    <a:pt x="22405" y="1738"/>
                  </a:lnTo>
                  <a:lnTo>
                    <a:pt x="22268" y="1807"/>
                  </a:lnTo>
                  <a:lnTo>
                    <a:pt x="22153" y="2058"/>
                  </a:lnTo>
                  <a:lnTo>
                    <a:pt x="22153" y="2218"/>
                  </a:lnTo>
                  <a:lnTo>
                    <a:pt x="22245" y="2493"/>
                  </a:lnTo>
                  <a:lnTo>
                    <a:pt x="22222" y="2675"/>
                  </a:lnTo>
                  <a:lnTo>
                    <a:pt x="22085" y="2813"/>
                  </a:lnTo>
                  <a:lnTo>
                    <a:pt x="22016" y="3110"/>
                  </a:lnTo>
                  <a:lnTo>
                    <a:pt x="22062" y="3498"/>
                  </a:lnTo>
                  <a:lnTo>
                    <a:pt x="22131" y="3864"/>
                  </a:lnTo>
                  <a:lnTo>
                    <a:pt x="22131" y="4047"/>
                  </a:lnTo>
                  <a:lnTo>
                    <a:pt x="22131" y="4344"/>
                  </a:lnTo>
                  <a:lnTo>
                    <a:pt x="22268" y="4413"/>
                  </a:lnTo>
                  <a:lnTo>
                    <a:pt x="22428" y="4481"/>
                  </a:lnTo>
                  <a:lnTo>
                    <a:pt x="22656" y="4573"/>
                  </a:lnTo>
                  <a:lnTo>
                    <a:pt x="22725" y="4687"/>
                  </a:lnTo>
                  <a:lnTo>
                    <a:pt x="22816" y="4847"/>
                  </a:lnTo>
                  <a:lnTo>
                    <a:pt x="23068" y="4984"/>
                  </a:lnTo>
                  <a:lnTo>
                    <a:pt x="23251" y="5007"/>
                  </a:lnTo>
                  <a:lnTo>
                    <a:pt x="23548" y="4916"/>
                  </a:lnTo>
                  <a:lnTo>
                    <a:pt x="23754" y="4916"/>
                  </a:lnTo>
                  <a:lnTo>
                    <a:pt x="23891" y="4962"/>
                  </a:lnTo>
                  <a:lnTo>
                    <a:pt x="24234" y="4939"/>
                  </a:lnTo>
                  <a:lnTo>
                    <a:pt x="24325" y="4870"/>
                  </a:lnTo>
                  <a:lnTo>
                    <a:pt x="24417" y="4824"/>
                  </a:lnTo>
                  <a:lnTo>
                    <a:pt x="24714" y="4779"/>
                  </a:lnTo>
                  <a:lnTo>
                    <a:pt x="24805" y="4824"/>
                  </a:lnTo>
                  <a:lnTo>
                    <a:pt x="24897" y="4962"/>
                  </a:lnTo>
                  <a:lnTo>
                    <a:pt x="24897" y="5144"/>
                  </a:lnTo>
                  <a:lnTo>
                    <a:pt x="24897" y="5305"/>
                  </a:lnTo>
                  <a:lnTo>
                    <a:pt x="24851" y="5579"/>
                  </a:lnTo>
                  <a:lnTo>
                    <a:pt x="24760" y="5602"/>
                  </a:lnTo>
                  <a:lnTo>
                    <a:pt x="24623" y="5602"/>
                  </a:lnTo>
                  <a:lnTo>
                    <a:pt x="24417" y="5625"/>
                  </a:lnTo>
                  <a:lnTo>
                    <a:pt x="24371" y="5762"/>
                  </a:lnTo>
                  <a:lnTo>
                    <a:pt x="24348" y="6082"/>
                  </a:lnTo>
                  <a:lnTo>
                    <a:pt x="24371" y="6425"/>
                  </a:lnTo>
                  <a:lnTo>
                    <a:pt x="24440" y="6676"/>
                  </a:lnTo>
                  <a:lnTo>
                    <a:pt x="24577" y="6791"/>
                  </a:lnTo>
                  <a:lnTo>
                    <a:pt x="24645" y="6859"/>
                  </a:lnTo>
                  <a:lnTo>
                    <a:pt x="24737" y="7019"/>
                  </a:lnTo>
                  <a:lnTo>
                    <a:pt x="24737" y="7156"/>
                  </a:lnTo>
                  <a:lnTo>
                    <a:pt x="24737" y="7499"/>
                  </a:lnTo>
                  <a:lnTo>
                    <a:pt x="24737" y="7865"/>
                  </a:lnTo>
                  <a:lnTo>
                    <a:pt x="24714" y="8231"/>
                  </a:lnTo>
                  <a:lnTo>
                    <a:pt x="24714" y="8482"/>
                  </a:lnTo>
                  <a:lnTo>
                    <a:pt x="24691" y="8597"/>
                  </a:lnTo>
                  <a:lnTo>
                    <a:pt x="24463" y="8642"/>
                  </a:lnTo>
                  <a:lnTo>
                    <a:pt x="24303" y="8665"/>
                  </a:lnTo>
                  <a:lnTo>
                    <a:pt x="23800" y="8688"/>
                  </a:lnTo>
                  <a:lnTo>
                    <a:pt x="23479" y="8619"/>
                  </a:lnTo>
                  <a:lnTo>
                    <a:pt x="23342" y="8505"/>
                  </a:lnTo>
                  <a:lnTo>
                    <a:pt x="23251" y="8345"/>
                  </a:lnTo>
                  <a:lnTo>
                    <a:pt x="23205" y="8254"/>
                  </a:lnTo>
                  <a:lnTo>
                    <a:pt x="23045" y="8094"/>
                  </a:lnTo>
                  <a:lnTo>
                    <a:pt x="22908" y="8094"/>
                  </a:lnTo>
                  <a:lnTo>
                    <a:pt x="22748" y="8117"/>
                  </a:lnTo>
                  <a:lnTo>
                    <a:pt x="22474" y="8117"/>
                  </a:lnTo>
                  <a:lnTo>
                    <a:pt x="22359" y="8208"/>
                  </a:lnTo>
                  <a:lnTo>
                    <a:pt x="22336" y="8277"/>
                  </a:lnTo>
                  <a:lnTo>
                    <a:pt x="22382" y="8482"/>
                  </a:lnTo>
                  <a:lnTo>
                    <a:pt x="22474" y="8825"/>
                  </a:lnTo>
                  <a:lnTo>
                    <a:pt x="22405" y="8894"/>
                  </a:lnTo>
                  <a:lnTo>
                    <a:pt x="22222" y="9077"/>
                  </a:lnTo>
                  <a:lnTo>
                    <a:pt x="22153" y="9305"/>
                  </a:lnTo>
                  <a:lnTo>
                    <a:pt x="22131" y="9694"/>
                  </a:lnTo>
                  <a:lnTo>
                    <a:pt x="22176" y="9923"/>
                  </a:lnTo>
                  <a:lnTo>
                    <a:pt x="22199" y="10014"/>
                  </a:lnTo>
                  <a:lnTo>
                    <a:pt x="22222" y="10311"/>
                  </a:lnTo>
                  <a:lnTo>
                    <a:pt x="22153" y="10768"/>
                  </a:lnTo>
                  <a:lnTo>
                    <a:pt x="22131" y="11271"/>
                  </a:lnTo>
                  <a:lnTo>
                    <a:pt x="22131" y="11614"/>
                  </a:lnTo>
                  <a:lnTo>
                    <a:pt x="22085" y="11843"/>
                  </a:lnTo>
                  <a:lnTo>
                    <a:pt x="21971" y="12026"/>
                  </a:lnTo>
                  <a:lnTo>
                    <a:pt x="21902" y="12209"/>
                  </a:lnTo>
                  <a:lnTo>
                    <a:pt x="21902" y="12437"/>
                  </a:lnTo>
                  <a:lnTo>
                    <a:pt x="21902" y="12712"/>
                  </a:lnTo>
                  <a:lnTo>
                    <a:pt x="21902" y="12849"/>
                  </a:lnTo>
                  <a:lnTo>
                    <a:pt x="21971" y="13055"/>
                  </a:lnTo>
                  <a:lnTo>
                    <a:pt x="22062" y="13100"/>
                  </a:lnTo>
                  <a:lnTo>
                    <a:pt x="22176" y="13123"/>
                  </a:lnTo>
                  <a:lnTo>
                    <a:pt x="22359" y="13169"/>
                  </a:lnTo>
                  <a:lnTo>
                    <a:pt x="22359" y="13283"/>
                  </a:lnTo>
                  <a:lnTo>
                    <a:pt x="22382" y="13306"/>
                  </a:lnTo>
                  <a:lnTo>
                    <a:pt x="22748" y="13283"/>
                  </a:lnTo>
                  <a:lnTo>
                    <a:pt x="23525" y="13283"/>
                  </a:lnTo>
                  <a:lnTo>
                    <a:pt x="23662" y="13260"/>
                  </a:lnTo>
                  <a:lnTo>
                    <a:pt x="23891" y="13352"/>
                  </a:lnTo>
                  <a:lnTo>
                    <a:pt x="23982" y="13443"/>
                  </a:lnTo>
                  <a:lnTo>
                    <a:pt x="24051" y="13580"/>
                  </a:lnTo>
                  <a:lnTo>
                    <a:pt x="24303" y="13741"/>
                  </a:lnTo>
                  <a:lnTo>
                    <a:pt x="24463" y="13763"/>
                  </a:lnTo>
                  <a:lnTo>
                    <a:pt x="24760" y="13878"/>
                  </a:lnTo>
                  <a:lnTo>
                    <a:pt x="25057" y="14038"/>
                  </a:lnTo>
                  <a:lnTo>
                    <a:pt x="25194" y="14106"/>
                  </a:lnTo>
                  <a:lnTo>
                    <a:pt x="25423" y="14289"/>
                  </a:lnTo>
                  <a:lnTo>
                    <a:pt x="25514" y="14426"/>
                  </a:lnTo>
                  <a:lnTo>
                    <a:pt x="25606" y="14609"/>
                  </a:lnTo>
                  <a:lnTo>
                    <a:pt x="25949" y="14952"/>
                  </a:lnTo>
                  <a:lnTo>
                    <a:pt x="26109" y="14998"/>
                  </a:lnTo>
                  <a:lnTo>
                    <a:pt x="26429" y="14975"/>
                  </a:lnTo>
                  <a:lnTo>
                    <a:pt x="26703" y="14952"/>
                  </a:lnTo>
                  <a:lnTo>
                    <a:pt x="26794" y="14952"/>
                  </a:lnTo>
                  <a:lnTo>
                    <a:pt x="26954" y="14769"/>
                  </a:lnTo>
                  <a:lnTo>
                    <a:pt x="26977" y="14655"/>
                  </a:lnTo>
                  <a:lnTo>
                    <a:pt x="26977" y="14335"/>
                  </a:lnTo>
                  <a:lnTo>
                    <a:pt x="27046" y="14106"/>
                  </a:lnTo>
                  <a:lnTo>
                    <a:pt x="27183" y="13946"/>
                  </a:lnTo>
                  <a:lnTo>
                    <a:pt x="27343" y="13809"/>
                  </a:lnTo>
                  <a:lnTo>
                    <a:pt x="27435" y="13855"/>
                  </a:lnTo>
                  <a:lnTo>
                    <a:pt x="27617" y="14152"/>
                  </a:lnTo>
                  <a:lnTo>
                    <a:pt x="27709" y="14198"/>
                  </a:lnTo>
                  <a:lnTo>
                    <a:pt x="27800" y="14198"/>
                  </a:lnTo>
                  <a:lnTo>
                    <a:pt x="27869" y="14449"/>
                  </a:lnTo>
                  <a:lnTo>
                    <a:pt x="27869" y="14632"/>
                  </a:lnTo>
                  <a:lnTo>
                    <a:pt x="27869" y="14792"/>
                  </a:lnTo>
                  <a:lnTo>
                    <a:pt x="27983" y="14998"/>
                  </a:lnTo>
                  <a:lnTo>
                    <a:pt x="28052" y="14998"/>
                  </a:lnTo>
                  <a:lnTo>
                    <a:pt x="28098" y="15021"/>
                  </a:lnTo>
                  <a:lnTo>
                    <a:pt x="28052" y="15341"/>
                  </a:lnTo>
                  <a:lnTo>
                    <a:pt x="28098" y="15387"/>
                  </a:lnTo>
                  <a:lnTo>
                    <a:pt x="28212" y="15387"/>
                  </a:lnTo>
                  <a:lnTo>
                    <a:pt x="28349" y="15432"/>
                  </a:lnTo>
                  <a:lnTo>
                    <a:pt x="28395" y="15592"/>
                  </a:lnTo>
                  <a:lnTo>
                    <a:pt x="28418" y="15844"/>
                  </a:lnTo>
                  <a:lnTo>
                    <a:pt x="28418" y="16392"/>
                  </a:lnTo>
                  <a:lnTo>
                    <a:pt x="28349" y="16598"/>
                  </a:lnTo>
                  <a:lnTo>
                    <a:pt x="28143" y="16827"/>
                  </a:lnTo>
                  <a:lnTo>
                    <a:pt x="27846" y="16941"/>
                  </a:lnTo>
                  <a:lnTo>
                    <a:pt x="27709" y="17078"/>
                  </a:lnTo>
                  <a:lnTo>
                    <a:pt x="27595" y="17307"/>
                  </a:lnTo>
                  <a:lnTo>
                    <a:pt x="27503" y="17376"/>
                  </a:lnTo>
                  <a:lnTo>
                    <a:pt x="27297" y="17444"/>
                  </a:lnTo>
                  <a:lnTo>
                    <a:pt x="27023" y="17421"/>
                  </a:lnTo>
                  <a:lnTo>
                    <a:pt x="26863" y="17490"/>
                  </a:lnTo>
                  <a:lnTo>
                    <a:pt x="26726" y="17696"/>
                  </a:lnTo>
                  <a:lnTo>
                    <a:pt x="26589" y="17696"/>
                  </a:lnTo>
                  <a:lnTo>
                    <a:pt x="26452" y="17627"/>
                  </a:lnTo>
                  <a:lnTo>
                    <a:pt x="26291" y="17421"/>
                  </a:lnTo>
                  <a:lnTo>
                    <a:pt x="26131" y="17398"/>
                  </a:lnTo>
                  <a:lnTo>
                    <a:pt x="25926" y="17421"/>
                  </a:lnTo>
                  <a:lnTo>
                    <a:pt x="25697" y="17467"/>
                  </a:lnTo>
                  <a:lnTo>
                    <a:pt x="25674" y="17581"/>
                  </a:lnTo>
                  <a:lnTo>
                    <a:pt x="25720" y="17764"/>
                  </a:lnTo>
                  <a:lnTo>
                    <a:pt x="25743" y="18199"/>
                  </a:lnTo>
                  <a:lnTo>
                    <a:pt x="25674" y="18221"/>
                  </a:lnTo>
                  <a:lnTo>
                    <a:pt x="25537" y="18153"/>
                  </a:lnTo>
                  <a:lnTo>
                    <a:pt x="25263" y="17970"/>
                  </a:lnTo>
                  <a:lnTo>
                    <a:pt x="25217" y="17810"/>
                  </a:lnTo>
                  <a:lnTo>
                    <a:pt x="25171" y="17673"/>
                  </a:lnTo>
                  <a:lnTo>
                    <a:pt x="25034" y="17581"/>
                  </a:lnTo>
                  <a:lnTo>
                    <a:pt x="24874" y="17558"/>
                  </a:lnTo>
                  <a:lnTo>
                    <a:pt x="24531" y="17467"/>
                  </a:lnTo>
                  <a:lnTo>
                    <a:pt x="24280" y="17376"/>
                  </a:lnTo>
                  <a:lnTo>
                    <a:pt x="24142" y="17330"/>
                  </a:lnTo>
                  <a:lnTo>
                    <a:pt x="23845" y="17124"/>
                  </a:lnTo>
                  <a:lnTo>
                    <a:pt x="23822" y="17033"/>
                  </a:lnTo>
                  <a:lnTo>
                    <a:pt x="23800" y="16964"/>
                  </a:lnTo>
                  <a:lnTo>
                    <a:pt x="23617" y="16804"/>
                  </a:lnTo>
                  <a:lnTo>
                    <a:pt x="23594" y="16690"/>
                  </a:lnTo>
                  <a:lnTo>
                    <a:pt x="23594" y="16232"/>
                  </a:lnTo>
                  <a:lnTo>
                    <a:pt x="23571" y="15661"/>
                  </a:lnTo>
                  <a:lnTo>
                    <a:pt x="23571" y="15432"/>
                  </a:lnTo>
                  <a:lnTo>
                    <a:pt x="23525" y="15066"/>
                  </a:lnTo>
                  <a:lnTo>
                    <a:pt x="23365" y="14975"/>
                  </a:lnTo>
                  <a:lnTo>
                    <a:pt x="23045" y="14906"/>
                  </a:lnTo>
                  <a:lnTo>
                    <a:pt x="22816" y="14769"/>
                  </a:lnTo>
                  <a:lnTo>
                    <a:pt x="22725" y="14678"/>
                  </a:lnTo>
                  <a:lnTo>
                    <a:pt x="22588" y="14655"/>
                  </a:lnTo>
                  <a:lnTo>
                    <a:pt x="22474" y="14518"/>
                  </a:lnTo>
                  <a:lnTo>
                    <a:pt x="22428" y="14449"/>
                  </a:lnTo>
                  <a:lnTo>
                    <a:pt x="22359" y="14381"/>
                  </a:lnTo>
                  <a:lnTo>
                    <a:pt x="22336" y="14381"/>
                  </a:lnTo>
                  <a:lnTo>
                    <a:pt x="22085" y="14243"/>
                  </a:lnTo>
                  <a:lnTo>
                    <a:pt x="21788" y="13992"/>
                  </a:lnTo>
                  <a:lnTo>
                    <a:pt x="21651" y="13901"/>
                  </a:lnTo>
                  <a:lnTo>
                    <a:pt x="21399" y="13809"/>
                  </a:lnTo>
                  <a:lnTo>
                    <a:pt x="21353" y="13649"/>
                  </a:lnTo>
                  <a:lnTo>
                    <a:pt x="21285" y="13489"/>
                  </a:lnTo>
                  <a:lnTo>
                    <a:pt x="21125" y="13260"/>
                  </a:lnTo>
                  <a:lnTo>
                    <a:pt x="21148" y="13146"/>
                  </a:lnTo>
                  <a:lnTo>
                    <a:pt x="21170" y="12986"/>
                  </a:lnTo>
                  <a:lnTo>
                    <a:pt x="21033" y="12666"/>
                  </a:lnTo>
                  <a:lnTo>
                    <a:pt x="21033" y="12552"/>
                  </a:lnTo>
                  <a:lnTo>
                    <a:pt x="21079" y="12460"/>
                  </a:lnTo>
                  <a:lnTo>
                    <a:pt x="21262" y="12277"/>
                  </a:lnTo>
                  <a:lnTo>
                    <a:pt x="21308" y="12163"/>
                  </a:lnTo>
                  <a:lnTo>
                    <a:pt x="21285" y="11820"/>
                  </a:lnTo>
                  <a:lnTo>
                    <a:pt x="21239" y="11546"/>
                  </a:lnTo>
                  <a:lnTo>
                    <a:pt x="21216" y="11477"/>
                  </a:lnTo>
                  <a:lnTo>
                    <a:pt x="21056" y="11409"/>
                  </a:lnTo>
                  <a:lnTo>
                    <a:pt x="21056" y="11317"/>
                  </a:lnTo>
                  <a:lnTo>
                    <a:pt x="21170" y="10997"/>
                  </a:lnTo>
                  <a:lnTo>
                    <a:pt x="21239" y="10563"/>
                  </a:lnTo>
                  <a:lnTo>
                    <a:pt x="21216" y="10128"/>
                  </a:lnTo>
                  <a:lnTo>
                    <a:pt x="21216" y="9648"/>
                  </a:lnTo>
                  <a:lnTo>
                    <a:pt x="21170" y="8985"/>
                  </a:lnTo>
                  <a:lnTo>
                    <a:pt x="21216" y="8528"/>
                  </a:lnTo>
                  <a:lnTo>
                    <a:pt x="21399" y="8482"/>
                  </a:lnTo>
                  <a:lnTo>
                    <a:pt x="21582" y="8437"/>
                  </a:lnTo>
                  <a:lnTo>
                    <a:pt x="21628" y="8299"/>
                  </a:lnTo>
                  <a:lnTo>
                    <a:pt x="21742" y="8162"/>
                  </a:lnTo>
                  <a:lnTo>
                    <a:pt x="21856" y="8025"/>
                  </a:lnTo>
                  <a:lnTo>
                    <a:pt x="21971" y="7819"/>
                  </a:lnTo>
                  <a:lnTo>
                    <a:pt x="22153" y="7659"/>
                  </a:lnTo>
                  <a:lnTo>
                    <a:pt x="22245" y="7454"/>
                  </a:lnTo>
                  <a:lnTo>
                    <a:pt x="22222" y="7179"/>
                  </a:lnTo>
                  <a:lnTo>
                    <a:pt x="22176" y="6996"/>
                  </a:lnTo>
                  <a:lnTo>
                    <a:pt x="22062" y="6951"/>
                  </a:lnTo>
                  <a:lnTo>
                    <a:pt x="21788" y="6928"/>
                  </a:lnTo>
                  <a:lnTo>
                    <a:pt x="21742" y="6882"/>
                  </a:lnTo>
                  <a:lnTo>
                    <a:pt x="21765" y="6722"/>
                  </a:lnTo>
                  <a:lnTo>
                    <a:pt x="21605" y="6676"/>
                  </a:lnTo>
                  <a:lnTo>
                    <a:pt x="21376" y="6653"/>
                  </a:lnTo>
                  <a:lnTo>
                    <a:pt x="21056" y="6493"/>
                  </a:lnTo>
                  <a:lnTo>
                    <a:pt x="20942" y="6379"/>
                  </a:lnTo>
                  <a:lnTo>
                    <a:pt x="20690" y="6196"/>
                  </a:lnTo>
                  <a:lnTo>
                    <a:pt x="20439" y="5990"/>
                  </a:lnTo>
                  <a:lnTo>
                    <a:pt x="20142" y="5807"/>
                  </a:lnTo>
                  <a:lnTo>
                    <a:pt x="19867" y="5579"/>
                  </a:lnTo>
                  <a:lnTo>
                    <a:pt x="19799" y="5419"/>
                  </a:lnTo>
                  <a:lnTo>
                    <a:pt x="19707" y="5305"/>
                  </a:lnTo>
                  <a:lnTo>
                    <a:pt x="19593" y="5305"/>
                  </a:lnTo>
                  <a:lnTo>
                    <a:pt x="19273" y="5465"/>
                  </a:lnTo>
                  <a:lnTo>
                    <a:pt x="18999" y="5579"/>
                  </a:lnTo>
                  <a:lnTo>
                    <a:pt x="18884" y="5579"/>
                  </a:lnTo>
                  <a:lnTo>
                    <a:pt x="18678" y="5716"/>
                  </a:lnTo>
                  <a:lnTo>
                    <a:pt x="18678" y="5853"/>
                  </a:lnTo>
                  <a:lnTo>
                    <a:pt x="18747" y="5990"/>
                  </a:lnTo>
                  <a:lnTo>
                    <a:pt x="18839" y="6333"/>
                  </a:lnTo>
                  <a:lnTo>
                    <a:pt x="18747" y="6402"/>
                  </a:lnTo>
                  <a:lnTo>
                    <a:pt x="18610" y="6425"/>
                  </a:lnTo>
                  <a:lnTo>
                    <a:pt x="18496" y="6539"/>
                  </a:lnTo>
                  <a:lnTo>
                    <a:pt x="18473" y="6676"/>
                  </a:lnTo>
                  <a:lnTo>
                    <a:pt x="18450" y="6928"/>
                  </a:lnTo>
                  <a:lnTo>
                    <a:pt x="18473" y="7088"/>
                  </a:lnTo>
                  <a:lnTo>
                    <a:pt x="18496" y="7179"/>
                  </a:lnTo>
                  <a:lnTo>
                    <a:pt x="18587" y="7408"/>
                  </a:lnTo>
                  <a:lnTo>
                    <a:pt x="18678" y="7408"/>
                  </a:lnTo>
                  <a:lnTo>
                    <a:pt x="18816" y="7385"/>
                  </a:lnTo>
                  <a:lnTo>
                    <a:pt x="18999" y="7454"/>
                  </a:lnTo>
                  <a:lnTo>
                    <a:pt x="19044" y="7568"/>
                  </a:lnTo>
                  <a:lnTo>
                    <a:pt x="19090" y="7682"/>
                  </a:lnTo>
                  <a:lnTo>
                    <a:pt x="19273" y="7751"/>
                  </a:lnTo>
                  <a:lnTo>
                    <a:pt x="19296" y="7865"/>
                  </a:lnTo>
                  <a:lnTo>
                    <a:pt x="19273" y="8025"/>
                  </a:lnTo>
                  <a:lnTo>
                    <a:pt x="19227" y="8231"/>
                  </a:lnTo>
                  <a:lnTo>
                    <a:pt x="19250" y="8437"/>
                  </a:lnTo>
                  <a:lnTo>
                    <a:pt x="19319" y="8688"/>
                  </a:lnTo>
                  <a:lnTo>
                    <a:pt x="19273" y="8780"/>
                  </a:lnTo>
                  <a:lnTo>
                    <a:pt x="19159" y="8848"/>
                  </a:lnTo>
                  <a:lnTo>
                    <a:pt x="18953" y="8917"/>
                  </a:lnTo>
                  <a:lnTo>
                    <a:pt x="18930" y="9008"/>
                  </a:lnTo>
                  <a:lnTo>
                    <a:pt x="18953" y="9100"/>
                  </a:lnTo>
                  <a:lnTo>
                    <a:pt x="18976" y="9282"/>
                  </a:lnTo>
                  <a:lnTo>
                    <a:pt x="18884" y="9351"/>
                  </a:lnTo>
                  <a:lnTo>
                    <a:pt x="18793" y="9420"/>
                  </a:lnTo>
                  <a:lnTo>
                    <a:pt x="18656" y="9557"/>
                  </a:lnTo>
                  <a:lnTo>
                    <a:pt x="18518" y="9557"/>
                  </a:lnTo>
                  <a:lnTo>
                    <a:pt x="18336" y="9534"/>
                  </a:lnTo>
                  <a:lnTo>
                    <a:pt x="18107" y="9420"/>
                  </a:lnTo>
                  <a:lnTo>
                    <a:pt x="18084" y="9305"/>
                  </a:lnTo>
                  <a:lnTo>
                    <a:pt x="18061" y="9191"/>
                  </a:lnTo>
                  <a:lnTo>
                    <a:pt x="18084" y="8962"/>
                  </a:lnTo>
                  <a:lnTo>
                    <a:pt x="17970" y="8917"/>
                  </a:lnTo>
                  <a:lnTo>
                    <a:pt x="17810" y="8894"/>
                  </a:lnTo>
                  <a:lnTo>
                    <a:pt x="17695" y="8825"/>
                  </a:lnTo>
                  <a:lnTo>
                    <a:pt x="17513" y="8780"/>
                  </a:lnTo>
                  <a:lnTo>
                    <a:pt x="17284" y="8780"/>
                  </a:lnTo>
                  <a:lnTo>
                    <a:pt x="17124" y="8734"/>
                  </a:lnTo>
                  <a:lnTo>
                    <a:pt x="17078" y="8642"/>
                  </a:lnTo>
                  <a:lnTo>
                    <a:pt x="17055" y="8437"/>
                  </a:lnTo>
                  <a:lnTo>
                    <a:pt x="17055" y="8185"/>
                  </a:lnTo>
                  <a:lnTo>
                    <a:pt x="17055" y="7865"/>
                  </a:lnTo>
                  <a:lnTo>
                    <a:pt x="17078" y="7614"/>
                  </a:lnTo>
                  <a:lnTo>
                    <a:pt x="17101" y="7545"/>
                  </a:lnTo>
                  <a:lnTo>
                    <a:pt x="17215" y="7431"/>
                  </a:lnTo>
                  <a:lnTo>
                    <a:pt x="17307" y="7408"/>
                  </a:lnTo>
                  <a:lnTo>
                    <a:pt x="17581" y="7431"/>
                  </a:lnTo>
                  <a:lnTo>
                    <a:pt x="17787" y="7408"/>
                  </a:lnTo>
                  <a:lnTo>
                    <a:pt x="17878" y="7362"/>
                  </a:lnTo>
                  <a:lnTo>
                    <a:pt x="17901" y="7111"/>
                  </a:lnTo>
                  <a:lnTo>
                    <a:pt x="17970" y="6653"/>
                  </a:lnTo>
                  <a:lnTo>
                    <a:pt x="17970" y="6310"/>
                  </a:lnTo>
                  <a:lnTo>
                    <a:pt x="17833" y="6173"/>
                  </a:lnTo>
                  <a:lnTo>
                    <a:pt x="17764" y="5990"/>
                  </a:lnTo>
                  <a:lnTo>
                    <a:pt x="17718" y="5693"/>
                  </a:lnTo>
                  <a:lnTo>
                    <a:pt x="17650" y="5373"/>
                  </a:lnTo>
                  <a:lnTo>
                    <a:pt x="17604" y="5144"/>
                  </a:lnTo>
                  <a:lnTo>
                    <a:pt x="17467" y="5030"/>
                  </a:lnTo>
                  <a:lnTo>
                    <a:pt x="17398" y="4824"/>
                  </a:lnTo>
                  <a:lnTo>
                    <a:pt x="17307" y="4642"/>
                  </a:lnTo>
                  <a:lnTo>
                    <a:pt x="17170" y="4459"/>
                  </a:lnTo>
                  <a:lnTo>
                    <a:pt x="17124" y="4184"/>
                  </a:lnTo>
                  <a:lnTo>
                    <a:pt x="17010" y="3956"/>
                  </a:lnTo>
                  <a:lnTo>
                    <a:pt x="16872" y="3773"/>
                  </a:lnTo>
                  <a:lnTo>
                    <a:pt x="16804" y="3430"/>
                  </a:lnTo>
                  <a:lnTo>
                    <a:pt x="16781" y="3110"/>
                  </a:lnTo>
                  <a:lnTo>
                    <a:pt x="16598" y="2927"/>
                  </a:lnTo>
                  <a:lnTo>
                    <a:pt x="16461" y="2721"/>
                  </a:lnTo>
                  <a:lnTo>
                    <a:pt x="16255" y="2538"/>
                  </a:lnTo>
                  <a:lnTo>
                    <a:pt x="15958" y="2470"/>
                  </a:lnTo>
                  <a:lnTo>
                    <a:pt x="15592" y="2515"/>
                  </a:lnTo>
                  <a:lnTo>
                    <a:pt x="14929" y="2538"/>
                  </a:lnTo>
                  <a:lnTo>
                    <a:pt x="14266" y="2493"/>
                  </a:lnTo>
                  <a:lnTo>
                    <a:pt x="13946" y="2538"/>
                  </a:lnTo>
                  <a:lnTo>
                    <a:pt x="13946" y="2607"/>
                  </a:lnTo>
                  <a:lnTo>
                    <a:pt x="13809" y="2744"/>
                  </a:lnTo>
                  <a:lnTo>
                    <a:pt x="13695" y="2767"/>
                  </a:lnTo>
                  <a:lnTo>
                    <a:pt x="13283" y="2813"/>
                  </a:lnTo>
                  <a:lnTo>
                    <a:pt x="12872" y="2813"/>
                  </a:lnTo>
                  <a:lnTo>
                    <a:pt x="12620" y="2881"/>
                  </a:lnTo>
                  <a:lnTo>
                    <a:pt x="12391" y="3018"/>
                  </a:lnTo>
                  <a:lnTo>
                    <a:pt x="12026" y="3064"/>
                  </a:lnTo>
                  <a:lnTo>
                    <a:pt x="11706" y="3087"/>
                  </a:lnTo>
                  <a:lnTo>
                    <a:pt x="11546" y="3178"/>
                  </a:lnTo>
                  <a:lnTo>
                    <a:pt x="11431" y="3361"/>
                  </a:lnTo>
                  <a:lnTo>
                    <a:pt x="11271" y="3521"/>
                  </a:lnTo>
                  <a:lnTo>
                    <a:pt x="11134" y="3681"/>
                  </a:lnTo>
                  <a:lnTo>
                    <a:pt x="11088" y="3773"/>
                  </a:lnTo>
                  <a:lnTo>
                    <a:pt x="10905" y="3933"/>
                  </a:lnTo>
                  <a:lnTo>
                    <a:pt x="10745" y="3956"/>
                  </a:lnTo>
                  <a:lnTo>
                    <a:pt x="9808" y="3956"/>
                  </a:lnTo>
                  <a:lnTo>
                    <a:pt x="8916" y="3933"/>
                  </a:lnTo>
                  <a:lnTo>
                    <a:pt x="8756" y="3910"/>
                  </a:lnTo>
                  <a:lnTo>
                    <a:pt x="8436" y="3658"/>
                  </a:lnTo>
                  <a:lnTo>
                    <a:pt x="8276" y="3636"/>
                  </a:lnTo>
                  <a:lnTo>
                    <a:pt x="7751" y="3658"/>
                  </a:lnTo>
                  <a:lnTo>
                    <a:pt x="7270" y="3681"/>
                  </a:lnTo>
                  <a:lnTo>
                    <a:pt x="7088" y="3727"/>
                  </a:lnTo>
                  <a:lnTo>
                    <a:pt x="6767" y="3979"/>
                  </a:lnTo>
                  <a:lnTo>
                    <a:pt x="6676" y="4116"/>
                  </a:lnTo>
                  <a:lnTo>
                    <a:pt x="6562" y="4321"/>
                  </a:lnTo>
                  <a:lnTo>
                    <a:pt x="6265" y="4619"/>
                  </a:lnTo>
                  <a:lnTo>
                    <a:pt x="5967" y="4870"/>
                  </a:lnTo>
                  <a:lnTo>
                    <a:pt x="5716" y="5030"/>
                  </a:lnTo>
                  <a:lnTo>
                    <a:pt x="5373" y="5167"/>
                  </a:lnTo>
                  <a:lnTo>
                    <a:pt x="5236" y="5282"/>
                  </a:lnTo>
                  <a:lnTo>
                    <a:pt x="5190" y="5396"/>
                  </a:lnTo>
                  <a:lnTo>
                    <a:pt x="5236" y="5647"/>
                  </a:lnTo>
                  <a:lnTo>
                    <a:pt x="5281" y="5990"/>
                  </a:lnTo>
                  <a:lnTo>
                    <a:pt x="5373" y="6242"/>
                  </a:lnTo>
                  <a:lnTo>
                    <a:pt x="5556" y="6356"/>
                  </a:lnTo>
                  <a:lnTo>
                    <a:pt x="5739" y="6493"/>
                  </a:lnTo>
                  <a:lnTo>
                    <a:pt x="5807" y="6722"/>
                  </a:lnTo>
                  <a:lnTo>
                    <a:pt x="5807" y="6996"/>
                  </a:lnTo>
                  <a:lnTo>
                    <a:pt x="5784" y="7133"/>
                  </a:lnTo>
                  <a:lnTo>
                    <a:pt x="5693" y="7339"/>
                  </a:lnTo>
                  <a:lnTo>
                    <a:pt x="5556" y="7362"/>
                  </a:lnTo>
                  <a:lnTo>
                    <a:pt x="5259" y="7339"/>
                  </a:lnTo>
                  <a:lnTo>
                    <a:pt x="4916" y="7339"/>
                  </a:lnTo>
                  <a:lnTo>
                    <a:pt x="4756" y="7362"/>
                  </a:lnTo>
                  <a:lnTo>
                    <a:pt x="4641" y="7568"/>
                  </a:lnTo>
                  <a:lnTo>
                    <a:pt x="4596" y="7682"/>
                  </a:lnTo>
                  <a:lnTo>
                    <a:pt x="4504" y="7888"/>
                  </a:lnTo>
                  <a:lnTo>
                    <a:pt x="4527" y="8117"/>
                  </a:lnTo>
                  <a:lnTo>
                    <a:pt x="4550" y="8345"/>
                  </a:lnTo>
                  <a:lnTo>
                    <a:pt x="4481" y="8528"/>
                  </a:lnTo>
                  <a:lnTo>
                    <a:pt x="4413" y="8734"/>
                  </a:lnTo>
                  <a:lnTo>
                    <a:pt x="4436" y="8985"/>
                  </a:lnTo>
                  <a:lnTo>
                    <a:pt x="4481" y="9374"/>
                  </a:lnTo>
                  <a:lnTo>
                    <a:pt x="4527" y="9740"/>
                  </a:lnTo>
                  <a:lnTo>
                    <a:pt x="4550" y="9785"/>
                  </a:lnTo>
                  <a:lnTo>
                    <a:pt x="4756" y="9785"/>
                  </a:lnTo>
                  <a:lnTo>
                    <a:pt x="4824" y="9854"/>
                  </a:lnTo>
                  <a:lnTo>
                    <a:pt x="4870" y="9968"/>
                  </a:lnTo>
                  <a:lnTo>
                    <a:pt x="4984" y="10128"/>
                  </a:lnTo>
                  <a:lnTo>
                    <a:pt x="5121" y="10174"/>
                  </a:lnTo>
                  <a:lnTo>
                    <a:pt x="5487" y="10220"/>
                  </a:lnTo>
                  <a:lnTo>
                    <a:pt x="5853" y="10288"/>
                  </a:lnTo>
                  <a:lnTo>
                    <a:pt x="5967" y="10334"/>
                  </a:lnTo>
                  <a:lnTo>
                    <a:pt x="6059" y="10471"/>
                  </a:lnTo>
                  <a:lnTo>
                    <a:pt x="6219" y="10494"/>
                  </a:lnTo>
                  <a:lnTo>
                    <a:pt x="6722" y="10471"/>
                  </a:lnTo>
                  <a:lnTo>
                    <a:pt x="7179" y="10494"/>
                  </a:lnTo>
                  <a:lnTo>
                    <a:pt x="7362" y="10494"/>
                  </a:lnTo>
                  <a:lnTo>
                    <a:pt x="7773" y="10517"/>
                  </a:lnTo>
                  <a:lnTo>
                    <a:pt x="7819" y="10608"/>
                  </a:lnTo>
                  <a:lnTo>
                    <a:pt x="7865" y="10746"/>
                  </a:lnTo>
                  <a:lnTo>
                    <a:pt x="8162" y="11043"/>
                  </a:lnTo>
                  <a:lnTo>
                    <a:pt x="8276" y="11111"/>
                  </a:lnTo>
                  <a:lnTo>
                    <a:pt x="8414" y="11134"/>
                  </a:lnTo>
                  <a:lnTo>
                    <a:pt x="8574" y="11386"/>
                  </a:lnTo>
                  <a:lnTo>
                    <a:pt x="8711" y="11774"/>
                  </a:lnTo>
                  <a:lnTo>
                    <a:pt x="8871" y="11980"/>
                  </a:lnTo>
                  <a:lnTo>
                    <a:pt x="8962" y="12049"/>
                  </a:lnTo>
                  <a:lnTo>
                    <a:pt x="8916" y="12254"/>
                  </a:lnTo>
                  <a:lnTo>
                    <a:pt x="8894" y="12392"/>
                  </a:lnTo>
                  <a:lnTo>
                    <a:pt x="8916" y="12689"/>
                  </a:lnTo>
                  <a:lnTo>
                    <a:pt x="8848" y="12917"/>
                  </a:lnTo>
                  <a:lnTo>
                    <a:pt x="8688" y="13032"/>
                  </a:lnTo>
                  <a:lnTo>
                    <a:pt x="8528" y="13032"/>
                  </a:lnTo>
                  <a:lnTo>
                    <a:pt x="8414" y="12940"/>
                  </a:lnTo>
                  <a:lnTo>
                    <a:pt x="8322" y="12689"/>
                  </a:lnTo>
                  <a:lnTo>
                    <a:pt x="8299" y="12575"/>
                  </a:lnTo>
                  <a:lnTo>
                    <a:pt x="8093" y="12460"/>
                  </a:lnTo>
                  <a:lnTo>
                    <a:pt x="8025" y="12323"/>
                  </a:lnTo>
                  <a:lnTo>
                    <a:pt x="7888" y="12026"/>
                  </a:lnTo>
                  <a:lnTo>
                    <a:pt x="7682" y="11729"/>
                  </a:lnTo>
                  <a:lnTo>
                    <a:pt x="7613" y="11546"/>
                  </a:lnTo>
                  <a:lnTo>
                    <a:pt x="7453" y="11340"/>
                  </a:lnTo>
                  <a:lnTo>
                    <a:pt x="7316" y="11317"/>
                  </a:lnTo>
                  <a:lnTo>
                    <a:pt x="6950" y="11340"/>
                  </a:lnTo>
                  <a:lnTo>
                    <a:pt x="6699" y="11363"/>
                  </a:lnTo>
                  <a:lnTo>
                    <a:pt x="6607" y="11386"/>
                  </a:lnTo>
                  <a:lnTo>
                    <a:pt x="6333" y="11500"/>
                  </a:lnTo>
                  <a:lnTo>
                    <a:pt x="6310" y="11637"/>
                  </a:lnTo>
                  <a:lnTo>
                    <a:pt x="6310" y="11774"/>
                  </a:lnTo>
                  <a:lnTo>
                    <a:pt x="6196" y="11889"/>
                  </a:lnTo>
                  <a:lnTo>
                    <a:pt x="6173" y="11980"/>
                  </a:lnTo>
                  <a:lnTo>
                    <a:pt x="6265" y="12186"/>
                  </a:lnTo>
                  <a:lnTo>
                    <a:pt x="6356" y="12415"/>
                  </a:lnTo>
                  <a:lnTo>
                    <a:pt x="6310" y="12689"/>
                  </a:lnTo>
                  <a:lnTo>
                    <a:pt x="6310" y="13032"/>
                  </a:lnTo>
                  <a:lnTo>
                    <a:pt x="6356" y="13466"/>
                  </a:lnTo>
                  <a:lnTo>
                    <a:pt x="6356" y="13878"/>
                  </a:lnTo>
                  <a:lnTo>
                    <a:pt x="6425" y="14403"/>
                  </a:lnTo>
                  <a:lnTo>
                    <a:pt x="6539" y="15204"/>
                  </a:lnTo>
                  <a:lnTo>
                    <a:pt x="6539" y="16278"/>
                  </a:lnTo>
                  <a:lnTo>
                    <a:pt x="6562" y="17238"/>
                  </a:lnTo>
                  <a:lnTo>
                    <a:pt x="6562" y="18290"/>
                  </a:lnTo>
                  <a:lnTo>
                    <a:pt x="6516" y="18496"/>
                  </a:lnTo>
                  <a:lnTo>
                    <a:pt x="6310" y="18839"/>
                  </a:lnTo>
                  <a:lnTo>
                    <a:pt x="6219" y="18999"/>
                  </a:lnTo>
                  <a:lnTo>
                    <a:pt x="6059" y="19296"/>
                  </a:lnTo>
                  <a:lnTo>
                    <a:pt x="5899" y="19707"/>
                  </a:lnTo>
                  <a:lnTo>
                    <a:pt x="5853" y="19936"/>
                  </a:lnTo>
                  <a:lnTo>
                    <a:pt x="5853" y="20165"/>
                  </a:lnTo>
                  <a:lnTo>
                    <a:pt x="5716" y="20416"/>
                  </a:lnTo>
                  <a:lnTo>
                    <a:pt x="5441" y="20759"/>
                  </a:lnTo>
                  <a:lnTo>
                    <a:pt x="5419" y="20942"/>
                  </a:lnTo>
                  <a:lnTo>
                    <a:pt x="5373" y="21079"/>
                  </a:lnTo>
                  <a:lnTo>
                    <a:pt x="5236" y="21239"/>
                  </a:lnTo>
                  <a:lnTo>
                    <a:pt x="5213" y="21422"/>
                  </a:lnTo>
                  <a:lnTo>
                    <a:pt x="5167" y="21719"/>
                  </a:lnTo>
                  <a:lnTo>
                    <a:pt x="5167" y="22062"/>
                  </a:lnTo>
                  <a:lnTo>
                    <a:pt x="5144" y="22519"/>
                  </a:lnTo>
                  <a:lnTo>
                    <a:pt x="5099" y="23022"/>
                  </a:lnTo>
                  <a:lnTo>
                    <a:pt x="5121" y="23297"/>
                  </a:lnTo>
                  <a:lnTo>
                    <a:pt x="5099" y="23731"/>
                  </a:lnTo>
                  <a:lnTo>
                    <a:pt x="5030" y="23823"/>
                  </a:lnTo>
                  <a:lnTo>
                    <a:pt x="4893" y="24097"/>
                  </a:lnTo>
                  <a:lnTo>
                    <a:pt x="4870" y="24348"/>
                  </a:lnTo>
                  <a:lnTo>
                    <a:pt x="4870" y="24417"/>
                  </a:lnTo>
                  <a:lnTo>
                    <a:pt x="4733" y="24623"/>
                  </a:lnTo>
                  <a:lnTo>
                    <a:pt x="4550" y="24646"/>
                  </a:lnTo>
                  <a:lnTo>
                    <a:pt x="4024" y="24646"/>
                  </a:lnTo>
                  <a:lnTo>
                    <a:pt x="3453" y="24668"/>
                  </a:lnTo>
                  <a:lnTo>
                    <a:pt x="3201" y="24668"/>
                  </a:lnTo>
                  <a:lnTo>
                    <a:pt x="2698" y="24600"/>
                  </a:lnTo>
                  <a:lnTo>
                    <a:pt x="2584" y="24508"/>
                  </a:lnTo>
                  <a:lnTo>
                    <a:pt x="2561" y="24394"/>
                  </a:lnTo>
                  <a:lnTo>
                    <a:pt x="2469" y="24257"/>
                  </a:lnTo>
                  <a:lnTo>
                    <a:pt x="2309" y="24234"/>
                  </a:lnTo>
                  <a:lnTo>
                    <a:pt x="1989" y="24234"/>
                  </a:lnTo>
                  <a:lnTo>
                    <a:pt x="1555" y="24257"/>
                  </a:lnTo>
                  <a:lnTo>
                    <a:pt x="1258" y="24257"/>
                  </a:lnTo>
                  <a:lnTo>
                    <a:pt x="892" y="24325"/>
                  </a:lnTo>
                  <a:lnTo>
                    <a:pt x="846" y="24440"/>
                  </a:lnTo>
                  <a:lnTo>
                    <a:pt x="846" y="24600"/>
                  </a:lnTo>
                  <a:lnTo>
                    <a:pt x="823" y="24920"/>
                  </a:lnTo>
                  <a:lnTo>
                    <a:pt x="686" y="25034"/>
                  </a:lnTo>
                  <a:lnTo>
                    <a:pt x="526" y="25126"/>
                  </a:lnTo>
                  <a:lnTo>
                    <a:pt x="389" y="25377"/>
                  </a:lnTo>
                  <a:lnTo>
                    <a:pt x="389" y="25491"/>
                  </a:lnTo>
                  <a:lnTo>
                    <a:pt x="389" y="25674"/>
                  </a:lnTo>
                  <a:lnTo>
                    <a:pt x="343" y="25857"/>
                  </a:lnTo>
                  <a:lnTo>
                    <a:pt x="252" y="25949"/>
                  </a:lnTo>
                  <a:lnTo>
                    <a:pt x="46" y="26086"/>
                  </a:lnTo>
                  <a:lnTo>
                    <a:pt x="0" y="26200"/>
                  </a:lnTo>
                  <a:lnTo>
                    <a:pt x="23" y="26795"/>
                  </a:lnTo>
                  <a:lnTo>
                    <a:pt x="69" y="27343"/>
                  </a:lnTo>
                  <a:lnTo>
                    <a:pt x="252" y="27549"/>
                  </a:lnTo>
                  <a:lnTo>
                    <a:pt x="526" y="27663"/>
                  </a:lnTo>
                  <a:lnTo>
                    <a:pt x="686" y="27846"/>
                  </a:lnTo>
                  <a:lnTo>
                    <a:pt x="938" y="28052"/>
                  </a:lnTo>
                  <a:lnTo>
                    <a:pt x="1235" y="28143"/>
                  </a:lnTo>
                  <a:lnTo>
                    <a:pt x="1418" y="28189"/>
                  </a:lnTo>
                  <a:lnTo>
                    <a:pt x="1601" y="28235"/>
                  </a:lnTo>
                  <a:lnTo>
                    <a:pt x="1852" y="28303"/>
                  </a:lnTo>
                  <a:lnTo>
                    <a:pt x="2241" y="28326"/>
                  </a:lnTo>
                  <a:lnTo>
                    <a:pt x="2698" y="28303"/>
                  </a:lnTo>
                  <a:lnTo>
                    <a:pt x="3132" y="28258"/>
                  </a:lnTo>
                  <a:lnTo>
                    <a:pt x="3407" y="28235"/>
                  </a:lnTo>
                  <a:lnTo>
                    <a:pt x="3521" y="28098"/>
                  </a:lnTo>
                  <a:lnTo>
                    <a:pt x="3681" y="27938"/>
                  </a:lnTo>
                  <a:lnTo>
                    <a:pt x="4047" y="27938"/>
                  </a:lnTo>
                  <a:lnTo>
                    <a:pt x="4138" y="27961"/>
                  </a:lnTo>
                  <a:lnTo>
                    <a:pt x="4321" y="28143"/>
                  </a:lnTo>
                  <a:lnTo>
                    <a:pt x="4367" y="28281"/>
                  </a:lnTo>
                  <a:lnTo>
                    <a:pt x="4527" y="28418"/>
                  </a:lnTo>
                  <a:lnTo>
                    <a:pt x="4733" y="28486"/>
                  </a:lnTo>
                  <a:lnTo>
                    <a:pt x="4847" y="28646"/>
                  </a:lnTo>
                  <a:lnTo>
                    <a:pt x="4939" y="28966"/>
                  </a:lnTo>
                  <a:lnTo>
                    <a:pt x="4961" y="29126"/>
                  </a:lnTo>
                  <a:lnTo>
                    <a:pt x="4916" y="29264"/>
                  </a:lnTo>
                  <a:lnTo>
                    <a:pt x="4847" y="29309"/>
                  </a:lnTo>
                  <a:lnTo>
                    <a:pt x="4596" y="29401"/>
                  </a:lnTo>
                  <a:lnTo>
                    <a:pt x="4390" y="29561"/>
                  </a:lnTo>
                  <a:lnTo>
                    <a:pt x="4344" y="29675"/>
                  </a:lnTo>
                  <a:lnTo>
                    <a:pt x="4253" y="29927"/>
                  </a:lnTo>
                  <a:lnTo>
                    <a:pt x="4298" y="30041"/>
                  </a:lnTo>
                  <a:lnTo>
                    <a:pt x="4413" y="30110"/>
                  </a:lnTo>
                  <a:lnTo>
                    <a:pt x="4618" y="30224"/>
                  </a:lnTo>
                  <a:lnTo>
                    <a:pt x="4641" y="30338"/>
                  </a:lnTo>
                  <a:lnTo>
                    <a:pt x="4596" y="30635"/>
                  </a:lnTo>
                  <a:lnTo>
                    <a:pt x="4641" y="30795"/>
                  </a:lnTo>
                  <a:lnTo>
                    <a:pt x="4756" y="30864"/>
                  </a:lnTo>
                  <a:lnTo>
                    <a:pt x="4870" y="30978"/>
                  </a:lnTo>
                  <a:lnTo>
                    <a:pt x="5190" y="31001"/>
                  </a:lnTo>
                  <a:lnTo>
                    <a:pt x="5487" y="31001"/>
                  </a:lnTo>
                  <a:lnTo>
                    <a:pt x="6196" y="30910"/>
                  </a:lnTo>
                  <a:lnTo>
                    <a:pt x="6859" y="30818"/>
                  </a:lnTo>
                  <a:lnTo>
                    <a:pt x="7065" y="30818"/>
                  </a:lnTo>
                  <a:lnTo>
                    <a:pt x="7453" y="30635"/>
                  </a:lnTo>
                  <a:lnTo>
                    <a:pt x="7659" y="30407"/>
                  </a:lnTo>
                  <a:lnTo>
                    <a:pt x="7888" y="30132"/>
                  </a:lnTo>
                  <a:lnTo>
                    <a:pt x="8436" y="29629"/>
                  </a:lnTo>
                  <a:lnTo>
                    <a:pt x="8665" y="29515"/>
                  </a:lnTo>
                  <a:lnTo>
                    <a:pt x="8871" y="29492"/>
                  </a:lnTo>
                  <a:lnTo>
                    <a:pt x="9191" y="29515"/>
                  </a:lnTo>
                  <a:lnTo>
                    <a:pt x="9351" y="29424"/>
                  </a:lnTo>
                  <a:lnTo>
                    <a:pt x="9397" y="29286"/>
                  </a:lnTo>
                  <a:lnTo>
                    <a:pt x="9442" y="29035"/>
                  </a:lnTo>
                  <a:lnTo>
                    <a:pt x="9397" y="28669"/>
                  </a:lnTo>
                  <a:lnTo>
                    <a:pt x="9465" y="28486"/>
                  </a:lnTo>
                  <a:lnTo>
                    <a:pt x="9694" y="28189"/>
                  </a:lnTo>
                  <a:lnTo>
                    <a:pt x="10014" y="27869"/>
                  </a:lnTo>
                  <a:lnTo>
                    <a:pt x="10174" y="27663"/>
                  </a:lnTo>
                  <a:lnTo>
                    <a:pt x="10357" y="27252"/>
                  </a:lnTo>
                  <a:lnTo>
                    <a:pt x="10311" y="27069"/>
                  </a:lnTo>
                  <a:lnTo>
                    <a:pt x="10060" y="26772"/>
                  </a:lnTo>
                  <a:lnTo>
                    <a:pt x="9740" y="26566"/>
                  </a:lnTo>
                  <a:lnTo>
                    <a:pt x="9625" y="26429"/>
                  </a:lnTo>
                  <a:lnTo>
                    <a:pt x="9648" y="26132"/>
                  </a:lnTo>
                  <a:lnTo>
                    <a:pt x="9740" y="25994"/>
                  </a:lnTo>
                  <a:lnTo>
                    <a:pt x="9922" y="25903"/>
                  </a:lnTo>
                  <a:lnTo>
                    <a:pt x="10494" y="25743"/>
                  </a:lnTo>
                  <a:lnTo>
                    <a:pt x="10654" y="25629"/>
                  </a:lnTo>
                  <a:lnTo>
                    <a:pt x="10745" y="25514"/>
                  </a:lnTo>
                  <a:lnTo>
                    <a:pt x="11134" y="25423"/>
                  </a:lnTo>
                  <a:lnTo>
                    <a:pt x="11317" y="25446"/>
                  </a:lnTo>
                  <a:lnTo>
                    <a:pt x="11751" y="25697"/>
                  </a:lnTo>
                  <a:lnTo>
                    <a:pt x="12094" y="26063"/>
                  </a:lnTo>
                  <a:lnTo>
                    <a:pt x="12277" y="26200"/>
                  </a:lnTo>
                  <a:lnTo>
                    <a:pt x="12529" y="26360"/>
                  </a:lnTo>
                  <a:lnTo>
                    <a:pt x="12620" y="26543"/>
                  </a:lnTo>
                  <a:lnTo>
                    <a:pt x="12597" y="26657"/>
                  </a:lnTo>
                  <a:lnTo>
                    <a:pt x="12574" y="26909"/>
                  </a:lnTo>
                  <a:lnTo>
                    <a:pt x="12757" y="27320"/>
                  </a:lnTo>
                  <a:lnTo>
                    <a:pt x="12917" y="27366"/>
                  </a:lnTo>
                  <a:lnTo>
                    <a:pt x="13260" y="27412"/>
                  </a:lnTo>
                  <a:lnTo>
                    <a:pt x="13649" y="27412"/>
                  </a:lnTo>
                  <a:lnTo>
                    <a:pt x="14106" y="27435"/>
                  </a:lnTo>
                  <a:lnTo>
                    <a:pt x="14746" y="27640"/>
                  </a:lnTo>
                  <a:lnTo>
                    <a:pt x="14883" y="27709"/>
                  </a:lnTo>
                  <a:lnTo>
                    <a:pt x="15043" y="27938"/>
                  </a:lnTo>
                  <a:lnTo>
                    <a:pt x="15203" y="28303"/>
                  </a:lnTo>
                  <a:lnTo>
                    <a:pt x="15364" y="28418"/>
                  </a:lnTo>
                  <a:lnTo>
                    <a:pt x="15455" y="28463"/>
                  </a:lnTo>
                  <a:lnTo>
                    <a:pt x="15592" y="28623"/>
                  </a:lnTo>
                  <a:lnTo>
                    <a:pt x="15684" y="29012"/>
                  </a:lnTo>
                  <a:lnTo>
                    <a:pt x="15638" y="29264"/>
                  </a:lnTo>
                  <a:lnTo>
                    <a:pt x="15592" y="29515"/>
                  </a:lnTo>
                  <a:lnTo>
                    <a:pt x="15524" y="29927"/>
                  </a:lnTo>
                  <a:lnTo>
                    <a:pt x="15386" y="30110"/>
                  </a:lnTo>
                  <a:lnTo>
                    <a:pt x="15295" y="30155"/>
                  </a:lnTo>
                  <a:lnTo>
                    <a:pt x="15135" y="30247"/>
                  </a:lnTo>
                  <a:lnTo>
                    <a:pt x="14883" y="30498"/>
                  </a:lnTo>
                  <a:lnTo>
                    <a:pt x="14678" y="30658"/>
                  </a:lnTo>
                  <a:lnTo>
                    <a:pt x="14449" y="30818"/>
                  </a:lnTo>
                  <a:lnTo>
                    <a:pt x="14312" y="31115"/>
                  </a:lnTo>
                  <a:lnTo>
                    <a:pt x="14335" y="31253"/>
                  </a:lnTo>
                  <a:lnTo>
                    <a:pt x="14403" y="31413"/>
                  </a:lnTo>
                  <a:lnTo>
                    <a:pt x="14609" y="31710"/>
                  </a:lnTo>
                  <a:lnTo>
                    <a:pt x="14769" y="31710"/>
                  </a:lnTo>
                  <a:lnTo>
                    <a:pt x="14998" y="31733"/>
                  </a:lnTo>
                  <a:lnTo>
                    <a:pt x="15592" y="31938"/>
                  </a:lnTo>
                  <a:lnTo>
                    <a:pt x="15798" y="31961"/>
                  </a:lnTo>
                  <a:lnTo>
                    <a:pt x="15866" y="31961"/>
                  </a:lnTo>
                  <a:lnTo>
                    <a:pt x="15981" y="32076"/>
                  </a:lnTo>
                  <a:lnTo>
                    <a:pt x="16095" y="32373"/>
                  </a:lnTo>
                  <a:lnTo>
                    <a:pt x="16072" y="32533"/>
                  </a:lnTo>
                  <a:lnTo>
                    <a:pt x="16027" y="32693"/>
                  </a:lnTo>
                  <a:lnTo>
                    <a:pt x="15798" y="33013"/>
                  </a:lnTo>
                  <a:lnTo>
                    <a:pt x="15524" y="33150"/>
                  </a:lnTo>
                  <a:lnTo>
                    <a:pt x="15066" y="33150"/>
                  </a:lnTo>
                  <a:lnTo>
                    <a:pt x="14769" y="33356"/>
                  </a:lnTo>
                  <a:lnTo>
                    <a:pt x="14518" y="33493"/>
                  </a:lnTo>
                  <a:lnTo>
                    <a:pt x="14220" y="33562"/>
                  </a:lnTo>
                  <a:lnTo>
                    <a:pt x="13649" y="33630"/>
                  </a:lnTo>
                  <a:lnTo>
                    <a:pt x="13489" y="33767"/>
                  </a:lnTo>
                  <a:lnTo>
                    <a:pt x="13397" y="33973"/>
                  </a:lnTo>
                  <a:lnTo>
                    <a:pt x="13306" y="34385"/>
                  </a:lnTo>
                  <a:lnTo>
                    <a:pt x="13443" y="34545"/>
                  </a:lnTo>
                  <a:lnTo>
                    <a:pt x="13603" y="34705"/>
                  </a:lnTo>
                  <a:lnTo>
                    <a:pt x="13878" y="34933"/>
                  </a:lnTo>
                  <a:lnTo>
                    <a:pt x="14106" y="35025"/>
                  </a:lnTo>
                  <a:lnTo>
                    <a:pt x="14243" y="35002"/>
                  </a:lnTo>
                  <a:lnTo>
                    <a:pt x="14883" y="34910"/>
                  </a:lnTo>
                  <a:lnTo>
                    <a:pt x="15341" y="34750"/>
                  </a:lnTo>
                  <a:lnTo>
                    <a:pt x="15684" y="34430"/>
                  </a:lnTo>
                  <a:lnTo>
                    <a:pt x="15912" y="34179"/>
                  </a:lnTo>
                  <a:lnTo>
                    <a:pt x="16164" y="34225"/>
                  </a:lnTo>
                  <a:lnTo>
                    <a:pt x="16598" y="34316"/>
                  </a:lnTo>
                  <a:lnTo>
                    <a:pt x="17353" y="34385"/>
                  </a:lnTo>
                  <a:lnTo>
                    <a:pt x="17947" y="34385"/>
                  </a:lnTo>
                  <a:lnTo>
                    <a:pt x="18290" y="34065"/>
                  </a:lnTo>
                  <a:lnTo>
                    <a:pt x="18587" y="33653"/>
                  </a:lnTo>
                  <a:lnTo>
                    <a:pt x="18724" y="33539"/>
                  </a:lnTo>
                  <a:lnTo>
                    <a:pt x="19204" y="33264"/>
                  </a:lnTo>
                  <a:lnTo>
                    <a:pt x="19341" y="33242"/>
                  </a:lnTo>
                  <a:lnTo>
                    <a:pt x="19433" y="33310"/>
                  </a:lnTo>
                  <a:lnTo>
                    <a:pt x="19799" y="33653"/>
                  </a:lnTo>
                  <a:lnTo>
                    <a:pt x="20050" y="33745"/>
                  </a:lnTo>
                  <a:lnTo>
                    <a:pt x="20347" y="33745"/>
                  </a:lnTo>
                  <a:lnTo>
                    <a:pt x="20736" y="33676"/>
                  </a:lnTo>
                  <a:lnTo>
                    <a:pt x="20919" y="33584"/>
                  </a:lnTo>
                  <a:lnTo>
                    <a:pt x="20942" y="33493"/>
                  </a:lnTo>
                  <a:lnTo>
                    <a:pt x="21010" y="33333"/>
                  </a:lnTo>
                  <a:lnTo>
                    <a:pt x="21308" y="33104"/>
                  </a:lnTo>
                  <a:lnTo>
                    <a:pt x="21491" y="32990"/>
                  </a:lnTo>
                  <a:lnTo>
                    <a:pt x="21696" y="32830"/>
                  </a:lnTo>
                  <a:lnTo>
                    <a:pt x="22153" y="32533"/>
                  </a:lnTo>
                  <a:lnTo>
                    <a:pt x="22336" y="32350"/>
                  </a:lnTo>
                  <a:lnTo>
                    <a:pt x="22359" y="32236"/>
                  </a:lnTo>
                  <a:lnTo>
                    <a:pt x="22336" y="32053"/>
                  </a:lnTo>
                  <a:lnTo>
                    <a:pt x="22199" y="31893"/>
                  </a:lnTo>
                  <a:lnTo>
                    <a:pt x="22016" y="31847"/>
                  </a:lnTo>
                  <a:lnTo>
                    <a:pt x="21856" y="31870"/>
                  </a:lnTo>
                  <a:lnTo>
                    <a:pt x="21491" y="31938"/>
                  </a:lnTo>
                  <a:lnTo>
                    <a:pt x="21033" y="31916"/>
                  </a:lnTo>
                  <a:lnTo>
                    <a:pt x="20873" y="31824"/>
                  </a:lnTo>
                  <a:lnTo>
                    <a:pt x="20850" y="31756"/>
                  </a:lnTo>
                  <a:lnTo>
                    <a:pt x="20805" y="31321"/>
                  </a:lnTo>
                  <a:lnTo>
                    <a:pt x="20736" y="30887"/>
                  </a:lnTo>
                  <a:lnTo>
                    <a:pt x="20599" y="30407"/>
                  </a:lnTo>
                  <a:lnTo>
                    <a:pt x="20485" y="30041"/>
                  </a:lnTo>
                  <a:lnTo>
                    <a:pt x="20553" y="29904"/>
                  </a:lnTo>
                  <a:lnTo>
                    <a:pt x="20988" y="29584"/>
                  </a:lnTo>
                  <a:lnTo>
                    <a:pt x="21056" y="29447"/>
                  </a:lnTo>
                  <a:lnTo>
                    <a:pt x="21010" y="29286"/>
                  </a:lnTo>
                  <a:lnTo>
                    <a:pt x="20873" y="28966"/>
                  </a:lnTo>
                  <a:lnTo>
                    <a:pt x="20690" y="28806"/>
                  </a:lnTo>
                  <a:lnTo>
                    <a:pt x="20553" y="28761"/>
                  </a:lnTo>
                  <a:lnTo>
                    <a:pt x="19982" y="28601"/>
                  </a:lnTo>
                  <a:lnTo>
                    <a:pt x="19547" y="28486"/>
                  </a:lnTo>
                  <a:lnTo>
                    <a:pt x="19387" y="28463"/>
                  </a:lnTo>
                  <a:lnTo>
                    <a:pt x="19204" y="28212"/>
                  </a:lnTo>
                  <a:lnTo>
                    <a:pt x="19159" y="28052"/>
                  </a:lnTo>
                  <a:lnTo>
                    <a:pt x="19090" y="27846"/>
                  </a:lnTo>
                  <a:lnTo>
                    <a:pt x="18999" y="27320"/>
                  </a:lnTo>
                  <a:lnTo>
                    <a:pt x="19067" y="27092"/>
                  </a:lnTo>
                  <a:lnTo>
                    <a:pt x="19159" y="26932"/>
                  </a:lnTo>
                  <a:lnTo>
                    <a:pt x="19479" y="26772"/>
                  </a:lnTo>
                  <a:lnTo>
                    <a:pt x="19639" y="26749"/>
                  </a:lnTo>
                  <a:lnTo>
                    <a:pt x="20187" y="26657"/>
                  </a:lnTo>
                  <a:lnTo>
                    <a:pt x="20507" y="26566"/>
                  </a:lnTo>
                  <a:lnTo>
                    <a:pt x="20485" y="26474"/>
                  </a:lnTo>
                  <a:lnTo>
                    <a:pt x="20347" y="25812"/>
                  </a:lnTo>
                  <a:lnTo>
                    <a:pt x="20416" y="25674"/>
                  </a:lnTo>
                  <a:lnTo>
                    <a:pt x="20896" y="25606"/>
                  </a:lnTo>
                  <a:lnTo>
                    <a:pt x="21193" y="25674"/>
                  </a:lnTo>
                  <a:lnTo>
                    <a:pt x="21376" y="25880"/>
                  </a:lnTo>
                  <a:lnTo>
                    <a:pt x="21673" y="26109"/>
                  </a:lnTo>
                  <a:lnTo>
                    <a:pt x="21925" y="26132"/>
                  </a:lnTo>
                  <a:lnTo>
                    <a:pt x="22222" y="26109"/>
                  </a:lnTo>
                  <a:lnTo>
                    <a:pt x="22359" y="25994"/>
                  </a:lnTo>
                  <a:lnTo>
                    <a:pt x="22656" y="25583"/>
                  </a:lnTo>
                  <a:lnTo>
                    <a:pt x="22794" y="25514"/>
                  </a:lnTo>
                  <a:lnTo>
                    <a:pt x="22931" y="25514"/>
                  </a:lnTo>
                  <a:lnTo>
                    <a:pt x="23205" y="25537"/>
                  </a:lnTo>
                  <a:lnTo>
                    <a:pt x="23319" y="25651"/>
                  </a:lnTo>
                  <a:lnTo>
                    <a:pt x="23319" y="25720"/>
                  </a:lnTo>
                  <a:lnTo>
                    <a:pt x="23274" y="26200"/>
                  </a:lnTo>
                  <a:lnTo>
                    <a:pt x="23319" y="26635"/>
                  </a:lnTo>
                  <a:lnTo>
                    <a:pt x="23502" y="26932"/>
                  </a:lnTo>
                  <a:lnTo>
                    <a:pt x="23708" y="27320"/>
                  </a:lnTo>
                  <a:lnTo>
                    <a:pt x="23800" y="27526"/>
                  </a:lnTo>
                  <a:lnTo>
                    <a:pt x="24165" y="27823"/>
                  </a:lnTo>
                  <a:lnTo>
                    <a:pt x="24371" y="27846"/>
                  </a:lnTo>
                  <a:lnTo>
                    <a:pt x="24554" y="27778"/>
                  </a:lnTo>
                  <a:lnTo>
                    <a:pt x="24943" y="27458"/>
                  </a:lnTo>
                  <a:lnTo>
                    <a:pt x="25103" y="27366"/>
                  </a:lnTo>
                  <a:lnTo>
                    <a:pt x="25286" y="27343"/>
                  </a:lnTo>
                  <a:lnTo>
                    <a:pt x="25628" y="27480"/>
                  </a:lnTo>
                  <a:lnTo>
                    <a:pt x="25743" y="27549"/>
                  </a:lnTo>
                  <a:lnTo>
                    <a:pt x="25994" y="27846"/>
                  </a:lnTo>
                  <a:lnTo>
                    <a:pt x="26291" y="27983"/>
                  </a:lnTo>
                  <a:lnTo>
                    <a:pt x="26429" y="27983"/>
                  </a:lnTo>
                  <a:lnTo>
                    <a:pt x="26657" y="27938"/>
                  </a:lnTo>
                  <a:lnTo>
                    <a:pt x="26703" y="27778"/>
                  </a:lnTo>
                  <a:lnTo>
                    <a:pt x="26657" y="27160"/>
                  </a:lnTo>
                  <a:lnTo>
                    <a:pt x="26657" y="26726"/>
                  </a:lnTo>
                  <a:lnTo>
                    <a:pt x="26749" y="26635"/>
                  </a:lnTo>
                  <a:lnTo>
                    <a:pt x="27046" y="26474"/>
                  </a:lnTo>
                  <a:lnTo>
                    <a:pt x="27160" y="26314"/>
                  </a:lnTo>
                  <a:lnTo>
                    <a:pt x="27297" y="26132"/>
                  </a:lnTo>
                  <a:lnTo>
                    <a:pt x="27778" y="25857"/>
                  </a:lnTo>
                  <a:lnTo>
                    <a:pt x="27938" y="25789"/>
                  </a:lnTo>
                  <a:lnTo>
                    <a:pt x="28372" y="25766"/>
                  </a:lnTo>
                  <a:lnTo>
                    <a:pt x="28829" y="25812"/>
                  </a:lnTo>
                  <a:lnTo>
                    <a:pt x="28966" y="25880"/>
                  </a:lnTo>
                  <a:lnTo>
                    <a:pt x="29103" y="26292"/>
                  </a:lnTo>
                  <a:lnTo>
                    <a:pt x="29126" y="26543"/>
                  </a:lnTo>
                  <a:lnTo>
                    <a:pt x="29103" y="26840"/>
                  </a:lnTo>
                  <a:lnTo>
                    <a:pt x="29126" y="27686"/>
                  </a:lnTo>
                  <a:lnTo>
                    <a:pt x="29218" y="27800"/>
                  </a:lnTo>
                  <a:lnTo>
                    <a:pt x="29332" y="27823"/>
                  </a:lnTo>
                  <a:lnTo>
                    <a:pt x="29538" y="28098"/>
                  </a:lnTo>
                  <a:lnTo>
                    <a:pt x="29515" y="28372"/>
                  </a:lnTo>
                  <a:lnTo>
                    <a:pt x="29446" y="28646"/>
                  </a:lnTo>
                  <a:lnTo>
                    <a:pt x="29241" y="29035"/>
                  </a:lnTo>
                  <a:lnTo>
                    <a:pt x="29035" y="29195"/>
                  </a:lnTo>
                  <a:lnTo>
                    <a:pt x="28875" y="29332"/>
                  </a:lnTo>
                  <a:lnTo>
                    <a:pt x="28783" y="29515"/>
                  </a:lnTo>
                  <a:lnTo>
                    <a:pt x="28486" y="29698"/>
                  </a:lnTo>
                  <a:lnTo>
                    <a:pt x="27960" y="29949"/>
                  </a:lnTo>
                  <a:lnTo>
                    <a:pt x="27755" y="30064"/>
                  </a:lnTo>
                  <a:lnTo>
                    <a:pt x="27640" y="30201"/>
                  </a:lnTo>
                  <a:lnTo>
                    <a:pt x="27572" y="30498"/>
                  </a:lnTo>
                  <a:lnTo>
                    <a:pt x="27572" y="30658"/>
                  </a:lnTo>
                  <a:lnTo>
                    <a:pt x="27526" y="31115"/>
                  </a:lnTo>
                  <a:lnTo>
                    <a:pt x="27595" y="31504"/>
                  </a:lnTo>
                  <a:lnTo>
                    <a:pt x="27709" y="31618"/>
                  </a:lnTo>
                  <a:lnTo>
                    <a:pt x="28075" y="31801"/>
                  </a:lnTo>
                  <a:lnTo>
                    <a:pt x="28486" y="31801"/>
                  </a:lnTo>
                  <a:lnTo>
                    <a:pt x="28875" y="31847"/>
                  </a:lnTo>
                  <a:lnTo>
                    <a:pt x="29058" y="31938"/>
                  </a:lnTo>
                  <a:lnTo>
                    <a:pt x="29195" y="32053"/>
                  </a:lnTo>
                  <a:lnTo>
                    <a:pt x="29218" y="32464"/>
                  </a:lnTo>
                  <a:lnTo>
                    <a:pt x="29218" y="32739"/>
                  </a:lnTo>
                  <a:lnTo>
                    <a:pt x="29195" y="33036"/>
                  </a:lnTo>
                  <a:lnTo>
                    <a:pt x="29103" y="33402"/>
                  </a:lnTo>
                  <a:lnTo>
                    <a:pt x="28989" y="33539"/>
                  </a:lnTo>
                  <a:lnTo>
                    <a:pt x="28898" y="33562"/>
                  </a:lnTo>
                  <a:lnTo>
                    <a:pt x="28738" y="33493"/>
                  </a:lnTo>
                  <a:lnTo>
                    <a:pt x="28326" y="33104"/>
                  </a:lnTo>
                  <a:lnTo>
                    <a:pt x="28120" y="33059"/>
                  </a:lnTo>
                  <a:lnTo>
                    <a:pt x="27915" y="33036"/>
                  </a:lnTo>
                  <a:lnTo>
                    <a:pt x="27617" y="33082"/>
                  </a:lnTo>
                  <a:lnTo>
                    <a:pt x="27480" y="33196"/>
                  </a:lnTo>
                  <a:lnTo>
                    <a:pt x="27435" y="33310"/>
                  </a:lnTo>
                  <a:lnTo>
                    <a:pt x="27389" y="33539"/>
                  </a:lnTo>
                  <a:lnTo>
                    <a:pt x="27297" y="33973"/>
                  </a:lnTo>
                  <a:lnTo>
                    <a:pt x="27389" y="34087"/>
                  </a:lnTo>
                  <a:lnTo>
                    <a:pt x="27480" y="34202"/>
                  </a:lnTo>
                  <a:lnTo>
                    <a:pt x="27640" y="34659"/>
                  </a:lnTo>
                  <a:lnTo>
                    <a:pt x="27778" y="34819"/>
                  </a:lnTo>
                  <a:lnTo>
                    <a:pt x="28349" y="35093"/>
                  </a:lnTo>
                  <a:lnTo>
                    <a:pt x="28692" y="35231"/>
                  </a:lnTo>
                  <a:lnTo>
                    <a:pt x="28852" y="35253"/>
                  </a:lnTo>
                  <a:lnTo>
                    <a:pt x="29218" y="35436"/>
                  </a:lnTo>
                  <a:lnTo>
                    <a:pt x="29584" y="35711"/>
                  </a:lnTo>
                  <a:lnTo>
                    <a:pt x="29904" y="36008"/>
                  </a:lnTo>
                  <a:lnTo>
                    <a:pt x="29972" y="36145"/>
                  </a:lnTo>
                  <a:lnTo>
                    <a:pt x="29949" y="36465"/>
                  </a:lnTo>
                  <a:lnTo>
                    <a:pt x="29904" y="36694"/>
                  </a:lnTo>
                  <a:lnTo>
                    <a:pt x="29789" y="37128"/>
                  </a:lnTo>
                  <a:lnTo>
                    <a:pt x="29652" y="37517"/>
                  </a:lnTo>
                  <a:lnTo>
                    <a:pt x="29584" y="37745"/>
                  </a:lnTo>
                  <a:lnTo>
                    <a:pt x="29606" y="38157"/>
                  </a:lnTo>
                  <a:lnTo>
                    <a:pt x="29675" y="38340"/>
                  </a:lnTo>
                  <a:lnTo>
                    <a:pt x="29721" y="38408"/>
                  </a:lnTo>
                  <a:lnTo>
                    <a:pt x="29904" y="38454"/>
                  </a:lnTo>
                  <a:lnTo>
                    <a:pt x="30269" y="38454"/>
                  </a:lnTo>
                  <a:lnTo>
                    <a:pt x="30429" y="38523"/>
                  </a:lnTo>
                  <a:lnTo>
                    <a:pt x="30795" y="38843"/>
                  </a:lnTo>
                  <a:lnTo>
                    <a:pt x="31047" y="39140"/>
                  </a:lnTo>
                  <a:lnTo>
                    <a:pt x="31115" y="39231"/>
                  </a:lnTo>
                  <a:lnTo>
                    <a:pt x="31275" y="39414"/>
                  </a:lnTo>
                  <a:lnTo>
                    <a:pt x="31298" y="39574"/>
                  </a:lnTo>
                  <a:lnTo>
                    <a:pt x="31253" y="39666"/>
                  </a:lnTo>
                  <a:lnTo>
                    <a:pt x="31115" y="39871"/>
                  </a:lnTo>
                  <a:lnTo>
                    <a:pt x="30841" y="40169"/>
                  </a:lnTo>
                  <a:lnTo>
                    <a:pt x="30795" y="40329"/>
                  </a:lnTo>
                  <a:lnTo>
                    <a:pt x="30864" y="40489"/>
                  </a:lnTo>
                  <a:lnTo>
                    <a:pt x="31230" y="40786"/>
                  </a:lnTo>
                  <a:lnTo>
                    <a:pt x="31298" y="40809"/>
                  </a:lnTo>
                  <a:lnTo>
                    <a:pt x="31344" y="40786"/>
                  </a:lnTo>
                  <a:lnTo>
                    <a:pt x="31618" y="40786"/>
                  </a:lnTo>
                  <a:lnTo>
                    <a:pt x="31755" y="40900"/>
                  </a:lnTo>
                  <a:lnTo>
                    <a:pt x="31778" y="41037"/>
                  </a:lnTo>
                  <a:lnTo>
                    <a:pt x="31801" y="41289"/>
                  </a:lnTo>
                  <a:lnTo>
                    <a:pt x="31687" y="41723"/>
                  </a:lnTo>
                  <a:lnTo>
                    <a:pt x="31481" y="41906"/>
                  </a:lnTo>
                  <a:lnTo>
                    <a:pt x="31253" y="42043"/>
                  </a:lnTo>
                  <a:lnTo>
                    <a:pt x="30955" y="42112"/>
                  </a:lnTo>
                  <a:lnTo>
                    <a:pt x="30818" y="42226"/>
                  </a:lnTo>
                  <a:lnTo>
                    <a:pt x="30795" y="42341"/>
                  </a:lnTo>
                  <a:lnTo>
                    <a:pt x="30727" y="42821"/>
                  </a:lnTo>
                  <a:lnTo>
                    <a:pt x="30795" y="43209"/>
                  </a:lnTo>
                  <a:lnTo>
                    <a:pt x="30887" y="43369"/>
                  </a:lnTo>
                  <a:lnTo>
                    <a:pt x="31184" y="43621"/>
                  </a:lnTo>
                  <a:lnTo>
                    <a:pt x="31230" y="43804"/>
                  </a:lnTo>
                  <a:lnTo>
                    <a:pt x="31321" y="44147"/>
                  </a:lnTo>
                  <a:lnTo>
                    <a:pt x="31550" y="44444"/>
                  </a:lnTo>
                  <a:lnTo>
                    <a:pt x="31664" y="44627"/>
                  </a:lnTo>
                  <a:lnTo>
                    <a:pt x="32098" y="44810"/>
                  </a:lnTo>
                  <a:lnTo>
                    <a:pt x="32350" y="44855"/>
                  </a:lnTo>
                  <a:lnTo>
                    <a:pt x="32921" y="44878"/>
                  </a:lnTo>
                  <a:lnTo>
                    <a:pt x="33379" y="44832"/>
                  </a:lnTo>
                  <a:lnTo>
                    <a:pt x="33607" y="44672"/>
                  </a:lnTo>
                  <a:lnTo>
                    <a:pt x="33836" y="44444"/>
                  </a:lnTo>
                  <a:lnTo>
                    <a:pt x="34019" y="44375"/>
                  </a:lnTo>
                  <a:lnTo>
                    <a:pt x="34499" y="44192"/>
                  </a:lnTo>
                  <a:lnTo>
                    <a:pt x="34705" y="44192"/>
                  </a:lnTo>
                  <a:lnTo>
                    <a:pt x="34910" y="44215"/>
                  </a:lnTo>
                  <a:lnTo>
                    <a:pt x="35208" y="44238"/>
                  </a:lnTo>
                  <a:lnTo>
                    <a:pt x="35322" y="44330"/>
                  </a:lnTo>
                  <a:lnTo>
                    <a:pt x="35322" y="44444"/>
                  </a:lnTo>
                  <a:lnTo>
                    <a:pt x="35322" y="44695"/>
                  </a:lnTo>
                  <a:lnTo>
                    <a:pt x="35299" y="45130"/>
                  </a:lnTo>
                  <a:lnTo>
                    <a:pt x="35139" y="45313"/>
                  </a:lnTo>
                  <a:lnTo>
                    <a:pt x="34979" y="45518"/>
                  </a:lnTo>
                  <a:lnTo>
                    <a:pt x="34750" y="45930"/>
                  </a:lnTo>
                  <a:lnTo>
                    <a:pt x="34545" y="46067"/>
                  </a:lnTo>
                  <a:lnTo>
                    <a:pt x="34293" y="46204"/>
                  </a:lnTo>
                  <a:lnTo>
                    <a:pt x="33904" y="46593"/>
                  </a:lnTo>
                  <a:lnTo>
                    <a:pt x="33859" y="46844"/>
                  </a:lnTo>
                  <a:lnTo>
                    <a:pt x="33927" y="47484"/>
                  </a:lnTo>
                  <a:lnTo>
                    <a:pt x="34065" y="47896"/>
                  </a:lnTo>
                  <a:lnTo>
                    <a:pt x="34133" y="48010"/>
                  </a:lnTo>
                  <a:lnTo>
                    <a:pt x="34316" y="48239"/>
                  </a:lnTo>
                  <a:lnTo>
                    <a:pt x="34339" y="48422"/>
                  </a:lnTo>
                  <a:lnTo>
                    <a:pt x="34293" y="48490"/>
                  </a:lnTo>
                  <a:lnTo>
                    <a:pt x="34179" y="48628"/>
                  </a:lnTo>
                  <a:lnTo>
                    <a:pt x="33859" y="48948"/>
                  </a:lnTo>
                  <a:lnTo>
                    <a:pt x="33653" y="49039"/>
                  </a:lnTo>
                  <a:lnTo>
                    <a:pt x="33447" y="49108"/>
                  </a:lnTo>
                  <a:lnTo>
                    <a:pt x="33287" y="49176"/>
                  </a:lnTo>
                  <a:lnTo>
                    <a:pt x="33287" y="49359"/>
                  </a:lnTo>
                  <a:lnTo>
                    <a:pt x="33310" y="49885"/>
                  </a:lnTo>
                  <a:lnTo>
                    <a:pt x="33424" y="50228"/>
                  </a:lnTo>
                  <a:lnTo>
                    <a:pt x="33516" y="50319"/>
                  </a:lnTo>
                  <a:lnTo>
                    <a:pt x="33767" y="50456"/>
                  </a:lnTo>
                  <a:lnTo>
                    <a:pt x="33927" y="50479"/>
                  </a:lnTo>
                  <a:lnTo>
                    <a:pt x="34133" y="50456"/>
                  </a:lnTo>
                  <a:lnTo>
                    <a:pt x="34407" y="50479"/>
                  </a:lnTo>
                  <a:lnTo>
                    <a:pt x="34545" y="50594"/>
                  </a:lnTo>
                  <a:lnTo>
                    <a:pt x="34590" y="50685"/>
                  </a:lnTo>
                  <a:lnTo>
                    <a:pt x="34659" y="50891"/>
                  </a:lnTo>
                  <a:lnTo>
                    <a:pt x="34865" y="51051"/>
                  </a:lnTo>
                  <a:lnTo>
                    <a:pt x="35070" y="51097"/>
                  </a:lnTo>
                  <a:lnTo>
                    <a:pt x="35345" y="51142"/>
                  </a:lnTo>
                  <a:lnTo>
                    <a:pt x="35688" y="51188"/>
                  </a:lnTo>
                  <a:lnTo>
                    <a:pt x="35848" y="51119"/>
                  </a:lnTo>
                  <a:lnTo>
                    <a:pt x="35893" y="51028"/>
                  </a:lnTo>
                  <a:lnTo>
                    <a:pt x="35962" y="50845"/>
                  </a:lnTo>
                  <a:lnTo>
                    <a:pt x="36076" y="50502"/>
                  </a:lnTo>
                  <a:lnTo>
                    <a:pt x="35985" y="50388"/>
                  </a:lnTo>
                  <a:lnTo>
                    <a:pt x="35665" y="50091"/>
                  </a:lnTo>
                  <a:lnTo>
                    <a:pt x="35368" y="49953"/>
                  </a:lnTo>
                  <a:lnTo>
                    <a:pt x="35230" y="49908"/>
                  </a:lnTo>
                  <a:lnTo>
                    <a:pt x="35048" y="49702"/>
                  </a:lnTo>
                  <a:lnTo>
                    <a:pt x="35025" y="49542"/>
                  </a:lnTo>
                  <a:lnTo>
                    <a:pt x="35048" y="49359"/>
                  </a:lnTo>
                  <a:lnTo>
                    <a:pt x="35299" y="49016"/>
                  </a:lnTo>
                  <a:lnTo>
                    <a:pt x="35413" y="48879"/>
                  </a:lnTo>
                  <a:lnTo>
                    <a:pt x="35528" y="48765"/>
                  </a:lnTo>
                  <a:lnTo>
                    <a:pt x="35825" y="48399"/>
                  </a:lnTo>
                  <a:lnTo>
                    <a:pt x="35985" y="48399"/>
                  </a:lnTo>
                  <a:lnTo>
                    <a:pt x="36099" y="48467"/>
                  </a:lnTo>
                  <a:lnTo>
                    <a:pt x="36305" y="48696"/>
                  </a:lnTo>
                  <a:lnTo>
                    <a:pt x="36374" y="48856"/>
                  </a:lnTo>
                  <a:lnTo>
                    <a:pt x="36488" y="49039"/>
                  </a:lnTo>
                  <a:lnTo>
                    <a:pt x="36785" y="49291"/>
                  </a:lnTo>
                  <a:lnTo>
                    <a:pt x="37471" y="49291"/>
                  </a:lnTo>
                  <a:lnTo>
                    <a:pt x="37562" y="49199"/>
                  </a:lnTo>
                  <a:lnTo>
                    <a:pt x="37631" y="49062"/>
                  </a:lnTo>
                  <a:lnTo>
                    <a:pt x="37768" y="48765"/>
                  </a:lnTo>
                  <a:lnTo>
                    <a:pt x="37928" y="48673"/>
                  </a:lnTo>
                  <a:lnTo>
                    <a:pt x="38157" y="48605"/>
                  </a:lnTo>
                  <a:lnTo>
                    <a:pt x="38545" y="48605"/>
                  </a:lnTo>
                  <a:lnTo>
                    <a:pt x="38660" y="48742"/>
                  </a:lnTo>
                  <a:lnTo>
                    <a:pt x="38797" y="48993"/>
                  </a:lnTo>
                  <a:lnTo>
                    <a:pt x="38934" y="49130"/>
                  </a:lnTo>
                  <a:lnTo>
                    <a:pt x="39026" y="49245"/>
                  </a:lnTo>
                  <a:lnTo>
                    <a:pt x="39323" y="49359"/>
                  </a:lnTo>
                  <a:lnTo>
                    <a:pt x="39437" y="49245"/>
                  </a:lnTo>
                  <a:lnTo>
                    <a:pt x="39528" y="49176"/>
                  </a:lnTo>
                  <a:lnTo>
                    <a:pt x="39871" y="49016"/>
                  </a:lnTo>
                  <a:lnTo>
                    <a:pt x="40306" y="48673"/>
                  </a:lnTo>
                  <a:lnTo>
                    <a:pt x="40923" y="48285"/>
                  </a:lnTo>
                  <a:lnTo>
                    <a:pt x="41380" y="47896"/>
                  </a:lnTo>
                  <a:lnTo>
                    <a:pt x="41517" y="47690"/>
                  </a:lnTo>
                  <a:lnTo>
                    <a:pt x="41860" y="47302"/>
                  </a:lnTo>
                  <a:lnTo>
                    <a:pt x="42020" y="47210"/>
                  </a:lnTo>
                  <a:lnTo>
                    <a:pt x="42318" y="47027"/>
                  </a:lnTo>
                  <a:lnTo>
                    <a:pt x="42615" y="46684"/>
                  </a:lnTo>
                  <a:lnTo>
                    <a:pt x="42729" y="46501"/>
                  </a:lnTo>
                  <a:lnTo>
                    <a:pt x="42821" y="46067"/>
                  </a:lnTo>
                  <a:lnTo>
                    <a:pt x="42821" y="45861"/>
                  </a:lnTo>
                  <a:lnTo>
                    <a:pt x="42866" y="45655"/>
                  </a:lnTo>
                  <a:lnTo>
                    <a:pt x="43049" y="45175"/>
                  </a:lnTo>
                  <a:lnTo>
                    <a:pt x="43186" y="45061"/>
                  </a:lnTo>
                  <a:lnTo>
                    <a:pt x="43529" y="44855"/>
                  </a:lnTo>
                  <a:lnTo>
                    <a:pt x="43827" y="44558"/>
                  </a:lnTo>
                  <a:lnTo>
                    <a:pt x="43918" y="44421"/>
                  </a:lnTo>
                  <a:lnTo>
                    <a:pt x="44238" y="44238"/>
                  </a:lnTo>
                  <a:lnTo>
                    <a:pt x="44375" y="44192"/>
                  </a:lnTo>
                  <a:lnTo>
                    <a:pt x="44604" y="44192"/>
                  </a:lnTo>
                  <a:lnTo>
                    <a:pt x="44832" y="44284"/>
                  </a:lnTo>
                  <a:lnTo>
                    <a:pt x="45175" y="44467"/>
                  </a:lnTo>
                  <a:lnTo>
                    <a:pt x="45450" y="44764"/>
                  </a:lnTo>
                  <a:lnTo>
                    <a:pt x="45541" y="44924"/>
                  </a:lnTo>
                  <a:lnTo>
                    <a:pt x="45747" y="45198"/>
                  </a:lnTo>
                  <a:lnTo>
                    <a:pt x="45884" y="45221"/>
                  </a:lnTo>
                  <a:lnTo>
                    <a:pt x="46181" y="45198"/>
                  </a:lnTo>
                  <a:lnTo>
                    <a:pt x="46433" y="45221"/>
                  </a:lnTo>
                  <a:lnTo>
                    <a:pt x="46570" y="45221"/>
                  </a:lnTo>
                  <a:lnTo>
                    <a:pt x="46821" y="45107"/>
                  </a:lnTo>
                  <a:lnTo>
                    <a:pt x="46844" y="44970"/>
                  </a:lnTo>
                  <a:lnTo>
                    <a:pt x="46959" y="44558"/>
                  </a:lnTo>
                  <a:lnTo>
                    <a:pt x="47141" y="44261"/>
                  </a:lnTo>
                  <a:lnTo>
                    <a:pt x="47210" y="44215"/>
                  </a:lnTo>
                  <a:lnTo>
                    <a:pt x="47370" y="44169"/>
                  </a:lnTo>
                  <a:lnTo>
                    <a:pt x="47187" y="43781"/>
                  </a:lnTo>
                  <a:lnTo>
                    <a:pt x="47027" y="43529"/>
                  </a:lnTo>
                  <a:lnTo>
                    <a:pt x="46799" y="43255"/>
                  </a:lnTo>
                  <a:lnTo>
                    <a:pt x="46387" y="42729"/>
                  </a:lnTo>
                  <a:lnTo>
                    <a:pt x="46227" y="42363"/>
                  </a:lnTo>
                  <a:lnTo>
                    <a:pt x="46250" y="42203"/>
                  </a:lnTo>
                  <a:lnTo>
                    <a:pt x="46318" y="41860"/>
                  </a:lnTo>
                  <a:lnTo>
                    <a:pt x="46684" y="41197"/>
                  </a:lnTo>
                  <a:lnTo>
                    <a:pt x="46959" y="40855"/>
                  </a:lnTo>
                  <a:lnTo>
                    <a:pt x="47233" y="40557"/>
                  </a:lnTo>
                  <a:lnTo>
                    <a:pt x="47507" y="40283"/>
                  </a:lnTo>
                  <a:lnTo>
                    <a:pt x="47530" y="40100"/>
                  </a:lnTo>
                  <a:lnTo>
                    <a:pt x="47507" y="40009"/>
                  </a:lnTo>
                  <a:lnTo>
                    <a:pt x="47347" y="39734"/>
                  </a:lnTo>
                  <a:lnTo>
                    <a:pt x="46890" y="39026"/>
                  </a:lnTo>
                  <a:lnTo>
                    <a:pt x="46799" y="38660"/>
                  </a:lnTo>
                  <a:lnTo>
                    <a:pt x="46776" y="38271"/>
                  </a:lnTo>
                  <a:lnTo>
                    <a:pt x="46959" y="37334"/>
                  </a:lnTo>
                  <a:lnTo>
                    <a:pt x="47027" y="36945"/>
                  </a:lnTo>
                  <a:lnTo>
                    <a:pt x="47096" y="36557"/>
                  </a:lnTo>
                  <a:lnTo>
                    <a:pt x="47279" y="36008"/>
                  </a:lnTo>
                  <a:lnTo>
                    <a:pt x="47462" y="35825"/>
                  </a:lnTo>
                  <a:lnTo>
                    <a:pt x="47576" y="35848"/>
                  </a:lnTo>
                  <a:lnTo>
                    <a:pt x="47896" y="35939"/>
                  </a:lnTo>
                  <a:lnTo>
                    <a:pt x="48948" y="35916"/>
                  </a:lnTo>
                  <a:lnTo>
                    <a:pt x="49451" y="35779"/>
                  </a:lnTo>
                  <a:lnTo>
                    <a:pt x="49908" y="35619"/>
                  </a:lnTo>
                  <a:lnTo>
                    <a:pt x="50456" y="35368"/>
                  </a:lnTo>
                  <a:lnTo>
                    <a:pt x="50799" y="35093"/>
                  </a:lnTo>
                  <a:lnTo>
                    <a:pt x="50937" y="34910"/>
                  </a:lnTo>
                  <a:lnTo>
                    <a:pt x="51302" y="34522"/>
                  </a:lnTo>
                  <a:lnTo>
                    <a:pt x="51760" y="33996"/>
                  </a:lnTo>
                  <a:lnTo>
                    <a:pt x="51760" y="33699"/>
                  </a:lnTo>
                  <a:lnTo>
                    <a:pt x="51577" y="33584"/>
                  </a:lnTo>
                  <a:lnTo>
                    <a:pt x="51165" y="33402"/>
                  </a:lnTo>
                  <a:lnTo>
                    <a:pt x="50891" y="33219"/>
                  </a:lnTo>
                  <a:lnTo>
                    <a:pt x="50845" y="32899"/>
                  </a:lnTo>
                  <a:lnTo>
                    <a:pt x="50868" y="32647"/>
                  </a:lnTo>
                  <a:lnTo>
                    <a:pt x="50937" y="32007"/>
                  </a:lnTo>
                  <a:lnTo>
                    <a:pt x="51051" y="30933"/>
                  </a:lnTo>
                  <a:lnTo>
                    <a:pt x="51005" y="30384"/>
                  </a:lnTo>
                  <a:lnTo>
                    <a:pt x="50937" y="30224"/>
                  </a:lnTo>
                  <a:lnTo>
                    <a:pt x="50777" y="29904"/>
                  </a:lnTo>
                  <a:lnTo>
                    <a:pt x="50731" y="29332"/>
                  </a:lnTo>
                  <a:lnTo>
                    <a:pt x="50845" y="29012"/>
                  </a:lnTo>
                  <a:lnTo>
                    <a:pt x="50937" y="28875"/>
                  </a:lnTo>
                  <a:lnTo>
                    <a:pt x="51302" y="28669"/>
                  </a:lnTo>
                  <a:lnTo>
                    <a:pt x="51988" y="28326"/>
                  </a:lnTo>
                  <a:lnTo>
                    <a:pt x="52148" y="28143"/>
                  </a:lnTo>
                  <a:lnTo>
                    <a:pt x="52102" y="28029"/>
                  </a:lnTo>
                  <a:lnTo>
                    <a:pt x="52034" y="27938"/>
                  </a:lnTo>
                  <a:lnTo>
                    <a:pt x="51645" y="27686"/>
                  </a:lnTo>
                  <a:lnTo>
                    <a:pt x="51005" y="27298"/>
                  </a:lnTo>
                  <a:lnTo>
                    <a:pt x="50731" y="26932"/>
                  </a:lnTo>
                  <a:lnTo>
                    <a:pt x="50708" y="26703"/>
                  </a:lnTo>
                  <a:lnTo>
                    <a:pt x="50777" y="26154"/>
                  </a:lnTo>
                  <a:lnTo>
                    <a:pt x="50982" y="25400"/>
                  </a:lnTo>
                  <a:lnTo>
                    <a:pt x="50982" y="25034"/>
                  </a:lnTo>
                  <a:lnTo>
                    <a:pt x="50868" y="24897"/>
                  </a:lnTo>
                  <a:lnTo>
                    <a:pt x="50571" y="24646"/>
                  </a:lnTo>
                  <a:lnTo>
                    <a:pt x="49976" y="24028"/>
                  </a:lnTo>
                  <a:lnTo>
                    <a:pt x="49771" y="23640"/>
                  </a:lnTo>
                  <a:lnTo>
                    <a:pt x="49588" y="23228"/>
                  </a:lnTo>
                  <a:lnTo>
                    <a:pt x="49245" y="22702"/>
                  </a:lnTo>
                  <a:lnTo>
                    <a:pt x="48970" y="22542"/>
                  </a:lnTo>
                  <a:lnTo>
                    <a:pt x="48833" y="22542"/>
                  </a:lnTo>
                  <a:lnTo>
                    <a:pt x="48673" y="22565"/>
                  </a:lnTo>
                  <a:lnTo>
                    <a:pt x="48399" y="22451"/>
                  </a:lnTo>
                  <a:lnTo>
                    <a:pt x="48102" y="22154"/>
                  </a:lnTo>
                  <a:lnTo>
                    <a:pt x="48033" y="21971"/>
                  </a:lnTo>
                  <a:lnTo>
                    <a:pt x="48102" y="21742"/>
                  </a:lnTo>
                  <a:lnTo>
                    <a:pt x="48216" y="21376"/>
                  </a:lnTo>
                  <a:lnTo>
                    <a:pt x="48285" y="21125"/>
                  </a:lnTo>
                  <a:lnTo>
                    <a:pt x="48582" y="20668"/>
                  </a:lnTo>
                  <a:lnTo>
                    <a:pt x="48719" y="20599"/>
                  </a:lnTo>
                  <a:lnTo>
                    <a:pt x="49130" y="20530"/>
                  </a:lnTo>
                  <a:lnTo>
                    <a:pt x="49656" y="20462"/>
                  </a:lnTo>
                  <a:lnTo>
                    <a:pt x="49908" y="20485"/>
                  </a:lnTo>
                  <a:lnTo>
                    <a:pt x="50388" y="20553"/>
                  </a:lnTo>
                  <a:lnTo>
                    <a:pt x="50479" y="20645"/>
                  </a:lnTo>
                  <a:lnTo>
                    <a:pt x="50571" y="20713"/>
                  </a:lnTo>
                  <a:lnTo>
                    <a:pt x="50959" y="20690"/>
                  </a:lnTo>
                  <a:lnTo>
                    <a:pt x="51097" y="20645"/>
                  </a:lnTo>
                  <a:lnTo>
                    <a:pt x="51142" y="20530"/>
                  </a:lnTo>
                  <a:lnTo>
                    <a:pt x="51234" y="20050"/>
                  </a:lnTo>
                  <a:lnTo>
                    <a:pt x="51302" y="19890"/>
                  </a:lnTo>
                  <a:lnTo>
                    <a:pt x="51600" y="19822"/>
                  </a:lnTo>
                  <a:lnTo>
                    <a:pt x="52011" y="19822"/>
                  </a:lnTo>
                  <a:lnTo>
                    <a:pt x="52743" y="19776"/>
                  </a:lnTo>
                  <a:lnTo>
                    <a:pt x="53406" y="19776"/>
                  </a:lnTo>
                  <a:lnTo>
                    <a:pt x="53634" y="19799"/>
                  </a:lnTo>
                  <a:lnTo>
                    <a:pt x="54457" y="20050"/>
                  </a:lnTo>
                  <a:lnTo>
                    <a:pt x="54754" y="20050"/>
                  </a:lnTo>
                  <a:lnTo>
                    <a:pt x="54937" y="19959"/>
                  </a:lnTo>
                  <a:lnTo>
                    <a:pt x="55097" y="19662"/>
                  </a:lnTo>
                  <a:lnTo>
                    <a:pt x="55235" y="19616"/>
                  </a:lnTo>
                  <a:lnTo>
                    <a:pt x="55829" y="19662"/>
                  </a:lnTo>
                  <a:lnTo>
                    <a:pt x="56401" y="19662"/>
                  </a:lnTo>
                  <a:lnTo>
                    <a:pt x="56538" y="19639"/>
                  </a:lnTo>
                  <a:lnTo>
                    <a:pt x="56698" y="19547"/>
                  </a:lnTo>
                  <a:lnTo>
                    <a:pt x="56698" y="19387"/>
                  </a:lnTo>
                  <a:lnTo>
                    <a:pt x="56675" y="18839"/>
                  </a:lnTo>
                  <a:lnTo>
                    <a:pt x="56766" y="18381"/>
                  </a:lnTo>
                  <a:lnTo>
                    <a:pt x="56949" y="18061"/>
                  </a:lnTo>
                  <a:lnTo>
                    <a:pt x="57201" y="17856"/>
                  </a:lnTo>
                  <a:lnTo>
                    <a:pt x="57612" y="17673"/>
                  </a:lnTo>
                  <a:lnTo>
                    <a:pt x="58047" y="17581"/>
                  </a:lnTo>
                  <a:lnTo>
                    <a:pt x="58207" y="17604"/>
                  </a:lnTo>
                  <a:lnTo>
                    <a:pt x="58527" y="17513"/>
                  </a:lnTo>
                  <a:lnTo>
                    <a:pt x="58595" y="17421"/>
                  </a:lnTo>
                  <a:lnTo>
                    <a:pt x="58664" y="17330"/>
                  </a:lnTo>
                  <a:lnTo>
                    <a:pt x="58755" y="17170"/>
                  </a:lnTo>
                  <a:lnTo>
                    <a:pt x="58572" y="17033"/>
                  </a:lnTo>
                  <a:lnTo>
                    <a:pt x="58367" y="16690"/>
                  </a:lnTo>
                  <a:lnTo>
                    <a:pt x="58092" y="16415"/>
                  </a:lnTo>
                  <a:lnTo>
                    <a:pt x="57795" y="16278"/>
                  </a:lnTo>
                  <a:lnTo>
                    <a:pt x="57635" y="16141"/>
                  </a:lnTo>
                  <a:lnTo>
                    <a:pt x="57361" y="15935"/>
                  </a:lnTo>
                  <a:lnTo>
                    <a:pt x="57178" y="15890"/>
                  </a:lnTo>
                  <a:lnTo>
                    <a:pt x="56698" y="15798"/>
                  </a:lnTo>
                  <a:lnTo>
                    <a:pt x="55989" y="15752"/>
                  </a:lnTo>
                  <a:lnTo>
                    <a:pt x="55326" y="15707"/>
                  </a:lnTo>
                  <a:lnTo>
                    <a:pt x="54937" y="15684"/>
                  </a:lnTo>
                  <a:lnTo>
                    <a:pt x="54754" y="15684"/>
                  </a:lnTo>
                  <a:lnTo>
                    <a:pt x="54366" y="15455"/>
                  </a:lnTo>
                  <a:lnTo>
                    <a:pt x="54274" y="15318"/>
                  </a:lnTo>
                  <a:lnTo>
                    <a:pt x="53977" y="14838"/>
                  </a:lnTo>
                  <a:lnTo>
                    <a:pt x="53657" y="14449"/>
                  </a:lnTo>
                  <a:lnTo>
                    <a:pt x="53154" y="14403"/>
                  </a:lnTo>
                  <a:lnTo>
                    <a:pt x="52423" y="14426"/>
                  </a:lnTo>
                  <a:lnTo>
                    <a:pt x="51897" y="14403"/>
                  </a:lnTo>
                  <a:lnTo>
                    <a:pt x="51462" y="14266"/>
                  </a:lnTo>
                  <a:lnTo>
                    <a:pt x="51051" y="13969"/>
                  </a:lnTo>
                  <a:lnTo>
                    <a:pt x="50799" y="13695"/>
                  </a:lnTo>
                  <a:lnTo>
                    <a:pt x="50639" y="13329"/>
                  </a:lnTo>
                  <a:lnTo>
                    <a:pt x="50456" y="13009"/>
                  </a:lnTo>
                  <a:lnTo>
                    <a:pt x="50114" y="12986"/>
                  </a:lnTo>
                  <a:lnTo>
                    <a:pt x="49565" y="12963"/>
                  </a:lnTo>
                  <a:lnTo>
                    <a:pt x="49382" y="12917"/>
                  </a:lnTo>
                  <a:lnTo>
                    <a:pt x="49130" y="12757"/>
                  </a:lnTo>
                  <a:lnTo>
                    <a:pt x="49016" y="12735"/>
                  </a:lnTo>
                  <a:lnTo>
                    <a:pt x="48879" y="12735"/>
                  </a:lnTo>
                  <a:lnTo>
                    <a:pt x="48627" y="12643"/>
                  </a:lnTo>
                  <a:lnTo>
                    <a:pt x="48559" y="12552"/>
                  </a:lnTo>
                  <a:lnTo>
                    <a:pt x="48559" y="12415"/>
                  </a:lnTo>
                  <a:lnTo>
                    <a:pt x="48719" y="11980"/>
                  </a:lnTo>
                  <a:lnTo>
                    <a:pt x="48742" y="11797"/>
                  </a:lnTo>
                  <a:lnTo>
                    <a:pt x="48719" y="11614"/>
                  </a:lnTo>
                  <a:lnTo>
                    <a:pt x="48513" y="11340"/>
                  </a:lnTo>
                  <a:lnTo>
                    <a:pt x="48399" y="11271"/>
                  </a:lnTo>
                  <a:lnTo>
                    <a:pt x="48285" y="11180"/>
                  </a:lnTo>
                  <a:lnTo>
                    <a:pt x="47919" y="10883"/>
                  </a:lnTo>
                  <a:lnTo>
                    <a:pt x="47690" y="10837"/>
                  </a:lnTo>
                  <a:lnTo>
                    <a:pt x="47233" y="10860"/>
                  </a:lnTo>
                  <a:lnTo>
                    <a:pt x="47004" y="10768"/>
                  </a:lnTo>
                  <a:lnTo>
                    <a:pt x="46959" y="10677"/>
                  </a:lnTo>
                  <a:lnTo>
                    <a:pt x="46959" y="10494"/>
                  </a:lnTo>
                  <a:lnTo>
                    <a:pt x="46730" y="10517"/>
                  </a:lnTo>
                  <a:lnTo>
                    <a:pt x="46593" y="10494"/>
                  </a:lnTo>
                  <a:lnTo>
                    <a:pt x="46250" y="10448"/>
                  </a:lnTo>
                  <a:lnTo>
                    <a:pt x="45953" y="10403"/>
                  </a:lnTo>
                  <a:lnTo>
                    <a:pt x="45701" y="10380"/>
                  </a:lnTo>
                  <a:lnTo>
                    <a:pt x="45244" y="10220"/>
                  </a:lnTo>
                  <a:lnTo>
                    <a:pt x="45107" y="10105"/>
                  </a:lnTo>
                  <a:lnTo>
                    <a:pt x="44970" y="9991"/>
                  </a:lnTo>
                  <a:lnTo>
                    <a:pt x="44444" y="9854"/>
                  </a:lnTo>
                  <a:lnTo>
                    <a:pt x="44307" y="9763"/>
                  </a:lnTo>
                  <a:lnTo>
                    <a:pt x="44169" y="9808"/>
                  </a:lnTo>
                  <a:lnTo>
                    <a:pt x="44078" y="9831"/>
                  </a:lnTo>
                  <a:lnTo>
                    <a:pt x="43781" y="9808"/>
                  </a:lnTo>
                  <a:lnTo>
                    <a:pt x="43461" y="9831"/>
                  </a:lnTo>
                  <a:lnTo>
                    <a:pt x="43346" y="9900"/>
                  </a:lnTo>
                  <a:lnTo>
                    <a:pt x="43095" y="10128"/>
                  </a:lnTo>
                  <a:lnTo>
                    <a:pt x="42592" y="10128"/>
                  </a:lnTo>
                  <a:lnTo>
                    <a:pt x="42272" y="10014"/>
                  </a:lnTo>
                  <a:lnTo>
                    <a:pt x="41998" y="9694"/>
                  </a:lnTo>
                  <a:lnTo>
                    <a:pt x="41723" y="9488"/>
                  </a:lnTo>
                  <a:lnTo>
                    <a:pt x="41380" y="9511"/>
                  </a:lnTo>
                  <a:lnTo>
                    <a:pt x="40969" y="9671"/>
                  </a:lnTo>
                  <a:lnTo>
                    <a:pt x="40672" y="9900"/>
                  </a:lnTo>
                  <a:lnTo>
                    <a:pt x="40397" y="10105"/>
                  </a:lnTo>
                  <a:lnTo>
                    <a:pt x="40260" y="10174"/>
                  </a:lnTo>
                  <a:lnTo>
                    <a:pt x="40054" y="10426"/>
                  </a:lnTo>
                  <a:lnTo>
                    <a:pt x="39986" y="10608"/>
                  </a:lnTo>
                  <a:lnTo>
                    <a:pt x="39894" y="10768"/>
                  </a:lnTo>
                  <a:lnTo>
                    <a:pt x="39574" y="10814"/>
                  </a:lnTo>
                  <a:lnTo>
                    <a:pt x="39437" y="10814"/>
                  </a:lnTo>
                  <a:lnTo>
                    <a:pt x="39323" y="10837"/>
                  </a:lnTo>
                  <a:lnTo>
                    <a:pt x="39048" y="10723"/>
                  </a:lnTo>
                  <a:lnTo>
                    <a:pt x="38980" y="10631"/>
                  </a:lnTo>
                  <a:lnTo>
                    <a:pt x="38888" y="10380"/>
                  </a:lnTo>
                  <a:lnTo>
                    <a:pt x="38865" y="10060"/>
                  </a:lnTo>
                  <a:lnTo>
                    <a:pt x="38865" y="9900"/>
                  </a:lnTo>
                  <a:lnTo>
                    <a:pt x="38751" y="9511"/>
                  </a:lnTo>
                  <a:lnTo>
                    <a:pt x="38660" y="9465"/>
                  </a:lnTo>
                  <a:lnTo>
                    <a:pt x="38408" y="9603"/>
                  </a:lnTo>
                  <a:lnTo>
                    <a:pt x="38157" y="9808"/>
                  </a:lnTo>
                  <a:lnTo>
                    <a:pt x="37974" y="10037"/>
                  </a:lnTo>
                  <a:lnTo>
                    <a:pt x="37837" y="10243"/>
                  </a:lnTo>
                  <a:lnTo>
                    <a:pt x="37631" y="10357"/>
                  </a:lnTo>
                  <a:lnTo>
                    <a:pt x="37357" y="10403"/>
                  </a:lnTo>
                  <a:lnTo>
                    <a:pt x="37288" y="10334"/>
                  </a:lnTo>
                  <a:lnTo>
                    <a:pt x="37288" y="10083"/>
                  </a:lnTo>
                  <a:lnTo>
                    <a:pt x="37288" y="9923"/>
                  </a:lnTo>
                  <a:lnTo>
                    <a:pt x="37242" y="9511"/>
                  </a:lnTo>
                  <a:lnTo>
                    <a:pt x="37151" y="9191"/>
                  </a:lnTo>
                  <a:lnTo>
                    <a:pt x="36968" y="8985"/>
                  </a:lnTo>
                  <a:lnTo>
                    <a:pt x="36625" y="8825"/>
                  </a:lnTo>
                  <a:lnTo>
                    <a:pt x="36511" y="8734"/>
                  </a:lnTo>
                  <a:lnTo>
                    <a:pt x="36488" y="8391"/>
                  </a:lnTo>
                  <a:lnTo>
                    <a:pt x="36465" y="8277"/>
                  </a:lnTo>
                  <a:lnTo>
                    <a:pt x="36214" y="8048"/>
                  </a:lnTo>
                  <a:lnTo>
                    <a:pt x="35939" y="7934"/>
                  </a:lnTo>
                  <a:lnTo>
                    <a:pt x="35802" y="7751"/>
                  </a:lnTo>
                  <a:lnTo>
                    <a:pt x="35756" y="7408"/>
                  </a:lnTo>
                  <a:lnTo>
                    <a:pt x="35779" y="7202"/>
                  </a:lnTo>
                  <a:lnTo>
                    <a:pt x="35802" y="6882"/>
                  </a:lnTo>
                  <a:lnTo>
                    <a:pt x="35802" y="6859"/>
                  </a:lnTo>
                  <a:lnTo>
                    <a:pt x="35779" y="6859"/>
                  </a:lnTo>
                  <a:lnTo>
                    <a:pt x="35642" y="6676"/>
                  </a:lnTo>
                  <a:lnTo>
                    <a:pt x="35482" y="6653"/>
                  </a:lnTo>
                  <a:lnTo>
                    <a:pt x="35436" y="6608"/>
                  </a:lnTo>
                  <a:lnTo>
                    <a:pt x="35390" y="6356"/>
                  </a:lnTo>
                  <a:lnTo>
                    <a:pt x="35345" y="6265"/>
                  </a:lnTo>
                  <a:lnTo>
                    <a:pt x="35208" y="6219"/>
                  </a:lnTo>
                  <a:lnTo>
                    <a:pt x="34979" y="6219"/>
                  </a:lnTo>
                  <a:lnTo>
                    <a:pt x="34590" y="6265"/>
                  </a:lnTo>
                  <a:lnTo>
                    <a:pt x="34362" y="6219"/>
                  </a:lnTo>
                  <a:lnTo>
                    <a:pt x="34407" y="6013"/>
                  </a:lnTo>
                  <a:lnTo>
                    <a:pt x="34316" y="5853"/>
                  </a:lnTo>
                  <a:lnTo>
                    <a:pt x="34202" y="5853"/>
                  </a:lnTo>
                  <a:lnTo>
                    <a:pt x="34065" y="5922"/>
                  </a:lnTo>
                  <a:lnTo>
                    <a:pt x="34019" y="5853"/>
                  </a:lnTo>
                  <a:lnTo>
                    <a:pt x="33996" y="5739"/>
                  </a:lnTo>
                  <a:lnTo>
                    <a:pt x="33950" y="5282"/>
                  </a:lnTo>
                  <a:lnTo>
                    <a:pt x="33882" y="5099"/>
                  </a:lnTo>
                  <a:lnTo>
                    <a:pt x="33836" y="5099"/>
                  </a:lnTo>
                  <a:lnTo>
                    <a:pt x="33767" y="4870"/>
                  </a:lnTo>
                  <a:lnTo>
                    <a:pt x="33744" y="4642"/>
                  </a:lnTo>
                  <a:lnTo>
                    <a:pt x="33790" y="4459"/>
                  </a:lnTo>
                  <a:lnTo>
                    <a:pt x="33744" y="4390"/>
                  </a:lnTo>
                  <a:lnTo>
                    <a:pt x="33653" y="4367"/>
                  </a:lnTo>
                  <a:lnTo>
                    <a:pt x="33493" y="4344"/>
                  </a:lnTo>
                  <a:lnTo>
                    <a:pt x="33379" y="4299"/>
                  </a:lnTo>
                  <a:lnTo>
                    <a:pt x="33333" y="4207"/>
                  </a:lnTo>
                  <a:lnTo>
                    <a:pt x="33287" y="4001"/>
                  </a:lnTo>
                  <a:lnTo>
                    <a:pt x="33150" y="3864"/>
                  </a:lnTo>
                  <a:lnTo>
                    <a:pt x="33081" y="3796"/>
                  </a:lnTo>
                  <a:lnTo>
                    <a:pt x="33081" y="3658"/>
                  </a:lnTo>
                  <a:lnTo>
                    <a:pt x="32876" y="3521"/>
                  </a:lnTo>
                  <a:lnTo>
                    <a:pt x="32601" y="3361"/>
                  </a:lnTo>
                  <a:lnTo>
                    <a:pt x="32396" y="3201"/>
                  </a:lnTo>
                  <a:lnTo>
                    <a:pt x="32007" y="2973"/>
                  </a:lnTo>
                  <a:lnTo>
                    <a:pt x="31915" y="2904"/>
                  </a:lnTo>
                  <a:lnTo>
                    <a:pt x="31870" y="2881"/>
                  </a:lnTo>
                  <a:lnTo>
                    <a:pt x="31618" y="2790"/>
                  </a:lnTo>
                  <a:lnTo>
                    <a:pt x="31573" y="2653"/>
                  </a:lnTo>
                  <a:lnTo>
                    <a:pt x="31527" y="2401"/>
                  </a:lnTo>
                  <a:lnTo>
                    <a:pt x="31458" y="2195"/>
                  </a:lnTo>
                  <a:lnTo>
                    <a:pt x="31367" y="2035"/>
                  </a:lnTo>
                  <a:lnTo>
                    <a:pt x="31207" y="1875"/>
                  </a:lnTo>
                  <a:lnTo>
                    <a:pt x="31138" y="1761"/>
                  </a:lnTo>
                  <a:lnTo>
                    <a:pt x="31115" y="1624"/>
                  </a:lnTo>
                  <a:lnTo>
                    <a:pt x="30955" y="1532"/>
                  </a:lnTo>
                  <a:lnTo>
                    <a:pt x="30567" y="1372"/>
                  </a:lnTo>
                  <a:lnTo>
                    <a:pt x="30178" y="1327"/>
                  </a:lnTo>
                  <a:lnTo>
                    <a:pt x="29949" y="1281"/>
                  </a:lnTo>
                  <a:lnTo>
                    <a:pt x="29584" y="1167"/>
                  </a:lnTo>
                  <a:lnTo>
                    <a:pt x="29195" y="1007"/>
                  </a:lnTo>
                  <a:lnTo>
                    <a:pt x="29012" y="938"/>
                  </a:lnTo>
                  <a:lnTo>
                    <a:pt x="28646" y="915"/>
                  </a:lnTo>
                  <a:lnTo>
                    <a:pt x="28395" y="961"/>
                  </a:lnTo>
                  <a:lnTo>
                    <a:pt x="28258" y="1007"/>
                  </a:lnTo>
                  <a:lnTo>
                    <a:pt x="27960" y="1189"/>
                  </a:lnTo>
                  <a:lnTo>
                    <a:pt x="27778" y="1189"/>
                  </a:lnTo>
                  <a:lnTo>
                    <a:pt x="27320" y="1144"/>
                  </a:lnTo>
                  <a:lnTo>
                    <a:pt x="26886" y="1167"/>
                  </a:lnTo>
                  <a:lnTo>
                    <a:pt x="26566" y="1281"/>
                  </a:lnTo>
                  <a:lnTo>
                    <a:pt x="26131" y="1304"/>
                  </a:lnTo>
                  <a:lnTo>
                    <a:pt x="25903" y="1281"/>
                  </a:lnTo>
                  <a:lnTo>
                    <a:pt x="25514" y="1167"/>
                  </a:lnTo>
                  <a:lnTo>
                    <a:pt x="25423" y="1052"/>
                  </a:lnTo>
                  <a:lnTo>
                    <a:pt x="25354" y="938"/>
                  </a:lnTo>
                  <a:lnTo>
                    <a:pt x="25194" y="892"/>
                  </a:lnTo>
                  <a:lnTo>
                    <a:pt x="25057" y="778"/>
                  </a:lnTo>
                  <a:lnTo>
                    <a:pt x="24943" y="641"/>
                  </a:lnTo>
                  <a:lnTo>
                    <a:pt x="24897" y="435"/>
                  </a:lnTo>
                  <a:lnTo>
                    <a:pt x="24714" y="412"/>
                  </a:lnTo>
                  <a:lnTo>
                    <a:pt x="24508" y="366"/>
                  </a:lnTo>
                  <a:lnTo>
                    <a:pt x="24371" y="115"/>
                  </a:lnTo>
                  <a:lnTo>
                    <a:pt x="24188" y="69"/>
                  </a:lnTo>
                  <a:lnTo>
                    <a:pt x="23891" y="1"/>
                  </a:ln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93"/>
            <p:cNvSpPr/>
            <p:nvPr/>
          </p:nvSpPr>
          <p:spPr>
            <a:xfrm>
              <a:off x="5058862" y="2128896"/>
              <a:ext cx="937547" cy="1000803"/>
            </a:xfrm>
            <a:custGeom>
              <a:avLst/>
              <a:gdLst/>
              <a:ahLst/>
              <a:cxnLst/>
              <a:rect l="l" t="t" r="r" b="b"/>
              <a:pathLst>
                <a:path w="41678" h="44490" extrusionOk="0">
                  <a:moveTo>
                    <a:pt x="21010" y="1"/>
                  </a:moveTo>
                  <a:lnTo>
                    <a:pt x="20621" y="92"/>
                  </a:lnTo>
                  <a:lnTo>
                    <a:pt x="20530" y="207"/>
                  </a:lnTo>
                  <a:lnTo>
                    <a:pt x="20370" y="321"/>
                  </a:lnTo>
                  <a:lnTo>
                    <a:pt x="19798" y="481"/>
                  </a:lnTo>
                  <a:lnTo>
                    <a:pt x="19616" y="572"/>
                  </a:lnTo>
                  <a:lnTo>
                    <a:pt x="19524" y="710"/>
                  </a:lnTo>
                  <a:lnTo>
                    <a:pt x="19501" y="1007"/>
                  </a:lnTo>
                  <a:lnTo>
                    <a:pt x="19616" y="1144"/>
                  </a:lnTo>
                  <a:lnTo>
                    <a:pt x="19936" y="1350"/>
                  </a:lnTo>
                  <a:lnTo>
                    <a:pt x="20187" y="1647"/>
                  </a:lnTo>
                  <a:lnTo>
                    <a:pt x="20233" y="1830"/>
                  </a:lnTo>
                  <a:lnTo>
                    <a:pt x="20050" y="2241"/>
                  </a:lnTo>
                  <a:lnTo>
                    <a:pt x="19890" y="2447"/>
                  </a:lnTo>
                  <a:lnTo>
                    <a:pt x="19570" y="2767"/>
                  </a:lnTo>
                  <a:lnTo>
                    <a:pt x="19341" y="3064"/>
                  </a:lnTo>
                  <a:lnTo>
                    <a:pt x="19273" y="3247"/>
                  </a:lnTo>
                  <a:lnTo>
                    <a:pt x="19318" y="3613"/>
                  </a:lnTo>
                  <a:lnTo>
                    <a:pt x="19273" y="3864"/>
                  </a:lnTo>
                  <a:lnTo>
                    <a:pt x="19227" y="4002"/>
                  </a:lnTo>
                  <a:lnTo>
                    <a:pt x="19067" y="4093"/>
                  </a:lnTo>
                  <a:lnTo>
                    <a:pt x="18747" y="4070"/>
                  </a:lnTo>
                  <a:lnTo>
                    <a:pt x="18541" y="4093"/>
                  </a:lnTo>
                  <a:lnTo>
                    <a:pt x="18312" y="4207"/>
                  </a:lnTo>
                  <a:lnTo>
                    <a:pt x="17764" y="4710"/>
                  </a:lnTo>
                  <a:lnTo>
                    <a:pt x="17535" y="4985"/>
                  </a:lnTo>
                  <a:lnTo>
                    <a:pt x="17329" y="5213"/>
                  </a:lnTo>
                  <a:lnTo>
                    <a:pt x="16941" y="5396"/>
                  </a:lnTo>
                  <a:lnTo>
                    <a:pt x="16735" y="5396"/>
                  </a:lnTo>
                  <a:lnTo>
                    <a:pt x="16072" y="5488"/>
                  </a:lnTo>
                  <a:lnTo>
                    <a:pt x="15363" y="5579"/>
                  </a:lnTo>
                  <a:lnTo>
                    <a:pt x="15066" y="5579"/>
                  </a:lnTo>
                  <a:lnTo>
                    <a:pt x="14746" y="5556"/>
                  </a:lnTo>
                  <a:lnTo>
                    <a:pt x="14746" y="5556"/>
                  </a:lnTo>
                  <a:lnTo>
                    <a:pt x="14792" y="5625"/>
                  </a:lnTo>
                  <a:lnTo>
                    <a:pt x="14792" y="5739"/>
                  </a:lnTo>
                  <a:lnTo>
                    <a:pt x="14677" y="6036"/>
                  </a:lnTo>
                  <a:lnTo>
                    <a:pt x="14472" y="6265"/>
                  </a:lnTo>
                  <a:lnTo>
                    <a:pt x="14357" y="6311"/>
                  </a:lnTo>
                  <a:lnTo>
                    <a:pt x="14037" y="6356"/>
                  </a:lnTo>
                  <a:lnTo>
                    <a:pt x="13900" y="6471"/>
                  </a:lnTo>
                  <a:lnTo>
                    <a:pt x="13786" y="6699"/>
                  </a:lnTo>
                  <a:lnTo>
                    <a:pt x="13580" y="6951"/>
                  </a:lnTo>
                  <a:lnTo>
                    <a:pt x="13306" y="7202"/>
                  </a:lnTo>
                  <a:lnTo>
                    <a:pt x="13214" y="7339"/>
                  </a:lnTo>
                  <a:lnTo>
                    <a:pt x="13191" y="7431"/>
                  </a:lnTo>
                  <a:lnTo>
                    <a:pt x="13168" y="7705"/>
                  </a:lnTo>
                  <a:lnTo>
                    <a:pt x="13077" y="7797"/>
                  </a:lnTo>
                  <a:lnTo>
                    <a:pt x="12871" y="7934"/>
                  </a:lnTo>
                  <a:lnTo>
                    <a:pt x="12826" y="8071"/>
                  </a:lnTo>
                  <a:lnTo>
                    <a:pt x="12803" y="8254"/>
                  </a:lnTo>
                  <a:lnTo>
                    <a:pt x="12803" y="8505"/>
                  </a:lnTo>
                  <a:lnTo>
                    <a:pt x="12780" y="8620"/>
                  </a:lnTo>
                  <a:lnTo>
                    <a:pt x="12528" y="8734"/>
                  </a:lnTo>
                  <a:lnTo>
                    <a:pt x="12368" y="8757"/>
                  </a:lnTo>
                  <a:lnTo>
                    <a:pt x="12163" y="8780"/>
                  </a:lnTo>
                  <a:lnTo>
                    <a:pt x="11797" y="8917"/>
                  </a:lnTo>
                  <a:lnTo>
                    <a:pt x="11751" y="9031"/>
                  </a:lnTo>
                  <a:lnTo>
                    <a:pt x="11797" y="9146"/>
                  </a:lnTo>
                  <a:lnTo>
                    <a:pt x="11774" y="9306"/>
                  </a:lnTo>
                  <a:lnTo>
                    <a:pt x="11728" y="9420"/>
                  </a:lnTo>
                  <a:lnTo>
                    <a:pt x="11591" y="9694"/>
                  </a:lnTo>
                  <a:lnTo>
                    <a:pt x="11568" y="9991"/>
                  </a:lnTo>
                  <a:lnTo>
                    <a:pt x="11545" y="10106"/>
                  </a:lnTo>
                  <a:lnTo>
                    <a:pt x="11385" y="10266"/>
                  </a:lnTo>
                  <a:lnTo>
                    <a:pt x="11362" y="10357"/>
                  </a:lnTo>
                  <a:lnTo>
                    <a:pt x="11362" y="10449"/>
                  </a:lnTo>
                  <a:lnTo>
                    <a:pt x="11408" y="10677"/>
                  </a:lnTo>
                  <a:lnTo>
                    <a:pt x="11477" y="10723"/>
                  </a:lnTo>
                  <a:lnTo>
                    <a:pt x="11591" y="10723"/>
                  </a:lnTo>
                  <a:lnTo>
                    <a:pt x="11865" y="10837"/>
                  </a:lnTo>
                  <a:lnTo>
                    <a:pt x="11911" y="10929"/>
                  </a:lnTo>
                  <a:lnTo>
                    <a:pt x="11934" y="11180"/>
                  </a:lnTo>
                  <a:lnTo>
                    <a:pt x="11934" y="11477"/>
                  </a:lnTo>
                  <a:lnTo>
                    <a:pt x="11934" y="11660"/>
                  </a:lnTo>
                  <a:lnTo>
                    <a:pt x="11934" y="12003"/>
                  </a:lnTo>
                  <a:lnTo>
                    <a:pt x="11842" y="12072"/>
                  </a:lnTo>
                  <a:lnTo>
                    <a:pt x="11637" y="12140"/>
                  </a:lnTo>
                  <a:lnTo>
                    <a:pt x="11522" y="12300"/>
                  </a:lnTo>
                  <a:lnTo>
                    <a:pt x="11454" y="12415"/>
                  </a:lnTo>
                  <a:lnTo>
                    <a:pt x="11431" y="12575"/>
                  </a:lnTo>
                  <a:lnTo>
                    <a:pt x="11385" y="12872"/>
                  </a:lnTo>
                  <a:lnTo>
                    <a:pt x="11294" y="13123"/>
                  </a:lnTo>
                  <a:lnTo>
                    <a:pt x="11271" y="13215"/>
                  </a:lnTo>
                  <a:lnTo>
                    <a:pt x="11157" y="13421"/>
                  </a:lnTo>
                  <a:lnTo>
                    <a:pt x="11042" y="13489"/>
                  </a:lnTo>
                  <a:lnTo>
                    <a:pt x="10859" y="13558"/>
                  </a:lnTo>
                  <a:lnTo>
                    <a:pt x="10517" y="13604"/>
                  </a:lnTo>
                  <a:lnTo>
                    <a:pt x="10059" y="13626"/>
                  </a:lnTo>
                  <a:lnTo>
                    <a:pt x="9693" y="13649"/>
                  </a:lnTo>
                  <a:lnTo>
                    <a:pt x="9556" y="13672"/>
                  </a:lnTo>
                  <a:lnTo>
                    <a:pt x="9373" y="13832"/>
                  </a:lnTo>
                  <a:lnTo>
                    <a:pt x="9099" y="13855"/>
                  </a:lnTo>
                  <a:lnTo>
                    <a:pt x="8390" y="13901"/>
                  </a:lnTo>
                  <a:lnTo>
                    <a:pt x="7750" y="13924"/>
                  </a:lnTo>
                  <a:lnTo>
                    <a:pt x="7293" y="13855"/>
                  </a:lnTo>
                  <a:lnTo>
                    <a:pt x="6950" y="13924"/>
                  </a:lnTo>
                  <a:lnTo>
                    <a:pt x="6744" y="14015"/>
                  </a:lnTo>
                  <a:lnTo>
                    <a:pt x="6401" y="14381"/>
                  </a:lnTo>
                  <a:lnTo>
                    <a:pt x="6287" y="14472"/>
                  </a:lnTo>
                  <a:lnTo>
                    <a:pt x="6127" y="14564"/>
                  </a:lnTo>
                  <a:lnTo>
                    <a:pt x="5716" y="14655"/>
                  </a:lnTo>
                  <a:lnTo>
                    <a:pt x="5441" y="14610"/>
                  </a:lnTo>
                  <a:lnTo>
                    <a:pt x="5007" y="14381"/>
                  </a:lnTo>
                  <a:lnTo>
                    <a:pt x="4870" y="14312"/>
                  </a:lnTo>
                  <a:lnTo>
                    <a:pt x="4778" y="14267"/>
                  </a:lnTo>
                  <a:lnTo>
                    <a:pt x="4710" y="14107"/>
                  </a:lnTo>
                  <a:lnTo>
                    <a:pt x="4550" y="14015"/>
                  </a:lnTo>
                  <a:lnTo>
                    <a:pt x="4367" y="13901"/>
                  </a:lnTo>
                  <a:lnTo>
                    <a:pt x="4138" y="13695"/>
                  </a:lnTo>
                  <a:lnTo>
                    <a:pt x="3978" y="13695"/>
                  </a:lnTo>
                  <a:lnTo>
                    <a:pt x="3795" y="13718"/>
                  </a:lnTo>
                  <a:lnTo>
                    <a:pt x="3521" y="13786"/>
                  </a:lnTo>
                  <a:lnTo>
                    <a:pt x="3498" y="13878"/>
                  </a:lnTo>
                  <a:lnTo>
                    <a:pt x="3521" y="14038"/>
                  </a:lnTo>
                  <a:lnTo>
                    <a:pt x="3429" y="14335"/>
                  </a:lnTo>
                  <a:lnTo>
                    <a:pt x="3384" y="14541"/>
                  </a:lnTo>
                  <a:lnTo>
                    <a:pt x="3406" y="14838"/>
                  </a:lnTo>
                  <a:lnTo>
                    <a:pt x="3315" y="14930"/>
                  </a:lnTo>
                  <a:lnTo>
                    <a:pt x="3201" y="14998"/>
                  </a:lnTo>
                  <a:lnTo>
                    <a:pt x="3064" y="15250"/>
                  </a:lnTo>
                  <a:lnTo>
                    <a:pt x="3041" y="15364"/>
                  </a:lnTo>
                  <a:lnTo>
                    <a:pt x="3041" y="15501"/>
                  </a:lnTo>
                  <a:lnTo>
                    <a:pt x="2972" y="15707"/>
                  </a:lnTo>
                  <a:lnTo>
                    <a:pt x="2835" y="15730"/>
                  </a:lnTo>
                  <a:lnTo>
                    <a:pt x="2652" y="15707"/>
                  </a:lnTo>
                  <a:lnTo>
                    <a:pt x="2355" y="15707"/>
                  </a:lnTo>
                  <a:lnTo>
                    <a:pt x="2012" y="15753"/>
                  </a:lnTo>
                  <a:lnTo>
                    <a:pt x="1806" y="15753"/>
                  </a:lnTo>
                  <a:lnTo>
                    <a:pt x="1509" y="15661"/>
                  </a:lnTo>
                  <a:lnTo>
                    <a:pt x="1372" y="15661"/>
                  </a:lnTo>
                  <a:lnTo>
                    <a:pt x="1555" y="15935"/>
                  </a:lnTo>
                  <a:lnTo>
                    <a:pt x="1783" y="16233"/>
                  </a:lnTo>
                  <a:lnTo>
                    <a:pt x="1852" y="16278"/>
                  </a:lnTo>
                  <a:lnTo>
                    <a:pt x="2058" y="16370"/>
                  </a:lnTo>
                  <a:lnTo>
                    <a:pt x="2103" y="16553"/>
                  </a:lnTo>
                  <a:lnTo>
                    <a:pt x="2149" y="16896"/>
                  </a:lnTo>
                  <a:lnTo>
                    <a:pt x="2149" y="17170"/>
                  </a:lnTo>
                  <a:lnTo>
                    <a:pt x="2080" y="17559"/>
                  </a:lnTo>
                  <a:lnTo>
                    <a:pt x="2149" y="17787"/>
                  </a:lnTo>
                  <a:lnTo>
                    <a:pt x="2332" y="18016"/>
                  </a:lnTo>
                  <a:lnTo>
                    <a:pt x="2561" y="18359"/>
                  </a:lnTo>
                  <a:lnTo>
                    <a:pt x="2835" y="18816"/>
                  </a:lnTo>
                  <a:lnTo>
                    <a:pt x="3064" y="19250"/>
                  </a:lnTo>
                  <a:lnTo>
                    <a:pt x="3224" y="19570"/>
                  </a:lnTo>
                  <a:lnTo>
                    <a:pt x="3498" y="19913"/>
                  </a:lnTo>
                  <a:lnTo>
                    <a:pt x="3658" y="20142"/>
                  </a:lnTo>
                  <a:lnTo>
                    <a:pt x="3772" y="20394"/>
                  </a:lnTo>
                  <a:lnTo>
                    <a:pt x="3887" y="20668"/>
                  </a:lnTo>
                  <a:lnTo>
                    <a:pt x="3978" y="20759"/>
                  </a:lnTo>
                  <a:lnTo>
                    <a:pt x="4069" y="20851"/>
                  </a:lnTo>
                  <a:lnTo>
                    <a:pt x="4092" y="21125"/>
                  </a:lnTo>
                  <a:lnTo>
                    <a:pt x="4161" y="21194"/>
                  </a:lnTo>
                  <a:lnTo>
                    <a:pt x="4344" y="21308"/>
                  </a:lnTo>
                  <a:lnTo>
                    <a:pt x="4344" y="21399"/>
                  </a:lnTo>
                  <a:lnTo>
                    <a:pt x="4321" y="21697"/>
                  </a:lnTo>
                  <a:lnTo>
                    <a:pt x="4321" y="22177"/>
                  </a:lnTo>
                  <a:lnTo>
                    <a:pt x="4230" y="22634"/>
                  </a:lnTo>
                  <a:lnTo>
                    <a:pt x="4092" y="22931"/>
                  </a:lnTo>
                  <a:lnTo>
                    <a:pt x="4092" y="23160"/>
                  </a:lnTo>
                  <a:lnTo>
                    <a:pt x="4001" y="23388"/>
                  </a:lnTo>
                  <a:lnTo>
                    <a:pt x="3864" y="23503"/>
                  </a:lnTo>
                  <a:lnTo>
                    <a:pt x="3864" y="23686"/>
                  </a:lnTo>
                  <a:lnTo>
                    <a:pt x="3864" y="23846"/>
                  </a:lnTo>
                  <a:lnTo>
                    <a:pt x="3772" y="24189"/>
                  </a:lnTo>
                  <a:lnTo>
                    <a:pt x="3612" y="24280"/>
                  </a:lnTo>
                  <a:lnTo>
                    <a:pt x="3384" y="24440"/>
                  </a:lnTo>
                  <a:lnTo>
                    <a:pt x="3201" y="24692"/>
                  </a:lnTo>
                  <a:lnTo>
                    <a:pt x="2926" y="24874"/>
                  </a:lnTo>
                  <a:lnTo>
                    <a:pt x="2721" y="25080"/>
                  </a:lnTo>
                  <a:lnTo>
                    <a:pt x="2538" y="25446"/>
                  </a:lnTo>
                  <a:lnTo>
                    <a:pt x="2492" y="25766"/>
                  </a:lnTo>
                  <a:lnTo>
                    <a:pt x="2446" y="26018"/>
                  </a:lnTo>
                  <a:lnTo>
                    <a:pt x="2423" y="26246"/>
                  </a:lnTo>
                  <a:lnTo>
                    <a:pt x="2492" y="26475"/>
                  </a:lnTo>
                  <a:lnTo>
                    <a:pt x="2561" y="26863"/>
                  </a:lnTo>
                  <a:lnTo>
                    <a:pt x="2606" y="27023"/>
                  </a:lnTo>
                  <a:lnTo>
                    <a:pt x="2766" y="27275"/>
                  </a:lnTo>
                  <a:lnTo>
                    <a:pt x="2881" y="27343"/>
                  </a:lnTo>
                  <a:lnTo>
                    <a:pt x="2995" y="27412"/>
                  </a:lnTo>
                  <a:lnTo>
                    <a:pt x="3109" y="27618"/>
                  </a:lnTo>
                  <a:lnTo>
                    <a:pt x="3224" y="27709"/>
                  </a:lnTo>
                  <a:lnTo>
                    <a:pt x="3338" y="27778"/>
                  </a:lnTo>
                  <a:lnTo>
                    <a:pt x="3452" y="28006"/>
                  </a:lnTo>
                  <a:lnTo>
                    <a:pt x="3452" y="28121"/>
                  </a:lnTo>
                  <a:lnTo>
                    <a:pt x="3429" y="28258"/>
                  </a:lnTo>
                  <a:lnTo>
                    <a:pt x="3315" y="28532"/>
                  </a:lnTo>
                  <a:lnTo>
                    <a:pt x="3155" y="28692"/>
                  </a:lnTo>
                  <a:lnTo>
                    <a:pt x="2789" y="28921"/>
                  </a:lnTo>
                  <a:lnTo>
                    <a:pt x="2538" y="29081"/>
                  </a:lnTo>
                  <a:lnTo>
                    <a:pt x="2469" y="29172"/>
                  </a:lnTo>
                  <a:lnTo>
                    <a:pt x="2401" y="29310"/>
                  </a:lnTo>
                  <a:lnTo>
                    <a:pt x="2149" y="29332"/>
                  </a:lnTo>
                  <a:lnTo>
                    <a:pt x="1646" y="29378"/>
                  </a:lnTo>
                  <a:lnTo>
                    <a:pt x="1257" y="29401"/>
                  </a:lnTo>
                  <a:lnTo>
                    <a:pt x="1052" y="29401"/>
                  </a:lnTo>
                  <a:lnTo>
                    <a:pt x="800" y="29584"/>
                  </a:lnTo>
                  <a:lnTo>
                    <a:pt x="663" y="29653"/>
                  </a:lnTo>
                  <a:lnTo>
                    <a:pt x="434" y="29744"/>
                  </a:lnTo>
                  <a:lnTo>
                    <a:pt x="206" y="29904"/>
                  </a:lnTo>
                  <a:lnTo>
                    <a:pt x="92" y="29973"/>
                  </a:lnTo>
                  <a:lnTo>
                    <a:pt x="0" y="30155"/>
                  </a:lnTo>
                  <a:lnTo>
                    <a:pt x="0" y="30270"/>
                  </a:lnTo>
                  <a:lnTo>
                    <a:pt x="0" y="30567"/>
                  </a:lnTo>
                  <a:lnTo>
                    <a:pt x="92" y="30818"/>
                  </a:lnTo>
                  <a:lnTo>
                    <a:pt x="366" y="31047"/>
                  </a:lnTo>
                  <a:lnTo>
                    <a:pt x="709" y="31299"/>
                  </a:lnTo>
                  <a:lnTo>
                    <a:pt x="915" y="31481"/>
                  </a:lnTo>
                  <a:lnTo>
                    <a:pt x="1235" y="31664"/>
                  </a:lnTo>
                  <a:lnTo>
                    <a:pt x="1418" y="31710"/>
                  </a:lnTo>
                  <a:lnTo>
                    <a:pt x="1646" y="31824"/>
                  </a:lnTo>
                  <a:lnTo>
                    <a:pt x="1646" y="31984"/>
                  </a:lnTo>
                  <a:lnTo>
                    <a:pt x="1646" y="32167"/>
                  </a:lnTo>
                  <a:lnTo>
                    <a:pt x="1646" y="32442"/>
                  </a:lnTo>
                  <a:lnTo>
                    <a:pt x="1509" y="32579"/>
                  </a:lnTo>
                  <a:lnTo>
                    <a:pt x="1235" y="32876"/>
                  </a:lnTo>
                  <a:lnTo>
                    <a:pt x="960" y="33059"/>
                  </a:lnTo>
                  <a:lnTo>
                    <a:pt x="823" y="33150"/>
                  </a:lnTo>
                  <a:lnTo>
                    <a:pt x="709" y="33356"/>
                  </a:lnTo>
                  <a:lnTo>
                    <a:pt x="709" y="33493"/>
                  </a:lnTo>
                  <a:lnTo>
                    <a:pt x="640" y="34088"/>
                  </a:lnTo>
                  <a:lnTo>
                    <a:pt x="617" y="34911"/>
                  </a:lnTo>
                  <a:lnTo>
                    <a:pt x="640" y="35619"/>
                  </a:lnTo>
                  <a:lnTo>
                    <a:pt x="663" y="36100"/>
                  </a:lnTo>
                  <a:lnTo>
                    <a:pt x="686" y="36214"/>
                  </a:lnTo>
                  <a:lnTo>
                    <a:pt x="869" y="36397"/>
                  </a:lnTo>
                  <a:lnTo>
                    <a:pt x="915" y="36580"/>
                  </a:lnTo>
                  <a:lnTo>
                    <a:pt x="937" y="36808"/>
                  </a:lnTo>
                  <a:lnTo>
                    <a:pt x="1029" y="37105"/>
                  </a:lnTo>
                  <a:lnTo>
                    <a:pt x="1143" y="37174"/>
                  </a:lnTo>
                  <a:lnTo>
                    <a:pt x="1395" y="37265"/>
                  </a:lnTo>
                  <a:lnTo>
                    <a:pt x="1692" y="37471"/>
                  </a:lnTo>
                  <a:lnTo>
                    <a:pt x="2012" y="37746"/>
                  </a:lnTo>
                  <a:lnTo>
                    <a:pt x="2195" y="37997"/>
                  </a:lnTo>
                  <a:lnTo>
                    <a:pt x="2309" y="38340"/>
                  </a:lnTo>
                  <a:lnTo>
                    <a:pt x="2309" y="38683"/>
                  </a:lnTo>
                  <a:lnTo>
                    <a:pt x="2263" y="38774"/>
                  </a:lnTo>
                  <a:lnTo>
                    <a:pt x="2080" y="38866"/>
                  </a:lnTo>
                  <a:lnTo>
                    <a:pt x="2058" y="39026"/>
                  </a:lnTo>
                  <a:lnTo>
                    <a:pt x="2035" y="39460"/>
                  </a:lnTo>
                  <a:lnTo>
                    <a:pt x="2035" y="39849"/>
                  </a:lnTo>
                  <a:lnTo>
                    <a:pt x="2058" y="39986"/>
                  </a:lnTo>
                  <a:lnTo>
                    <a:pt x="2263" y="40146"/>
                  </a:lnTo>
                  <a:lnTo>
                    <a:pt x="2332" y="40283"/>
                  </a:lnTo>
                  <a:lnTo>
                    <a:pt x="2423" y="40420"/>
                  </a:lnTo>
                  <a:lnTo>
                    <a:pt x="2561" y="40489"/>
                  </a:lnTo>
                  <a:lnTo>
                    <a:pt x="2652" y="40718"/>
                  </a:lnTo>
                  <a:lnTo>
                    <a:pt x="2835" y="41289"/>
                  </a:lnTo>
                  <a:lnTo>
                    <a:pt x="2881" y="41472"/>
                  </a:lnTo>
                  <a:lnTo>
                    <a:pt x="2926" y="41541"/>
                  </a:lnTo>
                  <a:lnTo>
                    <a:pt x="3086" y="41838"/>
                  </a:lnTo>
                  <a:lnTo>
                    <a:pt x="3178" y="41975"/>
                  </a:lnTo>
                  <a:lnTo>
                    <a:pt x="3384" y="42089"/>
                  </a:lnTo>
                  <a:lnTo>
                    <a:pt x="3475" y="42249"/>
                  </a:lnTo>
                  <a:lnTo>
                    <a:pt x="3475" y="42409"/>
                  </a:lnTo>
                  <a:lnTo>
                    <a:pt x="3475" y="42729"/>
                  </a:lnTo>
                  <a:lnTo>
                    <a:pt x="3635" y="43255"/>
                  </a:lnTo>
                  <a:lnTo>
                    <a:pt x="3681" y="43644"/>
                  </a:lnTo>
                  <a:lnTo>
                    <a:pt x="3681" y="43987"/>
                  </a:lnTo>
                  <a:lnTo>
                    <a:pt x="3704" y="44238"/>
                  </a:lnTo>
                  <a:lnTo>
                    <a:pt x="4115" y="44444"/>
                  </a:lnTo>
                  <a:lnTo>
                    <a:pt x="4344" y="44490"/>
                  </a:lnTo>
                  <a:lnTo>
                    <a:pt x="4412" y="44307"/>
                  </a:lnTo>
                  <a:lnTo>
                    <a:pt x="4321" y="43255"/>
                  </a:lnTo>
                  <a:lnTo>
                    <a:pt x="4344" y="43004"/>
                  </a:lnTo>
                  <a:lnTo>
                    <a:pt x="4458" y="42912"/>
                  </a:lnTo>
                  <a:lnTo>
                    <a:pt x="4824" y="42958"/>
                  </a:lnTo>
                  <a:lnTo>
                    <a:pt x="4915" y="43050"/>
                  </a:lnTo>
                  <a:lnTo>
                    <a:pt x="4915" y="43301"/>
                  </a:lnTo>
                  <a:lnTo>
                    <a:pt x="4938" y="43598"/>
                  </a:lnTo>
                  <a:lnTo>
                    <a:pt x="5007" y="43781"/>
                  </a:lnTo>
                  <a:lnTo>
                    <a:pt x="5098" y="44147"/>
                  </a:lnTo>
                  <a:lnTo>
                    <a:pt x="5213" y="44284"/>
                  </a:lnTo>
                  <a:lnTo>
                    <a:pt x="5281" y="44284"/>
                  </a:lnTo>
                  <a:lnTo>
                    <a:pt x="5464" y="44147"/>
                  </a:lnTo>
                  <a:lnTo>
                    <a:pt x="5853" y="43667"/>
                  </a:lnTo>
                  <a:lnTo>
                    <a:pt x="5967" y="43598"/>
                  </a:lnTo>
                  <a:lnTo>
                    <a:pt x="6356" y="43552"/>
                  </a:lnTo>
                  <a:lnTo>
                    <a:pt x="6859" y="43415"/>
                  </a:lnTo>
                  <a:lnTo>
                    <a:pt x="6950" y="43415"/>
                  </a:lnTo>
                  <a:lnTo>
                    <a:pt x="7133" y="43530"/>
                  </a:lnTo>
                  <a:lnTo>
                    <a:pt x="7384" y="43804"/>
                  </a:lnTo>
                  <a:lnTo>
                    <a:pt x="7499" y="43895"/>
                  </a:lnTo>
                  <a:lnTo>
                    <a:pt x="7613" y="43964"/>
                  </a:lnTo>
                  <a:lnTo>
                    <a:pt x="8002" y="44193"/>
                  </a:lnTo>
                  <a:lnTo>
                    <a:pt x="8253" y="44193"/>
                  </a:lnTo>
                  <a:lnTo>
                    <a:pt x="8550" y="44147"/>
                  </a:lnTo>
                  <a:lnTo>
                    <a:pt x="9259" y="44170"/>
                  </a:lnTo>
                  <a:lnTo>
                    <a:pt x="9533" y="44101"/>
                  </a:lnTo>
                  <a:lnTo>
                    <a:pt x="9648" y="44055"/>
                  </a:lnTo>
                  <a:lnTo>
                    <a:pt x="9762" y="43850"/>
                  </a:lnTo>
                  <a:lnTo>
                    <a:pt x="9831" y="43461"/>
                  </a:lnTo>
                  <a:lnTo>
                    <a:pt x="9739" y="43210"/>
                  </a:lnTo>
                  <a:lnTo>
                    <a:pt x="9648" y="42981"/>
                  </a:lnTo>
                  <a:lnTo>
                    <a:pt x="9328" y="42524"/>
                  </a:lnTo>
                  <a:lnTo>
                    <a:pt x="9145" y="42364"/>
                  </a:lnTo>
                  <a:lnTo>
                    <a:pt x="8985" y="42204"/>
                  </a:lnTo>
                  <a:lnTo>
                    <a:pt x="8939" y="41724"/>
                  </a:lnTo>
                  <a:lnTo>
                    <a:pt x="9030" y="41518"/>
                  </a:lnTo>
                  <a:lnTo>
                    <a:pt x="9145" y="41312"/>
                  </a:lnTo>
                  <a:lnTo>
                    <a:pt x="9465" y="41038"/>
                  </a:lnTo>
                  <a:lnTo>
                    <a:pt x="9648" y="40969"/>
                  </a:lnTo>
                  <a:lnTo>
                    <a:pt x="9693" y="41015"/>
                  </a:lnTo>
                  <a:lnTo>
                    <a:pt x="9831" y="41129"/>
                  </a:lnTo>
                  <a:lnTo>
                    <a:pt x="10219" y="41381"/>
                  </a:lnTo>
                  <a:lnTo>
                    <a:pt x="10379" y="41381"/>
                  </a:lnTo>
                  <a:lnTo>
                    <a:pt x="10539" y="41358"/>
                  </a:lnTo>
                  <a:lnTo>
                    <a:pt x="10791" y="41221"/>
                  </a:lnTo>
                  <a:lnTo>
                    <a:pt x="10905" y="41061"/>
                  </a:lnTo>
                  <a:lnTo>
                    <a:pt x="10882" y="40969"/>
                  </a:lnTo>
                  <a:lnTo>
                    <a:pt x="10837" y="40740"/>
                  </a:lnTo>
                  <a:lnTo>
                    <a:pt x="10768" y="40443"/>
                  </a:lnTo>
                  <a:lnTo>
                    <a:pt x="10814" y="40283"/>
                  </a:lnTo>
                  <a:lnTo>
                    <a:pt x="10882" y="40192"/>
                  </a:lnTo>
                  <a:lnTo>
                    <a:pt x="11111" y="40077"/>
                  </a:lnTo>
                  <a:lnTo>
                    <a:pt x="11477" y="39917"/>
                  </a:lnTo>
                  <a:lnTo>
                    <a:pt x="11682" y="39757"/>
                  </a:lnTo>
                  <a:lnTo>
                    <a:pt x="11751" y="39597"/>
                  </a:lnTo>
                  <a:lnTo>
                    <a:pt x="11797" y="39460"/>
                  </a:lnTo>
                  <a:lnTo>
                    <a:pt x="11957" y="39277"/>
                  </a:lnTo>
                  <a:lnTo>
                    <a:pt x="12277" y="39140"/>
                  </a:lnTo>
                  <a:lnTo>
                    <a:pt x="12414" y="39094"/>
                  </a:lnTo>
                  <a:lnTo>
                    <a:pt x="12597" y="39072"/>
                  </a:lnTo>
                  <a:lnTo>
                    <a:pt x="13123" y="39072"/>
                  </a:lnTo>
                  <a:lnTo>
                    <a:pt x="13306" y="38934"/>
                  </a:lnTo>
                  <a:lnTo>
                    <a:pt x="13786" y="38591"/>
                  </a:lnTo>
                  <a:lnTo>
                    <a:pt x="14197" y="38409"/>
                  </a:lnTo>
                  <a:lnTo>
                    <a:pt x="14769" y="38043"/>
                  </a:lnTo>
                  <a:lnTo>
                    <a:pt x="15386" y="37700"/>
                  </a:lnTo>
                  <a:lnTo>
                    <a:pt x="16209" y="37746"/>
                  </a:lnTo>
                  <a:lnTo>
                    <a:pt x="17009" y="37768"/>
                  </a:lnTo>
                  <a:lnTo>
                    <a:pt x="17146" y="37654"/>
                  </a:lnTo>
                  <a:lnTo>
                    <a:pt x="17352" y="36991"/>
                  </a:lnTo>
                  <a:lnTo>
                    <a:pt x="17375" y="36808"/>
                  </a:lnTo>
                  <a:lnTo>
                    <a:pt x="17421" y="36671"/>
                  </a:lnTo>
                  <a:lnTo>
                    <a:pt x="17672" y="36260"/>
                  </a:lnTo>
                  <a:lnTo>
                    <a:pt x="17809" y="36214"/>
                  </a:lnTo>
                  <a:lnTo>
                    <a:pt x="18290" y="36054"/>
                  </a:lnTo>
                  <a:lnTo>
                    <a:pt x="18861" y="35871"/>
                  </a:lnTo>
                  <a:lnTo>
                    <a:pt x="19273" y="35688"/>
                  </a:lnTo>
                  <a:lnTo>
                    <a:pt x="19638" y="35574"/>
                  </a:lnTo>
                  <a:lnTo>
                    <a:pt x="19844" y="35551"/>
                  </a:lnTo>
                  <a:lnTo>
                    <a:pt x="20416" y="35414"/>
                  </a:lnTo>
                  <a:lnTo>
                    <a:pt x="20621" y="35277"/>
                  </a:lnTo>
                  <a:lnTo>
                    <a:pt x="20759" y="35116"/>
                  </a:lnTo>
                  <a:lnTo>
                    <a:pt x="20896" y="34796"/>
                  </a:lnTo>
                  <a:lnTo>
                    <a:pt x="20919" y="34545"/>
                  </a:lnTo>
                  <a:lnTo>
                    <a:pt x="20896" y="34271"/>
                  </a:lnTo>
                  <a:lnTo>
                    <a:pt x="20873" y="33722"/>
                  </a:lnTo>
                  <a:lnTo>
                    <a:pt x="20987" y="33585"/>
                  </a:lnTo>
                  <a:lnTo>
                    <a:pt x="21376" y="33333"/>
                  </a:lnTo>
                  <a:lnTo>
                    <a:pt x="21765" y="33242"/>
                  </a:lnTo>
                  <a:lnTo>
                    <a:pt x="21833" y="33219"/>
                  </a:lnTo>
                  <a:lnTo>
                    <a:pt x="21925" y="32967"/>
                  </a:lnTo>
                  <a:lnTo>
                    <a:pt x="22016" y="32396"/>
                  </a:lnTo>
                  <a:lnTo>
                    <a:pt x="22016" y="32144"/>
                  </a:lnTo>
                  <a:lnTo>
                    <a:pt x="22016" y="31916"/>
                  </a:lnTo>
                  <a:lnTo>
                    <a:pt x="22062" y="31527"/>
                  </a:lnTo>
                  <a:lnTo>
                    <a:pt x="22176" y="31367"/>
                  </a:lnTo>
                  <a:lnTo>
                    <a:pt x="22267" y="31321"/>
                  </a:lnTo>
                  <a:lnTo>
                    <a:pt x="22359" y="31321"/>
                  </a:lnTo>
                  <a:lnTo>
                    <a:pt x="22496" y="31504"/>
                  </a:lnTo>
                  <a:lnTo>
                    <a:pt x="22633" y="31847"/>
                  </a:lnTo>
                  <a:lnTo>
                    <a:pt x="22725" y="31962"/>
                  </a:lnTo>
                  <a:lnTo>
                    <a:pt x="22862" y="32053"/>
                  </a:lnTo>
                  <a:lnTo>
                    <a:pt x="23205" y="32510"/>
                  </a:lnTo>
                  <a:lnTo>
                    <a:pt x="23251" y="32647"/>
                  </a:lnTo>
                  <a:lnTo>
                    <a:pt x="23251" y="32807"/>
                  </a:lnTo>
                  <a:lnTo>
                    <a:pt x="23296" y="33265"/>
                  </a:lnTo>
                  <a:lnTo>
                    <a:pt x="23388" y="33470"/>
                  </a:lnTo>
                  <a:lnTo>
                    <a:pt x="23456" y="33493"/>
                  </a:lnTo>
                  <a:lnTo>
                    <a:pt x="23639" y="33539"/>
                  </a:lnTo>
                  <a:lnTo>
                    <a:pt x="24005" y="33859"/>
                  </a:lnTo>
                  <a:lnTo>
                    <a:pt x="24142" y="33905"/>
                  </a:lnTo>
                  <a:lnTo>
                    <a:pt x="24279" y="33996"/>
                  </a:lnTo>
                  <a:lnTo>
                    <a:pt x="24645" y="34408"/>
                  </a:lnTo>
                  <a:lnTo>
                    <a:pt x="24759" y="34705"/>
                  </a:lnTo>
                  <a:lnTo>
                    <a:pt x="24737" y="34796"/>
                  </a:lnTo>
                  <a:lnTo>
                    <a:pt x="24645" y="35048"/>
                  </a:lnTo>
                  <a:lnTo>
                    <a:pt x="24645" y="35711"/>
                  </a:lnTo>
                  <a:lnTo>
                    <a:pt x="24737" y="35871"/>
                  </a:lnTo>
                  <a:lnTo>
                    <a:pt x="25194" y="36168"/>
                  </a:lnTo>
                  <a:lnTo>
                    <a:pt x="25582" y="36465"/>
                  </a:lnTo>
                  <a:lnTo>
                    <a:pt x="25628" y="36648"/>
                  </a:lnTo>
                  <a:lnTo>
                    <a:pt x="25720" y="37014"/>
                  </a:lnTo>
                  <a:lnTo>
                    <a:pt x="25834" y="36923"/>
                  </a:lnTo>
                  <a:lnTo>
                    <a:pt x="25903" y="36808"/>
                  </a:lnTo>
                  <a:lnTo>
                    <a:pt x="25948" y="36397"/>
                  </a:lnTo>
                  <a:lnTo>
                    <a:pt x="26017" y="35962"/>
                  </a:lnTo>
                  <a:lnTo>
                    <a:pt x="26154" y="35414"/>
                  </a:lnTo>
                  <a:lnTo>
                    <a:pt x="26291" y="35002"/>
                  </a:lnTo>
                  <a:lnTo>
                    <a:pt x="26428" y="34865"/>
                  </a:lnTo>
                  <a:lnTo>
                    <a:pt x="26680" y="34476"/>
                  </a:lnTo>
                  <a:lnTo>
                    <a:pt x="26863" y="33973"/>
                  </a:lnTo>
                  <a:lnTo>
                    <a:pt x="27091" y="33653"/>
                  </a:lnTo>
                  <a:lnTo>
                    <a:pt x="27389" y="33425"/>
                  </a:lnTo>
                  <a:lnTo>
                    <a:pt x="27754" y="33265"/>
                  </a:lnTo>
                  <a:lnTo>
                    <a:pt x="28349" y="33013"/>
                  </a:lnTo>
                  <a:lnTo>
                    <a:pt x="28806" y="32716"/>
                  </a:lnTo>
                  <a:lnTo>
                    <a:pt x="29103" y="32442"/>
                  </a:lnTo>
                  <a:lnTo>
                    <a:pt x="29446" y="32282"/>
                  </a:lnTo>
                  <a:lnTo>
                    <a:pt x="29583" y="32190"/>
                  </a:lnTo>
                  <a:lnTo>
                    <a:pt x="29903" y="31802"/>
                  </a:lnTo>
                  <a:lnTo>
                    <a:pt x="29949" y="31641"/>
                  </a:lnTo>
                  <a:lnTo>
                    <a:pt x="29995" y="31276"/>
                  </a:lnTo>
                  <a:lnTo>
                    <a:pt x="30132" y="30841"/>
                  </a:lnTo>
                  <a:lnTo>
                    <a:pt x="30292" y="30430"/>
                  </a:lnTo>
                  <a:lnTo>
                    <a:pt x="30338" y="29950"/>
                  </a:lnTo>
                  <a:lnTo>
                    <a:pt x="30315" y="29378"/>
                  </a:lnTo>
                  <a:lnTo>
                    <a:pt x="30315" y="28967"/>
                  </a:lnTo>
                  <a:lnTo>
                    <a:pt x="30361" y="28852"/>
                  </a:lnTo>
                  <a:lnTo>
                    <a:pt x="30589" y="28692"/>
                  </a:lnTo>
                  <a:lnTo>
                    <a:pt x="30681" y="28669"/>
                  </a:lnTo>
                  <a:lnTo>
                    <a:pt x="31115" y="28692"/>
                  </a:lnTo>
                  <a:lnTo>
                    <a:pt x="31732" y="28692"/>
                  </a:lnTo>
                  <a:lnTo>
                    <a:pt x="32190" y="28715"/>
                  </a:lnTo>
                  <a:lnTo>
                    <a:pt x="32578" y="28715"/>
                  </a:lnTo>
                  <a:lnTo>
                    <a:pt x="32738" y="28692"/>
                  </a:lnTo>
                  <a:lnTo>
                    <a:pt x="33035" y="28578"/>
                  </a:lnTo>
                  <a:lnTo>
                    <a:pt x="33104" y="28464"/>
                  </a:lnTo>
                  <a:lnTo>
                    <a:pt x="33218" y="28075"/>
                  </a:lnTo>
                  <a:lnTo>
                    <a:pt x="33333" y="27709"/>
                  </a:lnTo>
                  <a:lnTo>
                    <a:pt x="33401" y="27549"/>
                  </a:lnTo>
                  <a:lnTo>
                    <a:pt x="33493" y="27092"/>
                  </a:lnTo>
                  <a:lnTo>
                    <a:pt x="33470" y="26818"/>
                  </a:lnTo>
                  <a:lnTo>
                    <a:pt x="33424" y="26315"/>
                  </a:lnTo>
                  <a:lnTo>
                    <a:pt x="33333" y="25926"/>
                  </a:lnTo>
                  <a:lnTo>
                    <a:pt x="33287" y="25743"/>
                  </a:lnTo>
                  <a:lnTo>
                    <a:pt x="33195" y="25606"/>
                  </a:lnTo>
                  <a:lnTo>
                    <a:pt x="33035" y="25606"/>
                  </a:lnTo>
                  <a:lnTo>
                    <a:pt x="32875" y="25675"/>
                  </a:lnTo>
                  <a:lnTo>
                    <a:pt x="32692" y="25880"/>
                  </a:lnTo>
                  <a:lnTo>
                    <a:pt x="32555" y="25972"/>
                  </a:lnTo>
                  <a:lnTo>
                    <a:pt x="32395" y="26086"/>
                  </a:lnTo>
                  <a:lnTo>
                    <a:pt x="32121" y="26155"/>
                  </a:lnTo>
                  <a:lnTo>
                    <a:pt x="32029" y="26063"/>
                  </a:lnTo>
                  <a:lnTo>
                    <a:pt x="31938" y="25789"/>
                  </a:lnTo>
                  <a:lnTo>
                    <a:pt x="31824" y="25583"/>
                  </a:lnTo>
                  <a:lnTo>
                    <a:pt x="31778" y="25492"/>
                  </a:lnTo>
                  <a:lnTo>
                    <a:pt x="31915" y="25217"/>
                  </a:lnTo>
                  <a:lnTo>
                    <a:pt x="31984" y="24989"/>
                  </a:lnTo>
                  <a:lnTo>
                    <a:pt x="32029" y="24737"/>
                  </a:lnTo>
                  <a:lnTo>
                    <a:pt x="32167" y="24303"/>
                  </a:lnTo>
                  <a:lnTo>
                    <a:pt x="32304" y="24211"/>
                  </a:lnTo>
                  <a:lnTo>
                    <a:pt x="32624" y="24143"/>
                  </a:lnTo>
                  <a:lnTo>
                    <a:pt x="32944" y="24074"/>
                  </a:lnTo>
                  <a:lnTo>
                    <a:pt x="33538" y="23914"/>
                  </a:lnTo>
                  <a:lnTo>
                    <a:pt x="34224" y="23823"/>
                  </a:lnTo>
                  <a:lnTo>
                    <a:pt x="34704" y="23891"/>
                  </a:lnTo>
                  <a:lnTo>
                    <a:pt x="35139" y="23869"/>
                  </a:lnTo>
                  <a:lnTo>
                    <a:pt x="35322" y="23800"/>
                  </a:lnTo>
                  <a:lnTo>
                    <a:pt x="35710" y="23617"/>
                  </a:lnTo>
                  <a:lnTo>
                    <a:pt x="35802" y="23503"/>
                  </a:lnTo>
                  <a:lnTo>
                    <a:pt x="35916" y="23160"/>
                  </a:lnTo>
                  <a:lnTo>
                    <a:pt x="35916" y="22771"/>
                  </a:lnTo>
                  <a:lnTo>
                    <a:pt x="35916" y="22268"/>
                  </a:lnTo>
                  <a:lnTo>
                    <a:pt x="36007" y="21788"/>
                  </a:lnTo>
                  <a:lnTo>
                    <a:pt x="36076" y="21651"/>
                  </a:lnTo>
                  <a:lnTo>
                    <a:pt x="36396" y="21422"/>
                  </a:lnTo>
                  <a:lnTo>
                    <a:pt x="36556" y="21354"/>
                  </a:lnTo>
                  <a:lnTo>
                    <a:pt x="36899" y="21354"/>
                  </a:lnTo>
                  <a:lnTo>
                    <a:pt x="37173" y="21399"/>
                  </a:lnTo>
                  <a:lnTo>
                    <a:pt x="37288" y="21399"/>
                  </a:lnTo>
                  <a:lnTo>
                    <a:pt x="37516" y="21651"/>
                  </a:lnTo>
                  <a:lnTo>
                    <a:pt x="37539" y="21857"/>
                  </a:lnTo>
                  <a:lnTo>
                    <a:pt x="37631" y="22131"/>
                  </a:lnTo>
                  <a:lnTo>
                    <a:pt x="38156" y="22817"/>
                  </a:lnTo>
                  <a:lnTo>
                    <a:pt x="38316" y="22908"/>
                  </a:lnTo>
                  <a:lnTo>
                    <a:pt x="38568" y="22931"/>
                  </a:lnTo>
                  <a:lnTo>
                    <a:pt x="38774" y="22931"/>
                  </a:lnTo>
                  <a:lnTo>
                    <a:pt x="38865" y="22863"/>
                  </a:lnTo>
                  <a:lnTo>
                    <a:pt x="39117" y="22565"/>
                  </a:lnTo>
                  <a:lnTo>
                    <a:pt x="39140" y="22428"/>
                  </a:lnTo>
                  <a:lnTo>
                    <a:pt x="39117" y="22291"/>
                  </a:lnTo>
                  <a:lnTo>
                    <a:pt x="39231" y="21902"/>
                  </a:lnTo>
                  <a:lnTo>
                    <a:pt x="39345" y="21857"/>
                  </a:lnTo>
                  <a:lnTo>
                    <a:pt x="39711" y="21788"/>
                  </a:lnTo>
                  <a:lnTo>
                    <a:pt x="39940" y="21651"/>
                  </a:lnTo>
                  <a:lnTo>
                    <a:pt x="40031" y="21354"/>
                  </a:lnTo>
                  <a:lnTo>
                    <a:pt x="40168" y="21079"/>
                  </a:lnTo>
                  <a:lnTo>
                    <a:pt x="40397" y="20942"/>
                  </a:lnTo>
                  <a:lnTo>
                    <a:pt x="40511" y="20714"/>
                  </a:lnTo>
                  <a:lnTo>
                    <a:pt x="40511" y="20302"/>
                  </a:lnTo>
                  <a:lnTo>
                    <a:pt x="40511" y="19731"/>
                  </a:lnTo>
                  <a:lnTo>
                    <a:pt x="40626" y="19365"/>
                  </a:lnTo>
                  <a:lnTo>
                    <a:pt x="40808" y="19136"/>
                  </a:lnTo>
                  <a:lnTo>
                    <a:pt x="40968" y="18976"/>
                  </a:lnTo>
                  <a:lnTo>
                    <a:pt x="41197" y="18679"/>
                  </a:lnTo>
                  <a:lnTo>
                    <a:pt x="41129" y="18542"/>
                  </a:lnTo>
                  <a:lnTo>
                    <a:pt x="41106" y="18382"/>
                  </a:lnTo>
                  <a:lnTo>
                    <a:pt x="41060" y="18199"/>
                  </a:lnTo>
                  <a:lnTo>
                    <a:pt x="40763" y="17947"/>
                  </a:lnTo>
                  <a:lnTo>
                    <a:pt x="40671" y="17787"/>
                  </a:lnTo>
                  <a:lnTo>
                    <a:pt x="40603" y="17399"/>
                  </a:lnTo>
                  <a:lnTo>
                    <a:pt x="40671" y="16919"/>
                  </a:lnTo>
                  <a:lnTo>
                    <a:pt x="40694" y="16804"/>
                  </a:lnTo>
                  <a:lnTo>
                    <a:pt x="40831" y="16690"/>
                  </a:lnTo>
                  <a:lnTo>
                    <a:pt x="41129" y="16621"/>
                  </a:lnTo>
                  <a:lnTo>
                    <a:pt x="41357" y="16484"/>
                  </a:lnTo>
                  <a:lnTo>
                    <a:pt x="41563" y="16301"/>
                  </a:lnTo>
                  <a:lnTo>
                    <a:pt x="41677" y="15867"/>
                  </a:lnTo>
                  <a:lnTo>
                    <a:pt x="41654" y="15615"/>
                  </a:lnTo>
                  <a:lnTo>
                    <a:pt x="41631" y="15478"/>
                  </a:lnTo>
                  <a:lnTo>
                    <a:pt x="41494" y="15364"/>
                  </a:lnTo>
                  <a:lnTo>
                    <a:pt x="41220" y="15364"/>
                  </a:lnTo>
                  <a:lnTo>
                    <a:pt x="41174" y="15387"/>
                  </a:lnTo>
                  <a:lnTo>
                    <a:pt x="41106" y="15364"/>
                  </a:lnTo>
                  <a:lnTo>
                    <a:pt x="40740" y="15067"/>
                  </a:lnTo>
                  <a:lnTo>
                    <a:pt x="40671" y="14907"/>
                  </a:lnTo>
                  <a:lnTo>
                    <a:pt x="40717" y="14747"/>
                  </a:lnTo>
                  <a:lnTo>
                    <a:pt x="40991" y="14449"/>
                  </a:lnTo>
                  <a:lnTo>
                    <a:pt x="41129" y="14244"/>
                  </a:lnTo>
                  <a:lnTo>
                    <a:pt x="41174" y="14152"/>
                  </a:lnTo>
                  <a:lnTo>
                    <a:pt x="41151" y="13992"/>
                  </a:lnTo>
                  <a:lnTo>
                    <a:pt x="40991" y="13809"/>
                  </a:lnTo>
                  <a:lnTo>
                    <a:pt x="40923" y="13718"/>
                  </a:lnTo>
                  <a:lnTo>
                    <a:pt x="40671" y="13421"/>
                  </a:lnTo>
                  <a:lnTo>
                    <a:pt x="40305" y="13101"/>
                  </a:lnTo>
                  <a:lnTo>
                    <a:pt x="40145" y="13032"/>
                  </a:lnTo>
                  <a:lnTo>
                    <a:pt x="39780" y="13032"/>
                  </a:lnTo>
                  <a:lnTo>
                    <a:pt x="39597" y="12986"/>
                  </a:lnTo>
                  <a:lnTo>
                    <a:pt x="39551" y="12918"/>
                  </a:lnTo>
                  <a:lnTo>
                    <a:pt x="39482" y="12735"/>
                  </a:lnTo>
                  <a:lnTo>
                    <a:pt x="39460" y="12323"/>
                  </a:lnTo>
                  <a:lnTo>
                    <a:pt x="39528" y="12095"/>
                  </a:lnTo>
                  <a:lnTo>
                    <a:pt x="39665" y="11706"/>
                  </a:lnTo>
                  <a:lnTo>
                    <a:pt x="39780" y="11272"/>
                  </a:lnTo>
                  <a:lnTo>
                    <a:pt x="39825" y="11043"/>
                  </a:lnTo>
                  <a:lnTo>
                    <a:pt x="39848" y="10723"/>
                  </a:lnTo>
                  <a:lnTo>
                    <a:pt x="39780" y="10586"/>
                  </a:lnTo>
                  <a:lnTo>
                    <a:pt x="39460" y="10289"/>
                  </a:lnTo>
                  <a:lnTo>
                    <a:pt x="39094" y="10014"/>
                  </a:lnTo>
                  <a:lnTo>
                    <a:pt x="38728" y="9831"/>
                  </a:lnTo>
                  <a:lnTo>
                    <a:pt x="38568" y="9809"/>
                  </a:lnTo>
                  <a:lnTo>
                    <a:pt x="38225" y="9671"/>
                  </a:lnTo>
                  <a:lnTo>
                    <a:pt x="37654" y="9397"/>
                  </a:lnTo>
                  <a:lnTo>
                    <a:pt x="37516" y="9237"/>
                  </a:lnTo>
                  <a:lnTo>
                    <a:pt x="37356" y="8780"/>
                  </a:lnTo>
                  <a:lnTo>
                    <a:pt x="37265" y="8665"/>
                  </a:lnTo>
                  <a:lnTo>
                    <a:pt x="37173" y="8551"/>
                  </a:lnTo>
                  <a:lnTo>
                    <a:pt x="37265" y="8117"/>
                  </a:lnTo>
                  <a:lnTo>
                    <a:pt x="37311" y="7888"/>
                  </a:lnTo>
                  <a:lnTo>
                    <a:pt x="37356" y="7774"/>
                  </a:lnTo>
                  <a:lnTo>
                    <a:pt x="37493" y="7660"/>
                  </a:lnTo>
                  <a:lnTo>
                    <a:pt x="37791" y="7614"/>
                  </a:lnTo>
                  <a:lnTo>
                    <a:pt x="37996" y="7637"/>
                  </a:lnTo>
                  <a:lnTo>
                    <a:pt x="38202" y="7705"/>
                  </a:lnTo>
                  <a:lnTo>
                    <a:pt x="38614" y="8071"/>
                  </a:lnTo>
                  <a:lnTo>
                    <a:pt x="38774" y="8140"/>
                  </a:lnTo>
                  <a:lnTo>
                    <a:pt x="38865" y="8117"/>
                  </a:lnTo>
                  <a:lnTo>
                    <a:pt x="38979" y="7980"/>
                  </a:lnTo>
                  <a:lnTo>
                    <a:pt x="39071" y="7614"/>
                  </a:lnTo>
                  <a:lnTo>
                    <a:pt x="39094" y="7317"/>
                  </a:lnTo>
                  <a:lnTo>
                    <a:pt x="39094" y="7042"/>
                  </a:lnTo>
                  <a:lnTo>
                    <a:pt x="39071" y="6631"/>
                  </a:lnTo>
                  <a:lnTo>
                    <a:pt x="38934" y="6516"/>
                  </a:lnTo>
                  <a:lnTo>
                    <a:pt x="38751" y="6425"/>
                  </a:lnTo>
                  <a:lnTo>
                    <a:pt x="38362" y="6379"/>
                  </a:lnTo>
                  <a:lnTo>
                    <a:pt x="37951" y="6379"/>
                  </a:lnTo>
                  <a:lnTo>
                    <a:pt x="37585" y="6196"/>
                  </a:lnTo>
                  <a:lnTo>
                    <a:pt x="37471" y="6082"/>
                  </a:lnTo>
                  <a:lnTo>
                    <a:pt x="37402" y="5693"/>
                  </a:lnTo>
                  <a:lnTo>
                    <a:pt x="37448" y="5236"/>
                  </a:lnTo>
                  <a:lnTo>
                    <a:pt x="37448" y="5076"/>
                  </a:lnTo>
                  <a:lnTo>
                    <a:pt x="37516" y="4779"/>
                  </a:lnTo>
                  <a:lnTo>
                    <a:pt x="37631" y="4642"/>
                  </a:lnTo>
                  <a:lnTo>
                    <a:pt x="37836" y="4527"/>
                  </a:lnTo>
                  <a:lnTo>
                    <a:pt x="38362" y="4276"/>
                  </a:lnTo>
                  <a:lnTo>
                    <a:pt x="38659" y="4093"/>
                  </a:lnTo>
                  <a:lnTo>
                    <a:pt x="38751" y="3910"/>
                  </a:lnTo>
                  <a:lnTo>
                    <a:pt x="38911" y="3773"/>
                  </a:lnTo>
                  <a:lnTo>
                    <a:pt x="39117" y="3613"/>
                  </a:lnTo>
                  <a:lnTo>
                    <a:pt x="39322" y="3224"/>
                  </a:lnTo>
                  <a:lnTo>
                    <a:pt x="39391" y="2950"/>
                  </a:lnTo>
                  <a:lnTo>
                    <a:pt x="39414" y="2676"/>
                  </a:lnTo>
                  <a:lnTo>
                    <a:pt x="39208" y="2401"/>
                  </a:lnTo>
                  <a:lnTo>
                    <a:pt x="39094" y="2378"/>
                  </a:lnTo>
                  <a:lnTo>
                    <a:pt x="39002" y="2264"/>
                  </a:lnTo>
                  <a:lnTo>
                    <a:pt x="38979" y="1418"/>
                  </a:lnTo>
                  <a:lnTo>
                    <a:pt x="39002" y="1121"/>
                  </a:lnTo>
                  <a:lnTo>
                    <a:pt x="38979" y="870"/>
                  </a:lnTo>
                  <a:lnTo>
                    <a:pt x="38842" y="458"/>
                  </a:lnTo>
                  <a:lnTo>
                    <a:pt x="38705" y="390"/>
                  </a:lnTo>
                  <a:lnTo>
                    <a:pt x="38248" y="344"/>
                  </a:lnTo>
                  <a:lnTo>
                    <a:pt x="37814" y="367"/>
                  </a:lnTo>
                  <a:lnTo>
                    <a:pt x="37654" y="435"/>
                  </a:lnTo>
                  <a:lnTo>
                    <a:pt x="37173" y="710"/>
                  </a:lnTo>
                  <a:lnTo>
                    <a:pt x="37036" y="892"/>
                  </a:lnTo>
                  <a:lnTo>
                    <a:pt x="36922" y="1052"/>
                  </a:lnTo>
                  <a:lnTo>
                    <a:pt x="36625" y="1213"/>
                  </a:lnTo>
                  <a:lnTo>
                    <a:pt x="36533" y="1304"/>
                  </a:lnTo>
                  <a:lnTo>
                    <a:pt x="36533" y="1738"/>
                  </a:lnTo>
                  <a:lnTo>
                    <a:pt x="36579" y="2356"/>
                  </a:lnTo>
                  <a:lnTo>
                    <a:pt x="36533" y="2516"/>
                  </a:lnTo>
                  <a:lnTo>
                    <a:pt x="36305" y="2561"/>
                  </a:lnTo>
                  <a:lnTo>
                    <a:pt x="36167" y="2561"/>
                  </a:lnTo>
                  <a:lnTo>
                    <a:pt x="35870" y="2424"/>
                  </a:lnTo>
                  <a:lnTo>
                    <a:pt x="35619" y="2127"/>
                  </a:lnTo>
                  <a:lnTo>
                    <a:pt x="35504" y="2058"/>
                  </a:lnTo>
                  <a:lnTo>
                    <a:pt x="35162" y="1921"/>
                  </a:lnTo>
                  <a:lnTo>
                    <a:pt x="34979" y="1944"/>
                  </a:lnTo>
                  <a:lnTo>
                    <a:pt x="34819" y="2036"/>
                  </a:lnTo>
                  <a:lnTo>
                    <a:pt x="34430" y="2356"/>
                  </a:lnTo>
                  <a:lnTo>
                    <a:pt x="34247" y="2424"/>
                  </a:lnTo>
                  <a:lnTo>
                    <a:pt x="34041" y="2401"/>
                  </a:lnTo>
                  <a:lnTo>
                    <a:pt x="33676" y="2104"/>
                  </a:lnTo>
                  <a:lnTo>
                    <a:pt x="33584" y="1898"/>
                  </a:lnTo>
                  <a:lnTo>
                    <a:pt x="33378" y="1510"/>
                  </a:lnTo>
                  <a:lnTo>
                    <a:pt x="33195" y="1213"/>
                  </a:lnTo>
                  <a:lnTo>
                    <a:pt x="33150" y="778"/>
                  </a:lnTo>
                  <a:lnTo>
                    <a:pt x="33195" y="298"/>
                  </a:lnTo>
                  <a:lnTo>
                    <a:pt x="33195" y="229"/>
                  </a:lnTo>
                  <a:lnTo>
                    <a:pt x="33081" y="115"/>
                  </a:lnTo>
                  <a:lnTo>
                    <a:pt x="32807" y="92"/>
                  </a:lnTo>
                  <a:lnTo>
                    <a:pt x="32670" y="92"/>
                  </a:lnTo>
                  <a:lnTo>
                    <a:pt x="32532" y="161"/>
                  </a:lnTo>
                  <a:lnTo>
                    <a:pt x="32235" y="572"/>
                  </a:lnTo>
                  <a:lnTo>
                    <a:pt x="32098" y="687"/>
                  </a:lnTo>
                  <a:lnTo>
                    <a:pt x="31801" y="710"/>
                  </a:lnTo>
                  <a:lnTo>
                    <a:pt x="31549" y="687"/>
                  </a:lnTo>
                  <a:lnTo>
                    <a:pt x="31252" y="458"/>
                  </a:lnTo>
                  <a:lnTo>
                    <a:pt x="31069" y="252"/>
                  </a:lnTo>
                  <a:lnTo>
                    <a:pt x="30772" y="184"/>
                  </a:lnTo>
                  <a:lnTo>
                    <a:pt x="30292" y="252"/>
                  </a:lnTo>
                  <a:lnTo>
                    <a:pt x="30223" y="390"/>
                  </a:lnTo>
                  <a:lnTo>
                    <a:pt x="30361" y="1052"/>
                  </a:lnTo>
                  <a:lnTo>
                    <a:pt x="30383" y="1144"/>
                  </a:lnTo>
                  <a:lnTo>
                    <a:pt x="30063" y="1235"/>
                  </a:lnTo>
                  <a:lnTo>
                    <a:pt x="29515" y="1327"/>
                  </a:lnTo>
                  <a:lnTo>
                    <a:pt x="29355" y="1350"/>
                  </a:lnTo>
                  <a:lnTo>
                    <a:pt x="29035" y="1510"/>
                  </a:lnTo>
                  <a:lnTo>
                    <a:pt x="28943" y="1670"/>
                  </a:lnTo>
                  <a:lnTo>
                    <a:pt x="28875" y="1898"/>
                  </a:lnTo>
                  <a:lnTo>
                    <a:pt x="28966" y="2424"/>
                  </a:lnTo>
                  <a:lnTo>
                    <a:pt x="29035" y="2630"/>
                  </a:lnTo>
                  <a:lnTo>
                    <a:pt x="29080" y="2790"/>
                  </a:lnTo>
                  <a:lnTo>
                    <a:pt x="29263" y="3041"/>
                  </a:lnTo>
                  <a:lnTo>
                    <a:pt x="29423" y="3064"/>
                  </a:lnTo>
                  <a:lnTo>
                    <a:pt x="29858" y="3179"/>
                  </a:lnTo>
                  <a:lnTo>
                    <a:pt x="30429" y="3339"/>
                  </a:lnTo>
                  <a:lnTo>
                    <a:pt x="30566" y="3384"/>
                  </a:lnTo>
                  <a:lnTo>
                    <a:pt x="30749" y="3544"/>
                  </a:lnTo>
                  <a:lnTo>
                    <a:pt x="30886" y="3864"/>
                  </a:lnTo>
                  <a:lnTo>
                    <a:pt x="30932" y="4025"/>
                  </a:lnTo>
                  <a:lnTo>
                    <a:pt x="30864" y="4162"/>
                  </a:lnTo>
                  <a:lnTo>
                    <a:pt x="30429" y="4482"/>
                  </a:lnTo>
                  <a:lnTo>
                    <a:pt x="30361" y="4619"/>
                  </a:lnTo>
                  <a:lnTo>
                    <a:pt x="30475" y="4985"/>
                  </a:lnTo>
                  <a:lnTo>
                    <a:pt x="30612" y="5465"/>
                  </a:lnTo>
                  <a:lnTo>
                    <a:pt x="30681" y="5899"/>
                  </a:lnTo>
                  <a:lnTo>
                    <a:pt x="30726" y="6334"/>
                  </a:lnTo>
                  <a:lnTo>
                    <a:pt x="30749" y="6402"/>
                  </a:lnTo>
                  <a:lnTo>
                    <a:pt x="30909" y="6494"/>
                  </a:lnTo>
                  <a:lnTo>
                    <a:pt x="31367" y="6516"/>
                  </a:lnTo>
                  <a:lnTo>
                    <a:pt x="31732" y="6448"/>
                  </a:lnTo>
                  <a:lnTo>
                    <a:pt x="31892" y="6425"/>
                  </a:lnTo>
                  <a:lnTo>
                    <a:pt x="32075" y="6471"/>
                  </a:lnTo>
                  <a:lnTo>
                    <a:pt x="32212" y="6631"/>
                  </a:lnTo>
                  <a:lnTo>
                    <a:pt x="32235" y="6814"/>
                  </a:lnTo>
                  <a:lnTo>
                    <a:pt x="32212" y="6928"/>
                  </a:lnTo>
                  <a:lnTo>
                    <a:pt x="32029" y="7111"/>
                  </a:lnTo>
                  <a:lnTo>
                    <a:pt x="31572" y="7408"/>
                  </a:lnTo>
                  <a:lnTo>
                    <a:pt x="31367" y="7568"/>
                  </a:lnTo>
                  <a:lnTo>
                    <a:pt x="31184" y="7705"/>
                  </a:lnTo>
                  <a:lnTo>
                    <a:pt x="30909" y="7911"/>
                  </a:lnTo>
                  <a:lnTo>
                    <a:pt x="30818" y="8071"/>
                  </a:lnTo>
                  <a:lnTo>
                    <a:pt x="30795" y="8162"/>
                  </a:lnTo>
                  <a:lnTo>
                    <a:pt x="30612" y="8254"/>
                  </a:lnTo>
                  <a:lnTo>
                    <a:pt x="30223" y="8323"/>
                  </a:lnTo>
                  <a:lnTo>
                    <a:pt x="29926" y="8323"/>
                  </a:lnTo>
                  <a:lnTo>
                    <a:pt x="29675" y="8231"/>
                  </a:lnTo>
                  <a:lnTo>
                    <a:pt x="29309" y="7888"/>
                  </a:lnTo>
                  <a:lnTo>
                    <a:pt x="29217" y="7820"/>
                  </a:lnTo>
                  <a:lnTo>
                    <a:pt x="29080" y="7842"/>
                  </a:lnTo>
                  <a:lnTo>
                    <a:pt x="28600" y="8094"/>
                  </a:lnTo>
                  <a:lnTo>
                    <a:pt x="28463" y="8231"/>
                  </a:lnTo>
                  <a:lnTo>
                    <a:pt x="28166" y="8643"/>
                  </a:lnTo>
                  <a:lnTo>
                    <a:pt x="27823" y="8963"/>
                  </a:lnTo>
                  <a:lnTo>
                    <a:pt x="27229" y="8963"/>
                  </a:lnTo>
                  <a:lnTo>
                    <a:pt x="26474" y="8894"/>
                  </a:lnTo>
                  <a:lnTo>
                    <a:pt x="26040" y="8803"/>
                  </a:lnTo>
                  <a:lnTo>
                    <a:pt x="25788" y="8757"/>
                  </a:lnTo>
                  <a:lnTo>
                    <a:pt x="25560" y="9008"/>
                  </a:lnTo>
                  <a:lnTo>
                    <a:pt x="25217" y="9328"/>
                  </a:lnTo>
                  <a:lnTo>
                    <a:pt x="24759" y="9488"/>
                  </a:lnTo>
                  <a:lnTo>
                    <a:pt x="24119" y="9580"/>
                  </a:lnTo>
                  <a:lnTo>
                    <a:pt x="23982" y="9603"/>
                  </a:lnTo>
                  <a:lnTo>
                    <a:pt x="23754" y="9511"/>
                  </a:lnTo>
                  <a:lnTo>
                    <a:pt x="23479" y="9283"/>
                  </a:lnTo>
                  <a:lnTo>
                    <a:pt x="23319" y="9123"/>
                  </a:lnTo>
                  <a:lnTo>
                    <a:pt x="23182" y="8963"/>
                  </a:lnTo>
                  <a:lnTo>
                    <a:pt x="23273" y="8551"/>
                  </a:lnTo>
                  <a:lnTo>
                    <a:pt x="23365" y="8345"/>
                  </a:lnTo>
                  <a:lnTo>
                    <a:pt x="23525" y="8208"/>
                  </a:lnTo>
                  <a:lnTo>
                    <a:pt x="24096" y="8140"/>
                  </a:lnTo>
                  <a:lnTo>
                    <a:pt x="24394" y="8071"/>
                  </a:lnTo>
                  <a:lnTo>
                    <a:pt x="24645" y="7934"/>
                  </a:lnTo>
                  <a:lnTo>
                    <a:pt x="24942" y="7728"/>
                  </a:lnTo>
                  <a:lnTo>
                    <a:pt x="25400" y="7728"/>
                  </a:lnTo>
                  <a:lnTo>
                    <a:pt x="25674" y="7591"/>
                  </a:lnTo>
                  <a:lnTo>
                    <a:pt x="25903" y="7271"/>
                  </a:lnTo>
                  <a:lnTo>
                    <a:pt x="25948" y="7111"/>
                  </a:lnTo>
                  <a:lnTo>
                    <a:pt x="25971" y="6951"/>
                  </a:lnTo>
                  <a:lnTo>
                    <a:pt x="25857" y="6654"/>
                  </a:lnTo>
                  <a:lnTo>
                    <a:pt x="25742" y="6539"/>
                  </a:lnTo>
                  <a:lnTo>
                    <a:pt x="25674" y="6539"/>
                  </a:lnTo>
                  <a:lnTo>
                    <a:pt x="25468" y="6516"/>
                  </a:lnTo>
                  <a:lnTo>
                    <a:pt x="24874" y="6311"/>
                  </a:lnTo>
                  <a:lnTo>
                    <a:pt x="24645" y="6288"/>
                  </a:lnTo>
                  <a:lnTo>
                    <a:pt x="24485" y="6288"/>
                  </a:lnTo>
                  <a:lnTo>
                    <a:pt x="24279" y="5991"/>
                  </a:lnTo>
                  <a:lnTo>
                    <a:pt x="24211" y="5831"/>
                  </a:lnTo>
                  <a:lnTo>
                    <a:pt x="24188" y="5693"/>
                  </a:lnTo>
                  <a:lnTo>
                    <a:pt x="24325" y="5396"/>
                  </a:lnTo>
                  <a:lnTo>
                    <a:pt x="24554" y="5236"/>
                  </a:lnTo>
                  <a:lnTo>
                    <a:pt x="24759" y="5076"/>
                  </a:lnTo>
                  <a:lnTo>
                    <a:pt x="25011" y="4825"/>
                  </a:lnTo>
                  <a:lnTo>
                    <a:pt x="25171" y="4733"/>
                  </a:lnTo>
                  <a:lnTo>
                    <a:pt x="25262" y="4688"/>
                  </a:lnTo>
                  <a:lnTo>
                    <a:pt x="25400" y="4505"/>
                  </a:lnTo>
                  <a:lnTo>
                    <a:pt x="25468" y="4093"/>
                  </a:lnTo>
                  <a:lnTo>
                    <a:pt x="25514" y="3842"/>
                  </a:lnTo>
                  <a:lnTo>
                    <a:pt x="25560" y="3590"/>
                  </a:lnTo>
                  <a:lnTo>
                    <a:pt x="25468" y="3224"/>
                  </a:lnTo>
                  <a:lnTo>
                    <a:pt x="25331" y="3041"/>
                  </a:lnTo>
                  <a:lnTo>
                    <a:pt x="25240" y="2996"/>
                  </a:lnTo>
                  <a:lnTo>
                    <a:pt x="25079" y="2881"/>
                  </a:lnTo>
                  <a:lnTo>
                    <a:pt x="24919" y="2516"/>
                  </a:lnTo>
                  <a:lnTo>
                    <a:pt x="24759" y="2287"/>
                  </a:lnTo>
                  <a:lnTo>
                    <a:pt x="24622" y="2218"/>
                  </a:lnTo>
                  <a:lnTo>
                    <a:pt x="23982" y="2013"/>
                  </a:lnTo>
                  <a:lnTo>
                    <a:pt x="23525" y="1990"/>
                  </a:lnTo>
                  <a:lnTo>
                    <a:pt x="23136" y="1990"/>
                  </a:lnTo>
                  <a:lnTo>
                    <a:pt x="22793" y="1944"/>
                  </a:lnTo>
                  <a:lnTo>
                    <a:pt x="22633" y="1898"/>
                  </a:lnTo>
                  <a:lnTo>
                    <a:pt x="22450" y="1487"/>
                  </a:lnTo>
                  <a:lnTo>
                    <a:pt x="22473" y="1235"/>
                  </a:lnTo>
                  <a:lnTo>
                    <a:pt x="22496" y="1121"/>
                  </a:lnTo>
                  <a:lnTo>
                    <a:pt x="22405" y="938"/>
                  </a:lnTo>
                  <a:lnTo>
                    <a:pt x="22153" y="778"/>
                  </a:lnTo>
                  <a:lnTo>
                    <a:pt x="21970" y="641"/>
                  </a:lnTo>
                  <a:lnTo>
                    <a:pt x="21627" y="275"/>
                  </a:lnTo>
                  <a:lnTo>
                    <a:pt x="21193" y="24"/>
                  </a:lnTo>
                  <a:lnTo>
                    <a:pt x="21010" y="1"/>
                  </a:ln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93"/>
            <p:cNvSpPr/>
            <p:nvPr/>
          </p:nvSpPr>
          <p:spPr>
            <a:xfrm>
              <a:off x="5540176" y="2549029"/>
              <a:ext cx="679394" cy="989488"/>
            </a:xfrm>
            <a:custGeom>
              <a:avLst/>
              <a:gdLst/>
              <a:ahLst/>
              <a:cxnLst/>
              <a:rect l="l" t="t" r="r" b="b"/>
              <a:pathLst>
                <a:path w="30202" h="43987" extrusionOk="0">
                  <a:moveTo>
                    <a:pt x="19799" y="1"/>
                  </a:moveTo>
                  <a:lnTo>
                    <a:pt x="19570" y="298"/>
                  </a:lnTo>
                  <a:lnTo>
                    <a:pt x="19410" y="458"/>
                  </a:lnTo>
                  <a:lnTo>
                    <a:pt x="19228" y="687"/>
                  </a:lnTo>
                  <a:lnTo>
                    <a:pt x="19113" y="1053"/>
                  </a:lnTo>
                  <a:lnTo>
                    <a:pt x="19113" y="1624"/>
                  </a:lnTo>
                  <a:lnTo>
                    <a:pt x="19113" y="2036"/>
                  </a:lnTo>
                  <a:lnTo>
                    <a:pt x="18999" y="2264"/>
                  </a:lnTo>
                  <a:lnTo>
                    <a:pt x="18770" y="2401"/>
                  </a:lnTo>
                  <a:lnTo>
                    <a:pt x="18633" y="2676"/>
                  </a:lnTo>
                  <a:lnTo>
                    <a:pt x="18542" y="2973"/>
                  </a:lnTo>
                  <a:lnTo>
                    <a:pt x="18313" y="3110"/>
                  </a:lnTo>
                  <a:lnTo>
                    <a:pt x="17947" y="3179"/>
                  </a:lnTo>
                  <a:lnTo>
                    <a:pt x="17833" y="3224"/>
                  </a:lnTo>
                  <a:lnTo>
                    <a:pt x="17719" y="3613"/>
                  </a:lnTo>
                  <a:lnTo>
                    <a:pt x="17742" y="3750"/>
                  </a:lnTo>
                  <a:lnTo>
                    <a:pt x="17719" y="3887"/>
                  </a:lnTo>
                  <a:lnTo>
                    <a:pt x="17467" y="4185"/>
                  </a:lnTo>
                  <a:lnTo>
                    <a:pt x="17376" y="4253"/>
                  </a:lnTo>
                  <a:lnTo>
                    <a:pt x="17170" y="4253"/>
                  </a:lnTo>
                  <a:lnTo>
                    <a:pt x="16918" y="4230"/>
                  </a:lnTo>
                  <a:lnTo>
                    <a:pt x="16758" y="4139"/>
                  </a:lnTo>
                  <a:lnTo>
                    <a:pt x="16233" y="3453"/>
                  </a:lnTo>
                  <a:lnTo>
                    <a:pt x="16141" y="3179"/>
                  </a:lnTo>
                  <a:lnTo>
                    <a:pt x="16118" y="2973"/>
                  </a:lnTo>
                  <a:lnTo>
                    <a:pt x="15890" y="2721"/>
                  </a:lnTo>
                  <a:lnTo>
                    <a:pt x="15775" y="2721"/>
                  </a:lnTo>
                  <a:lnTo>
                    <a:pt x="15501" y="2676"/>
                  </a:lnTo>
                  <a:lnTo>
                    <a:pt x="15158" y="2676"/>
                  </a:lnTo>
                  <a:lnTo>
                    <a:pt x="14998" y="2744"/>
                  </a:lnTo>
                  <a:lnTo>
                    <a:pt x="14678" y="2973"/>
                  </a:lnTo>
                  <a:lnTo>
                    <a:pt x="14609" y="3110"/>
                  </a:lnTo>
                  <a:lnTo>
                    <a:pt x="14518" y="3590"/>
                  </a:lnTo>
                  <a:lnTo>
                    <a:pt x="14518" y="4093"/>
                  </a:lnTo>
                  <a:lnTo>
                    <a:pt x="14518" y="4482"/>
                  </a:lnTo>
                  <a:lnTo>
                    <a:pt x="14404" y="4825"/>
                  </a:lnTo>
                  <a:lnTo>
                    <a:pt x="14312" y="4939"/>
                  </a:lnTo>
                  <a:lnTo>
                    <a:pt x="13924" y="5122"/>
                  </a:lnTo>
                  <a:lnTo>
                    <a:pt x="13741" y="5191"/>
                  </a:lnTo>
                  <a:lnTo>
                    <a:pt x="13306" y="5213"/>
                  </a:lnTo>
                  <a:lnTo>
                    <a:pt x="12826" y="5145"/>
                  </a:lnTo>
                  <a:lnTo>
                    <a:pt x="12140" y="5236"/>
                  </a:lnTo>
                  <a:lnTo>
                    <a:pt x="11546" y="5396"/>
                  </a:lnTo>
                  <a:lnTo>
                    <a:pt x="11226" y="5465"/>
                  </a:lnTo>
                  <a:lnTo>
                    <a:pt x="10906" y="5533"/>
                  </a:lnTo>
                  <a:lnTo>
                    <a:pt x="10769" y="5625"/>
                  </a:lnTo>
                  <a:lnTo>
                    <a:pt x="10631" y="6059"/>
                  </a:lnTo>
                  <a:lnTo>
                    <a:pt x="10586" y="6311"/>
                  </a:lnTo>
                  <a:lnTo>
                    <a:pt x="10517" y="6539"/>
                  </a:lnTo>
                  <a:lnTo>
                    <a:pt x="10380" y="6814"/>
                  </a:lnTo>
                  <a:lnTo>
                    <a:pt x="10426" y="6905"/>
                  </a:lnTo>
                  <a:lnTo>
                    <a:pt x="10540" y="7111"/>
                  </a:lnTo>
                  <a:lnTo>
                    <a:pt x="10631" y="7385"/>
                  </a:lnTo>
                  <a:lnTo>
                    <a:pt x="10723" y="7477"/>
                  </a:lnTo>
                  <a:lnTo>
                    <a:pt x="10997" y="7408"/>
                  </a:lnTo>
                  <a:lnTo>
                    <a:pt x="11157" y="7294"/>
                  </a:lnTo>
                  <a:lnTo>
                    <a:pt x="11294" y="7202"/>
                  </a:lnTo>
                  <a:lnTo>
                    <a:pt x="11477" y="6997"/>
                  </a:lnTo>
                  <a:lnTo>
                    <a:pt x="11637" y="6928"/>
                  </a:lnTo>
                  <a:lnTo>
                    <a:pt x="11797" y="6928"/>
                  </a:lnTo>
                  <a:lnTo>
                    <a:pt x="11889" y="7065"/>
                  </a:lnTo>
                  <a:lnTo>
                    <a:pt x="11935" y="7248"/>
                  </a:lnTo>
                  <a:lnTo>
                    <a:pt x="12026" y="7637"/>
                  </a:lnTo>
                  <a:lnTo>
                    <a:pt x="12072" y="8140"/>
                  </a:lnTo>
                  <a:lnTo>
                    <a:pt x="12095" y="8414"/>
                  </a:lnTo>
                  <a:lnTo>
                    <a:pt x="12003" y="8871"/>
                  </a:lnTo>
                  <a:lnTo>
                    <a:pt x="11935" y="9031"/>
                  </a:lnTo>
                  <a:lnTo>
                    <a:pt x="11820" y="9397"/>
                  </a:lnTo>
                  <a:lnTo>
                    <a:pt x="11706" y="9786"/>
                  </a:lnTo>
                  <a:lnTo>
                    <a:pt x="11637" y="9900"/>
                  </a:lnTo>
                  <a:lnTo>
                    <a:pt x="11340" y="10014"/>
                  </a:lnTo>
                  <a:lnTo>
                    <a:pt x="11180" y="10037"/>
                  </a:lnTo>
                  <a:lnTo>
                    <a:pt x="10792" y="10037"/>
                  </a:lnTo>
                  <a:lnTo>
                    <a:pt x="10334" y="10014"/>
                  </a:lnTo>
                  <a:lnTo>
                    <a:pt x="9717" y="10014"/>
                  </a:lnTo>
                  <a:lnTo>
                    <a:pt x="9283" y="9991"/>
                  </a:lnTo>
                  <a:lnTo>
                    <a:pt x="9191" y="10014"/>
                  </a:lnTo>
                  <a:lnTo>
                    <a:pt x="8963" y="10174"/>
                  </a:lnTo>
                  <a:lnTo>
                    <a:pt x="8917" y="10289"/>
                  </a:lnTo>
                  <a:lnTo>
                    <a:pt x="8917" y="10700"/>
                  </a:lnTo>
                  <a:lnTo>
                    <a:pt x="8940" y="11272"/>
                  </a:lnTo>
                  <a:lnTo>
                    <a:pt x="8894" y="11752"/>
                  </a:lnTo>
                  <a:lnTo>
                    <a:pt x="8734" y="12163"/>
                  </a:lnTo>
                  <a:lnTo>
                    <a:pt x="8597" y="12598"/>
                  </a:lnTo>
                  <a:lnTo>
                    <a:pt x="8551" y="12963"/>
                  </a:lnTo>
                  <a:lnTo>
                    <a:pt x="8505" y="13124"/>
                  </a:lnTo>
                  <a:lnTo>
                    <a:pt x="8185" y="13512"/>
                  </a:lnTo>
                  <a:lnTo>
                    <a:pt x="8048" y="13604"/>
                  </a:lnTo>
                  <a:lnTo>
                    <a:pt x="7705" y="13787"/>
                  </a:lnTo>
                  <a:lnTo>
                    <a:pt x="7408" y="14038"/>
                  </a:lnTo>
                  <a:lnTo>
                    <a:pt x="6951" y="14335"/>
                  </a:lnTo>
                  <a:lnTo>
                    <a:pt x="6356" y="14587"/>
                  </a:lnTo>
                  <a:lnTo>
                    <a:pt x="5991" y="14747"/>
                  </a:lnTo>
                  <a:lnTo>
                    <a:pt x="5693" y="14975"/>
                  </a:lnTo>
                  <a:lnTo>
                    <a:pt x="5465" y="15295"/>
                  </a:lnTo>
                  <a:lnTo>
                    <a:pt x="5282" y="15798"/>
                  </a:lnTo>
                  <a:lnTo>
                    <a:pt x="5030" y="16187"/>
                  </a:lnTo>
                  <a:lnTo>
                    <a:pt x="4893" y="16324"/>
                  </a:lnTo>
                  <a:lnTo>
                    <a:pt x="4756" y="16736"/>
                  </a:lnTo>
                  <a:lnTo>
                    <a:pt x="4619" y="17284"/>
                  </a:lnTo>
                  <a:lnTo>
                    <a:pt x="4550" y="17719"/>
                  </a:lnTo>
                  <a:lnTo>
                    <a:pt x="4505" y="18130"/>
                  </a:lnTo>
                  <a:lnTo>
                    <a:pt x="4436" y="18245"/>
                  </a:lnTo>
                  <a:lnTo>
                    <a:pt x="4322" y="18336"/>
                  </a:lnTo>
                  <a:lnTo>
                    <a:pt x="4390" y="18587"/>
                  </a:lnTo>
                  <a:lnTo>
                    <a:pt x="4482" y="18793"/>
                  </a:lnTo>
                  <a:lnTo>
                    <a:pt x="4573" y="19045"/>
                  </a:lnTo>
                  <a:lnTo>
                    <a:pt x="4733" y="19548"/>
                  </a:lnTo>
                  <a:lnTo>
                    <a:pt x="4733" y="19822"/>
                  </a:lnTo>
                  <a:lnTo>
                    <a:pt x="4710" y="20165"/>
                  </a:lnTo>
                  <a:lnTo>
                    <a:pt x="4687" y="20714"/>
                  </a:lnTo>
                  <a:lnTo>
                    <a:pt x="4596" y="20919"/>
                  </a:lnTo>
                  <a:lnTo>
                    <a:pt x="4527" y="20919"/>
                  </a:lnTo>
                  <a:lnTo>
                    <a:pt x="4322" y="20897"/>
                  </a:lnTo>
                  <a:lnTo>
                    <a:pt x="3887" y="20897"/>
                  </a:lnTo>
                  <a:lnTo>
                    <a:pt x="3681" y="20759"/>
                  </a:lnTo>
                  <a:lnTo>
                    <a:pt x="3430" y="20554"/>
                  </a:lnTo>
                  <a:lnTo>
                    <a:pt x="3064" y="20325"/>
                  </a:lnTo>
                  <a:lnTo>
                    <a:pt x="2904" y="20279"/>
                  </a:lnTo>
                  <a:lnTo>
                    <a:pt x="2858" y="20325"/>
                  </a:lnTo>
                  <a:lnTo>
                    <a:pt x="2858" y="20508"/>
                  </a:lnTo>
                  <a:lnTo>
                    <a:pt x="2790" y="21102"/>
                  </a:lnTo>
                  <a:lnTo>
                    <a:pt x="2653" y="21354"/>
                  </a:lnTo>
                  <a:lnTo>
                    <a:pt x="2378" y="21720"/>
                  </a:lnTo>
                  <a:lnTo>
                    <a:pt x="2195" y="21994"/>
                  </a:lnTo>
                  <a:lnTo>
                    <a:pt x="2104" y="22177"/>
                  </a:lnTo>
                  <a:lnTo>
                    <a:pt x="2150" y="22588"/>
                  </a:lnTo>
                  <a:lnTo>
                    <a:pt x="2218" y="22748"/>
                  </a:lnTo>
                  <a:lnTo>
                    <a:pt x="2333" y="22863"/>
                  </a:lnTo>
                  <a:lnTo>
                    <a:pt x="2744" y="23046"/>
                  </a:lnTo>
                  <a:lnTo>
                    <a:pt x="2858" y="23251"/>
                  </a:lnTo>
                  <a:lnTo>
                    <a:pt x="2904" y="23526"/>
                  </a:lnTo>
                  <a:lnTo>
                    <a:pt x="2950" y="23937"/>
                  </a:lnTo>
                  <a:lnTo>
                    <a:pt x="3041" y="24120"/>
                  </a:lnTo>
                  <a:lnTo>
                    <a:pt x="3110" y="24143"/>
                  </a:lnTo>
                  <a:lnTo>
                    <a:pt x="3590" y="24257"/>
                  </a:lnTo>
                  <a:lnTo>
                    <a:pt x="3979" y="24417"/>
                  </a:lnTo>
                  <a:lnTo>
                    <a:pt x="4093" y="24486"/>
                  </a:lnTo>
                  <a:lnTo>
                    <a:pt x="4322" y="24783"/>
                  </a:lnTo>
                  <a:lnTo>
                    <a:pt x="4527" y="24874"/>
                  </a:lnTo>
                  <a:lnTo>
                    <a:pt x="4596" y="24920"/>
                  </a:lnTo>
                  <a:lnTo>
                    <a:pt x="4573" y="25126"/>
                  </a:lnTo>
                  <a:lnTo>
                    <a:pt x="4344" y="25560"/>
                  </a:lnTo>
                  <a:lnTo>
                    <a:pt x="4230" y="25766"/>
                  </a:lnTo>
                  <a:lnTo>
                    <a:pt x="4116" y="25903"/>
                  </a:lnTo>
                  <a:lnTo>
                    <a:pt x="3636" y="26109"/>
                  </a:lnTo>
                  <a:lnTo>
                    <a:pt x="3407" y="26223"/>
                  </a:lnTo>
                  <a:lnTo>
                    <a:pt x="3247" y="26406"/>
                  </a:lnTo>
                  <a:lnTo>
                    <a:pt x="3087" y="26932"/>
                  </a:lnTo>
                  <a:lnTo>
                    <a:pt x="2950" y="27046"/>
                  </a:lnTo>
                  <a:lnTo>
                    <a:pt x="2836" y="27069"/>
                  </a:lnTo>
                  <a:lnTo>
                    <a:pt x="2676" y="27115"/>
                  </a:lnTo>
                  <a:lnTo>
                    <a:pt x="2356" y="27046"/>
                  </a:lnTo>
                  <a:lnTo>
                    <a:pt x="2173" y="27001"/>
                  </a:lnTo>
                  <a:lnTo>
                    <a:pt x="1921" y="27069"/>
                  </a:lnTo>
                  <a:lnTo>
                    <a:pt x="1738" y="27321"/>
                  </a:lnTo>
                  <a:lnTo>
                    <a:pt x="1670" y="27549"/>
                  </a:lnTo>
                  <a:lnTo>
                    <a:pt x="1578" y="28007"/>
                  </a:lnTo>
                  <a:lnTo>
                    <a:pt x="1555" y="28441"/>
                  </a:lnTo>
                  <a:lnTo>
                    <a:pt x="1578" y="28647"/>
                  </a:lnTo>
                  <a:lnTo>
                    <a:pt x="1715" y="29127"/>
                  </a:lnTo>
                  <a:lnTo>
                    <a:pt x="1624" y="29195"/>
                  </a:lnTo>
                  <a:lnTo>
                    <a:pt x="1281" y="29378"/>
                  </a:lnTo>
                  <a:lnTo>
                    <a:pt x="778" y="29630"/>
                  </a:lnTo>
                  <a:lnTo>
                    <a:pt x="549" y="29744"/>
                  </a:lnTo>
                  <a:lnTo>
                    <a:pt x="115" y="30087"/>
                  </a:lnTo>
                  <a:lnTo>
                    <a:pt x="24" y="30270"/>
                  </a:lnTo>
                  <a:lnTo>
                    <a:pt x="1" y="30453"/>
                  </a:lnTo>
                  <a:lnTo>
                    <a:pt x="207" y="30979"/>
                  </a:lnTo>
                  <a:lnTo>
                    <a:pt x="367" y="31207"/>
                  </a:lnTo>
                  <a:lnTo>
                    <a:pt x="618" y="31596"/>
                  </a:lnTo>
                  <a:lnTo>
                    <a:pt x="869" y="32007"/>
                  </a:lnTo>
                  <a:lnTo>
                    <a:pt x="961" y="32076"/>
                  </a:lnTo>
                  <a:lnTo>
                    <a:pt x="1258" y="32144"/>
                  </a:lnTo>
                  <a:lnTo>
                    <a:pt x="1784" y="32076"/>
                  </a:lnTo>
                  <a:lnTo>
                    <a:pt x="1967" y="32053"/>
                  </a:lnTo>
                  <a:lnTo>
                    <a:pt x="2310" y="31893"/>
                  </a:lnTo>
                  <a:lnTo>
                    <a:pt x="2653" y="31573"/>
                  </a:lnTo>
                  <a:lnTo>
                    <a:pt x="3110" y="31207"/>
                  </a:lnTo>
                  <a:lnTo>
                    <a:pt x="3544" y="30979"/>
                  </a:lnTo>
                  <a:lnTo>
                    <a:pt x="4162" y="30910"/>
                  </a:lnTo>
                  <a:lnTo>
                    <a:pt x="4870" y="30819"/>
                  </a:lnTo>
                  <a:lnTo>
                    <a:pt x="5419" y="30796"/>
                  </a:lnTo>
                  <a:lnTo>
                    <a:pt x="5785" y="30910"/>
                  </a:lnTo>
                  <a:lnTo>
                    <a:pt x="5853" y="31001"/>
                  </a:lnTo>
                  <a:lnTo>
                    <a:pt x="6173" y="31116"/>
                  </a:lnTo>
                  <a:lnTo>
                    <a:pt x="6379" y="31161"/>
                  </a:lnTo>
                  <a:lnTo>
                    <a:pt x="6608" y="31230"/>
                  </a:lnTo>
                  <a:lnTo>
                    <a:pt x="6951" y="31596"/>
                  </a:lnTo>
                  <a:lnTo>
                    <a:pt x="7019" y="31824"/>
                  </a:lnTo>
                  <a:lnTo>
                    <a:pt x="7248" y="32442"/>
                  </a:lnTo>
                  <a:lnTo>
                    <a:pt x="7362" y="33059"/>
                  </a:lnTo>
                  <a:lnTo>
                    <a:pt x="7431" y="33722"/>
                  </a:lnTo>
                  <a:lnTo>
                    <a:pt x="7499" y="34476"/>
                  </a:lnTo>
                  <a:lnTo>
                    <a:pt x="7522" y="35025"/>
                  </a:lnTo>
                  <a:lnTo>
                    <a:pt x="7568" y="35482"/>
                  </a:lnTo>
                  <a:lnTo>
                    <a:pt x="7637" y="35757"/>
                  </a:lnTo>
                  <a:lnTo>
                    <a:pt x="7911" y="36237"/>
                  </a:lnTo>
                  <a:lnTo>
                    <a:pt x="8048" y="36328"/>
                  </a:lnTo>
                  <a:lnTo>
                    <a:pt x="8208" y="36443"/>
                  </a:lnTo>
                  <a:lnTo>
                    <a:pt x="8574" y="36945"/>
                  </a:lnTo>
                  <a:lnTo>
                    <a:pt x="8643" y="37174"/>
                  </a:lnTo>
                  <a:lnTo>
                    <a:pt x="8665" y="37426"/>
                  </a:lnTo>
                  <a:lnTo>
                    <a:pt x="8620" y="37974"/>
                  </a:lnTo>
                  <a:lnTo>
                    <a:pt x="8460" y="38203"/>
                  </a:lnTo>
                  <a:lnTo>
                    <a:pt x="8025" y="38637"/>
                  </a:lnTo>
                  <a:lnTo>
                    <a:pt x="7797" y="39003"/>
                  </a:lnTo>
                  <a:lnTo>
                    <a:pt x="7728" y="39117"/>
                  </a:lnTo>
                  <a:lnTo>
                    <a:pt x="7797" y="39552"/>
                  </a:lnTo>
                  <a:lnTo>
                    <a:pt x="7819" y="39689"/>
                  </a:lnTo>
                  <a:lnTo>
                    <a:pt x="7865" y="39826"/>
                  </a:lnTo>
                  <a:lnTo>
                    <a:pt x="7911" y="39757"/>
                  </a:lnTo>
                  <a:lnTo>
                    <a:pt x="7980" y="39735"/>
                  </a:lnTo>
                  <a:lnTo>
                    <a:pt x="8094" y="39757"/>
                  </a:lnTo>
                  <a:lnTo>
                    <a:pt x="8277" y="39986"/>
                  </a:lnTo>
                  <a:lnTo>
                    <a:pt x="8414" y="40055"/>
                  </a:lnTo>
                  <a:lnTo>
                    <a:pt x="8665" y="40169"/>
                  </a:lnTo>
                  <a:lnTo>
                    <a:pt x="8917" y="40375"/>
                  </a:lnTo>
                  <a:lnTo>
                    <a:pt x="9123" y="40489"/>
                  </a:lnTo>
                  <a:lnTo>
                    <a:pt x="9328" y="40580"/>
                  </a:lnTo>
                  <a:lnTo>
                    <a:pt x="9466" y="40695"/>
                  </a:lnTo>
                  <a:lnTo>
                    <a:pt x="9603" y="41152"/>
                  </a:lnTo>
                  <a:lnTo>
                    <a:pt x="9626" y="41289"/>
                  </a:lnTo>
                  <a:lnTo>
                    <a:pt x="9694" y="41404"/>
                  </a:lnTo>
                  <a:lnTo>
                    <a:pt x="9969" y="41541"/>
                  </a:lnTo>
                  <a:lnTo>
                    <a:pt x="10083" y="41495"/>
                  </a:lnTo>
                  <a:lnTo>
                    <a:pt x="10174" y="41426"/>
                  </a:lnTo>
                  <a:lnTo>
                    <a:pt x="10426" y="41381"/>
                  </a:lnTo>
                  <a:lnTo>
                    <a:pt x="10586" y="41404"/>
                  </a:lnTo>
                  <a:lnTo>
                    <a:pt x="10746" y="41426"/>
                  </a:lnTo>
                  <a:lnTo>
                    <a:pt x="10860" y="41198"/>
                  </a:lnTo>
                  <a:lnTo>
                    <a:pt x="10837" y="41038"/>
                  </a:lnTo>
                  <a:lnTo>
                    <a:pt x="10769" y="40901"/>
                  </a:lnTo>
                  <a:lnTo>
                    <a:pt x="10586" y="40672"/>
                  </a:lnTo>
                  <a:lnTo>
                    <a:pt x="10449" y="40603"/>
                  </a:lnTo>
                  <a:lnTo>
                    <a:pt x="10311" y="40535"/>
                  </a:lnTo>
                  <a:lnTo>
                    <a:pt x="10311" y="40169"/>
                  </a:lnTo>
                  <a:lnTo>
                    <a:pt x="10334" y="40055"/>
                  </a:lnTo>
                  <a:lnTo>
                    <a:pt x="10334" y="39940"/>
                  </a:lnTo>
                  <a:lnTo>
                    <a:pt x="10403" y="39620"/>
                  </a:lnTo>
                  <a:lnTo>
                    <a:pt x="10517" y="39506"/>
                  </a:lnTo>
                  <a:lnTo>
                    <a:pt x="10631" y="39483"/>
                  </a:lnTo>
                  <a:lnTo>
                    <a:pt x="10746" y="39666"/>
                  </a:lnTo>
                  <a:lnTo>
                    <a:pt x="10929" y="39780"/>
                  </a:lnTo>
                  <a:lnTo>
                    <a:pt x="11112" y="39872"/>
                  </a:lnTo>
                  <a:lnTo>
                    <a:pt x="11249" y="40146"/>
                  </a:lnTo>
                  <a:lnTo>
                    <a:pt x="11363" y="40283"/>
                  </a:lnTo>
                  <a:lnTo>
                    <a:pt x="11569" y="40489"/>
                  </a:lnTo>
                  <a:lnTo>
                    <a:pt x="11797" y="40603"/>
                  </a:lnTo>
                  <a:lnTo>
                    <a:pt x="12049" y="40809"/>
                  </a:lnTo>
                  <a:lnTo>
                    <a:pt x="12255" y="41015"/>
                  </a:lnTo>
                  <a:lnTo>
                    <a:pt x="12460" y="41106"/>
                  </a:lnTo>
                  <a:lnTo>
                    <a:pt x="12849" y="41243"/>
                  </a:lnTo>
                  <a:lnTo>
                    <a:pt x="13032" y="41335"/>
                  </a:lnTo>
                  <a:lnTo>
                    <a:pt x="13009" y="41518"/>
                  </a:lnTo>
                  <a:lnTo>
                    <a:pt x="12986" y="41655"/>
                  </a:lnTo>
                  <a:lnTo>
                    <a:pt x="12918" y="41929"/>
                  </a:lnTo>
                  <a:lnTo>
                    <a:pt x="12735" y="42135"/>
                  </a:lnTo>
                  <a:lnTo>
                    <a:pt x="12643" y="42341"/>
                  </a:lnTo>
                  <a:lnTo>
                    <a:pt x="12575" y="42409"/>
                  </a:lnTo>
                  <a:lnTo>
                    <a:pt x="12506" y="42615"/>
                  </a:lnTo>
                  <a:lnTo>
                    <a:pt x="12506" y="43004"/>
                  </a:lnTo>
                  <a:lnTo>
                    <a:pt x="12483" y="43118"/>
                  </a:lnTo>
                  <a:lnTo>
                    <a:pt x="12323" y="43232"/>
                  </a:lnTo>
                  <a:lnTo>
                    <a:pt x="12232" y="43255"/>
                  </a:lnTo>
                  <a:lnTo>
                    <a:pt x="12163" y="43324"/>
                  </a:lnTo>
                  <a:lnTo>
                    <a:pt x="12209" y="43735"/>
                  </a:lnTo>
                  <a:lnTo>
                    <a:pt x="12232" y="43895"/>
                  </a:lnTo>
                  <a:lnTo>
                    <a:pt x="12278" y="43987"/>
                  </a:lnTo>
                  <a:lnTo>
                    <a:pt x="12781" y="43987"/>
                  </a:lnTo>
                  <a:lnTo>
                    <a:pt x="12918" y="43964"/>
                  </a:lnTo>
                  <a:lnTo>
                    <a:pt x="13009" y="43758"/>
                  </a:lnTo>
                  <a:lnTo>
                    <a:pt x="13078" y="43644"/>
                  </a:lnTo>
                  <a:lnTo>
                    <a:pt x="13169" y="43553"/>
                  </a:lnTo>
                  <a:lnTo>
                    <a:pt x="13443" y="43484"/>
                  </a:lnTo>
                  <a:lnTo>
                    <a:pt x="13855" y="43484"/>
                  </a:lnTo>
                  <a:lnTo>
                    <a:pt x="14015" y="43255"/>
                  </a:lnTo>
                  <a:lnTo>
                    <a:pt x="14061" y="43050"/>
                  </a:lnTo>
                  <a:lnTo>
                    <a:pt x="14129" y="42707"/>
                  </a:lnTo>
                  <a:lnTo>
                    <a:pt x="14152" y="42524"/>
                  </a:lnTo>
                  <a:lnTo>
                    <a:pt x="14221" y="42227"/>
                  </a:lnTo>
                  <a:lnTo>
                    <a:pt x="14244" y="41746"/>
                  </a:lnTo>
                  <a:lnTo>
                    <a:pt x="14152" y="41358"/>
                  </a:lnTo>
                  <a:lnTo>
                    <a:pt x="14129" y="41061"/>
                  </a:lnTo>
                  <a:lnTo>
                    <a:pt x="14152" y="40946"/>
                  </a:lnTo>
                  <a:lnTo>
                    <a:pt x="14312" y="40992"/>
                  </a:lnTo>
                  <a:lnTo>
                    <a:pt x="14472" y="41015"/>
                  </a:lnTo>
                  <a:lnTo>
                    <a:pt x="14609" y="41061"/>
                  </a:lnTo>
                  <a:lnTo>
                    <a:pt x="14724" y="41266"/>
                  </a:lnTo>
                  <a:lnTo>
                    <a:pt x="14792" y="41404"/>
                  </a:lnTo>
                  <a:lnTo>
                    <a:pt x="14884" y="41655"/>
                  </a:lnTo>
                  <a:lnTo>
                    <a:pt x="14952" y="41861"/>
                  </a:lnTo>
                  <a:lnTo>
                    <a:pt x="15135" y="41906"/>
                  </a:lnTo>
                  <a:lnTo>
                    <a:pt x="15387" y="41929"/>
                  </a:lnTo>
                  <a:lnTo>
                    <a:pt x="15638" y="41952"/>
                  </a:lnTo>
                  <a:lnTo>
                    <a:pt x="15844" y="41861"/>
                  </a:lnTo>
                  <a:lnTo>
                    <a:pt x="15935" y="41769"/>
                  </a:lnTo>
                  <a:lnTo>
                    <a:pt x="15935" y="41381"/>
                  </a:lnTo>
                  <a:lnTo>
                    <a:pt x="15981" y="41266"/>
                  </a:lnTo>
                  <a:lnTo>
                    <a:pt x="16050" y="40923"/>
                  </a:lnTo>
                  <a:lnTo>
                    <a:pt x="16050" y="40558"/>
                  </a:lnTo>
                  <a:lnTo>
                    <a:pt x="15890" y="40306"/>
                  </a:lnTo>
                  <a:lnTo>
                    <a:pt x="15501" y="39666"/>
                  </a:lnTo>
                  <a:lnTo>
                    <a:pt x="15295" y="39506"/>
                  </a:lnTo>
                  <a:lnTo>
                    <a:pt x="15135" y="39346"/>
                  </a:lnTo>
                  <a:lnTo>
                    <a:pt x="14952" y="38889"/>
                  </a:lnTo>
                  <a:lnTo>
                    <a:pt x="14998" y="38683"/>
                  </a:lnTo>
                  <a:lnTo>
                    <a:pt x="15250" y="38317"/>
                  </a:lnTo>
                  <a:lnTo>
                    <a:pt x="15547" y="37883"/>
                  </a:lnTo>
                  <a:lnTo>
                    <a:pt x="15661" y="37654"/>
                  </a:lnTo>
                  <a:lnTo>
                    <a:pt x="15821" y="37197"/>
                  </a:lnTo>
                  <a:lnTo>
                    <a:pt x="15821" y="36923"/>
                  </a:lnTo>
                  <a:lnTo>
                    <a:pt x="15775" y="36603"/>
                  </a:lnTo>
                  <a:lnTo>
                    <a:pt x="15570" y="36008"/>
                  </a:lnTo>
                  <a:lnTo>
                    <a:pt x="15295" y="35688"/>
                  </a:lnTo>
                  <a:lnTo>
                    <a:pt x="14975" y="35459"/>
                  </a:lnTo>
                  <a:lnTo>
                    <a:pt x="14541" y="35254"/>
                  </a:lnTo>
                  <a:lnTo>
                    <a:pt x="14404" y="35002"/>
                  </a:lnTo>
                  <a:lnTo>
                    <a:pt x="14449" y="34774"/>
                  </a:lnTo>
                  <a:lnTo>
                    <a:pt x="14655" y="33836"/>
                  </a:lnTo>
                  <a:lnTo>
                    <a:pt x="14792" y="33356"/>
                  </a:lnTo>
                  <a:lnTo>
                    <a:pt x="15181" y="32876"/>
                  </a:lnTo>
                  <a:lnTo>
                    <a:pt x="15547" y="32350"/>
                  </a:lnTo>
                  <a:lnTo>
                    <a:pt x="15638" y="32122"/>
                  </a:lnTo>
                  <a:lnTo>
                    <a:pt x="15638" y="31573"/>
                  </a:lnTo>
                  <a:lnTo>
                    <a:pt x="15547" y="31321"/>
                  </a:lnTo>
                  <a:lnTo>
                    <a:pt x="15455" y="31070"/>
                  </a:lnTo>
                  <a:lnTo>
                    <a:pt x="15432" y="30384"/>
                  </a:lnTo>
                  <a:lnTo>
                    <a:pt x="15547" y="30156"/>
                  </a:lnTo>
                  <a:lnTo>
                    <a:pt x="15753" y="29973"/>
                  </a:lnTo>
                  <a:lnTo>
                    <a:pt x="16324" y="29744"/>
                  </a:lnTo>
                  <a:lnTo>
                    <a:pt x="16530" y="29744"/>
                  </a:lnTo>
                  <a:lnTo>
                    <a:pt x="16736" y="29813"/>
                  </a:lnTo>
                  <a:lnTo>
                    <a:pt x="17170" y="29927"/>
                  </a:lnTo>
                  <a:lnTo>
                    <a:pt x="17376" y="29927"/>
                  </a:lnTo>
                  <a:lnTo>
                    <a:pt x="17444" y="29858"/>
                  </a:lnTo>
                  <a:lnTo>
                    <a:pt x="17581" y="29698"/>
                  </a:lnTo>
                  <a:lnTo>
                    <a:pt x="18176" y="29538"/>
                  </a:lnTo>
                  <a:lnTo>
                    <a:pt x="18450" y="29538"/>
                  </a:lnTo>
                  <a:lnTo>
                    <a:pt x="18679" y="29630"/>
                  </a:lnTo>
                  <a:lnTo>
                    <a:pt x="19068" y="29858"/>
                  </a:lnTo>
                  <a:lnTo>
                    <a:pt x="19273" y="29904"/>
                  </a:lnTo>
                  <a:lnTo>
                    <a:pt x="19868" y="29858"/>
                  </a:lnTo>
                  <a:lnTo>
                    <a:pt x="20233" y="29813"/>
                  </a:lnTo>
                  <a:lnTo>
                    <a:pt x="20691" y="29973"/>
                  </a:lnTo>
                  <a:lnTo>
                    <a:pt x="21445" y="30110"/>
                  </a:lnTo>
                  <a:lnTo>
                    <a:pt x="21674" y="30041"/>
                  </a:lnTo>
                  <a:lnTo>
                    <a:pt x="21925" y="29744"/>
                  </a:lnTo>
                  <a:lnTo>
                    <a:pt x="22017" y="29470"/>
                  </a:lnTo>
                  <a:lnTo>
                    <a:pt x="22017" y="29287"/>
                  </a:lnTo>
                  <a:lnTo>
                    <a:pt x="21925" y="28532"/>
                  </a:lnTo>
                  <a:lnTo>
                    <a:pt x="21948" y="27984"/>
                  </a:lnTo>
                  <a:lnTo>
                    <a:pt x="21994" y="27755"/>
                  </a:lnTo>
                  <a:lnTo>
                    <a:pt x="22108" y="27435"/>
                  </a:lnTo>
                  <a:lnTo>
                    <a:pt x="22222" y="27321"/>
                  </a:lnTo>
                  <a:lnTo>
                    <a:pt x="22314" y="27321"/>
                  </a:lnTo>
                  <a:lnTo>
                    <a:pt x="22885" y="27344"/>
                  </a:lnTo>
                  <a:lnTo>
                    <a:pt x="23388" y="27321"/>
                  </a:lnTo>
                  <a:lnTo>
                    <a:pt x="23480" y="27275"/>
                  </a:lnTo>
                  <a:lnTo>
                    <a:pt x="23686" y="26909"/>
                  </a:lnTo>
                  <a:lnTo>
                    <a:pt x="23846" y="26749"/>
                  </a:lnTo>
                  <a:lnTo>
                    <a:pt x="23960" y="26612"/>
                  </a:lnTo>
                  <a:lnTo>
                    <a:pt x="24189" y="26246"/>
                  </a:lnTo>
                  <a:lnTo>
                    <a:pt x="24394" y="26200"/>
                  </a:lnTo>
                  <a:lnTo>
                    <a:pt x="24646" y="26200"/>
                  </a:lnTo>
                  <a:lnTo>
                    <a:pt x="24989" y="26155"/>
                  </a:lnTo>
                  <a:lnTo>
                    <a:pt x="25103" y="26040"/>
                  </a:lnTo>
                  <a:lnTo>
                    <a:pt x="25103" y="25949"/>
                  </a:lnTo>
                  <a:lnTo>
                    <a:pt x="25057" y="25629"/>
                  </a:lnTo>
                  <a:lnTo>
                    <a:pt x="25080" y="25034"/>
                  </a:lnTo>
                  <a:lnTo>
                    <a:pt x="25149" y="24760"/>
                  </a:lnTo>
                  <a:lnTo>
                    <a:pt x="25217" y="24714"/>
                  </a:lnTo>
                  <a:lnTo>
                    <a:pt x="25766" y="24783"/>
                  </a:lnTo>
                  <a:lnTo>
                    <a:pt x="26863" y="24783"/>
                  </a:lnTo>
                  <a:lnTo>
                    <a:pt x="27435" y="24714"/>
                  </a:lnTo>
                  <a:lnTo>
                    <a:pt x="27846" y="24440"/>
                  </a:lnTo>
                  <a:lnTo>
                    <a:pt x="28258" y="24074"/>
                  </a:lnTo>
                  <a:lnTo>
                    <a:pt x="28487" y="23869"/>
                  </a:lnTo>
                  <a:lnTo>
                    <a:pt x="29127" y="23274"/>
                  </a:lnTo>
                  <a:lnTo>
                    <a:pt x="29264" y="23046"/>
                  </a:lnTo>
                  <a:lnTo>
                    <a:pt x="29310" y="22977"/>
                  </a:lnTo>
                  <a:lnTo>
                    <a:pt x="29378" y="22840"/>
                  </a:lnTo>
                  <a:lnTo>
                    <a:pt x="29264" y="22840"/>
                  </a:lnTo>
                  <a:lnTo>
                    <a:pt x="29195" y="22794"/>
                  </a:lnTo>
                  <a:lnTo>
                    <a:pt x="29104" y="22703"/>
                  </a:lnTo>
                  <a:lnTo>
                    <a:pt x="28944" y="22314"/>
                  </a:lnTo>
                  <a:lnTo>
                    <a:pt x="28921" y="22085"/>
                  </a:lnTo>
                  <a:lnTo>
                    <a:pt x="28967" y="21217"/>
                  </a:lnTo>
                  <a:lnTo>
                    <a:pt x="28990" y="20371"/>
                  </a:lnTo>
                  <a:lnTo>
                    <a:pt x="28967" y="20096"/>
                  </a:lnTo>
                  <a:lnTo>
                    <a:pt x="28898" y="19433"/>
                  </a:lnTo>
                  <a:lnTo>
                    <a:pt x="28830" y="19319"/>
                  </a:lnTo>
                  <a:lnTo>
                    <a:pt x="28281" y="19273"/>
                  </a:lnTo>
                  <a:lnTo>
                    <a:pt x="27618" y="19273"/>
                  </a:lnTo>
                  <a:lnTo>
                    <a:pt x="27435" y="19250"/>
                  </a:lnTo>
                  <a:lnTo>
                    <a:pt x="27138" y="19113"/>
                  </a:lnTo>
                  <a:lnTo>
                    <a:pt x="27001" y="18953"/>
                  </a:lnTo>
                  <a:lnTo>
                    <a:pt x="26703" y="18656"/>
                  </a:lnTo>
                  <a:lnTo>
                    <a:pt x="26543" y="18359"/>
                  </a:lnTo>
                  <a:lnTo>
                    <a:pt x="26498" y="17833"/>
                  </a:lnTo>
                  <a:lnTo>
                    <a:pt x="26475" y="17239"/>
                  </a:lnTo>
                  <a:lnTo>
                    <a:pt x="26475" y="16987"/>
                  </a:lnTo>
                  <a:lnTo>
                    <a:pt x="26772" y="16507"/>
                  </a:lnTo>
                  <a:lnTo>
                    <a:pt x="26886" y="16347"/>
                  </a:lnTo>
                  <a:lnTo>
                    <a:pt x="27138" y="16073"/>
                  </a:lnTo>
                  <a:lnTo>
                    <a:pt x="27389" y="15821"/>
                  </a:lnTo>
                  <a:lnTo>
                    <a:pt x="27572" y="15707"/>
                  </a:lnTo>
                  <a:lnTo>
                    <a:pt x="27984" y="15593"/>
                  </a:lnTo>
                  <a:lnTo>
                    <a:pt x="28144" y="15478"/>
                  </a:lnTo>
                  <a:lnTo>
                    <a:pt x="28121" y="15410"/>
                  </a:lnTo>
                  <a:lnTo>
                    <a:pt x="28052" y="15250"/>
                  </a:lnTo>
                  <a:lnTo>
                    <a:pt x="28029" y="15021"/>
                  </a:lnTo>
                  <a:lnTo>
                    <a:pt x="27938" y="14907"/>
                  </a:lnTo>
                  <a:lnTo>
                    <a:pt x="27824" y="14884"/>
                  </a:lnTo>
                  <a:lnTo>
                    <a:pt x="27343" y="14861"/>
                  </a:lnTo>
                  <a:lnTo>
                    <a:pt x="26863" y="14861"/>
                  </a:lnTo>
                  <a:lnTo>
                    <a:pt x="26635" y="14815"/>
                  </a:lnTo>
                  <a:lnTo>
                    <a:pt x="26383" y="14724"/>
                  </a:lnTo>
                  <a:lnTo>
                    <a:pt x="26338" y="14587"/>
                  </a:lnTo>
                  <a:lnTo>
                    <a:pt x="26338" y="14404"/>
                  </a:lnTo>
                  <a:lnTo>
                    <a:pt x="26520" y="14061"/>
                  </a:lnTo>
                  <a:lnTo>
                    <a:pt x="26543" y="13947"/>
                  </a:lnTo>
                  <a:lnTo>
                    <a:pt x="26658" y="13649"/>
                  </a:lnTo>
                  <a:lnTo>
                    <a:pt x="26886" y="13466"/>
                  </a:lnTo>
                  <a:lnTo>
                    <a:pt x="27001" y="13375"/>
                  </a:lnTo>
                  <a:lnTo>
                    <a:pt x="27298" y="12986"/>
                  </a:lnTo>
                  <a:lnTo>
                    <a:pt x="27343" y="12849"/>
                  </a:lnTo>
                  <a:lnTo>
                    <a:pt x="27389" y="12735"/>
                  </a:lnTo>
                  <a:lnTo>
                    <a:pt x="27709" y="12621"/>
                  </a:lnTo>
                  <a:lnTo>
                    <a:pt x="27846" y="12598"/>
                  </a:lnTo>
                  <a:lnTo>
                    <a:pt x="28327" y="12552"/>
                  </a:lnTo>
                  <a:lnTo>
                    <a:pt x="28830" y="12575"/>
                  </a:lnTo>
                  <a:lnTo>
                    <a:pt x="28967" y="12575"/>
                  </a:lnTo>
                  <a:lnTo>
                    <a:pt x="29195" y="12415"/>
                  </a:lnTo>
                  <a:lnTo>
                    <a:pt x="29195" y="12232"/>
                  </a:lnTo>
                  <a:lnTo>
                    <a:pt x="29150" y="11660"/>
                  </a:lnTo>
                  <a:lnTo>
                    <a:pt x="29081" y="11317"/>
                  </a:lnTo>
                  <a:lnTo>
                    <a:pt x="28944" y="11135"/>
                  </a:lnTo>
                  <a:lnTo>
                    <a:pt x="28692" y="10952"/>
                  </a:lnTo>
                  <a:lnTo>
                    <a:pt x="28395" y="10700"/>
                  </a:lnTo>
                  <a:lnTo>
                    <a:pt x="28121" y="10403"/>
                  </a:lnTo>
                  <a:lnTo>
                    <a:pt x="28029" y="10312"/>
                  </a:lnTo>
                  <a:lnTo>
                    <a:pt x="28006" y="10083"/>
                  </a:lnTo>
                  <a:lnTo>
                    <a:pt x="28098" y="10060"/>
                  </a:lnTo>
                  <a:lnTo>
                    <a:pt x="28487" y="10037"/>
                  </a:lnTo>
                  <a:lnTo>
                    <a:pt x="28921" y="10037"/>
                  </a:lnTo>
                  <a:lnTo>
                    <a:pt x="29081" y="10014"/>
                  </a:lnTo>
                  <a:lnTo>
                    <a:pt x="29378" y="9740"/>
                  </a:lnTo>
                  <a:lnTo>
                    <a:pt x="29493" y="9694"/>
                  </a:lnTo>
                  <a:lnTo>
                    <a:pt x="29584" y="9626"/>
                  </a:lnTo>
                  <a:lnTo>
                    <a:pt x="29813" y="9397"/>
                  </a:lnTo>
                  <a:lnTo>
                    <a:pt x="29950" y="9374"/>
                  </a:lnTo>
                  <a:lnTo>
                    <a:pt x="30064" y="9328"/>
                  </a:lnTo>
                  <a:lnTo>
                    <a:pt x="30201" y="9077"/>
                  </a:lnTo>
                  <a:lnTo>
                    <a:pt x="30155" y="8940"/>
                  </a:lnTo>
                  <a:lnTo>
                    <a:pt x="30110" y="8780"/>
                  </a:lnTo>
                  <a:lnTo>
                    <a:pt x="29973" y="8437"/>
                  </a:lnTo>
                  <a:lnTo>
                    <a:pt x="29767" y="8323"/>
                  </a:lnTo>
                  <a:lnTo>
                    <a:pt x="29538" y="8231"/>
                  </a:lnTo>
                  <a:lnTo>
                    <a:pt x="29264" y="7911"/>
                  </a:lnTo>
                  <a:lnTo>
                    <a:pt x="29104" y="7751"/>
                  </a:lnTo>
                  <a:lnTo>
                    <a:pt x="28830" y="7454"/>
                  </a:lnTo>
                  <a:lnTo>
                    <a:pt x="28441" y="7202"/>
                  </a:lnTo>
                  <a:lnTo>
                    <a:pt x="28212" y="7088"/>
                  </a:lnTo>
                  <a:lnTo>
                    <a:pt x="27801" y="6928"/>
                  </a:lnTo>
                  <a:lnTo>
                    <a:pt x="27732" y="6768"/>
                  </a:lnTo>
                  <a:lnTo>
                    <a:pt x="27664" y="6356"/>
                  </a:lnTo>
                  <a:lnTo>
                    <a:pt x="27595" y="5876"/>
                  </a:lnTo>
                  <a:lnTo>
                    <a:pt x="27572" y="5739"/>
                  </a:lnTo>
                  <a:lnTo>
                    <a:pt x="27686" y="5396"/>
                  </a:lnTo>
                  <a:lnTo>
                    <a:pt x="27801" y="5259"/>
                  </a:lnTo>
                  <a:lnTo>
                    <a:pt x="27504" y="5145"/>
                  </a:lnTo>
                  <a:lnTo>
                    <a:pt x="27412" y="5030"/>
                  </a:lnTo>
                  <a:lnTo>
                    <a:pt x="27275" y="4893"/>
                  </a:lnTo>
                  <a:lnTo>
                    <a:pt x="27138" y="4642"/>
                  </a:lnTo>
                  <a:lnTo>
                    <a:pt x="27023" y="4505"/>
                  </a:lnTo>
                  <a:lnTo>
                    <a:pt x="26635" y="4505"/>
                  </a:lnTo>
                  <a:lnTo>
                    <a:pt x="26406" y="4573"/>
                  </a:lnTo>
                  <a:lnTo>
                    <a:pt x="26246" y="4665"/>
                  </a:lnTo>
                  <a:lnTo>
                    <a:pt x="26109" y="4962"/>
                  </a:lnTo>
                  <a:lnTo>
                    <a:pt x="26040" y="5099"/>
                  </a:lnTo>
                  <a:lnTo>
                    <a:pt x="25949" y="5191"/>
                  </a:lnTo>
                  <a:lnTo>
                    <a:pt x="25263" y="5191"/>
                  </a:lnTo>
                  <a:lnTo>
                    <a:pt x="24966" y="4939"/>
                  </a:lnTo>
                  <a:lnTo>
                    <a:pt x="24852" y="4756"/>
                  </a:lnTo>
                  <a:lnTo>
                    <a:pt x="24783" y="4596"/>
                  </a:lnTo>
                  <a:lnTo>
                    <a:pt x="24577" y="4367"/>
                  </a:lnTo>
                  <a:lnTo>
                    <a:pt x="24463" y="4299"/>
                  </a:lnTo>
                  <a:lnTo>
                    <a:pt x="24303" y="4299"/>
                  </a:lnTo>
                  <a:lnTo>
                    <a:pt x="24006" y="4665"/>
                  </a:lnTo>
                  <a:lnTo>
                    <a:pt x="23891" y="4779"/>
                  </a:lnTo>
                  <a:lnTo>
                    <a:pt x="23777" y="4916"/>
                  </a:lnTo>
                  <a:lnTo>
                    <a:pt x="23526" y="5259"/>
                  </a:lnTo>
                  <a:lnTo>
                    <a:pt x="23503" y="5442"/>
                  </a:lnTo>
                  <a:lnTo>
                    <a:pt x="23526" y="5602"/>
                  </a:lnTo>
                  <a:lnTo>
                    <a:pt x="23708" y="5808"/>
                  </a:lnTo>
                  <a:lnTo>
                    <a:pt x="23846" y="5853"/>
                  </a:lnTo>
                  <a:lnTo>
                    <a:pt x="24143" y="5991"/>
                  </a:lnTo>
                  <a:lnTo>
                    <a:pt x="24463" y="6288"/>
                  </a:lnTo>
                  <a:lnTo>
                    <a:pt x="24554" y="6402"/>
                  </a:lnTo>
                  <a:lnTo>
                    <a:pt x="24440" y="6745"/>
                  </a:lnTo>
                  <a:lnTo>
                    <a:pt x="24371" y="6928"/>
                  </a:lnTo>
                  <a:lnTo>
                    <a:pt x="24326" y="7019"/>
                  </a:lnTo>
                  <a:lnTo>
                    <a:pt x="24166" y="7088"/>
                  </a:lnTo>
                  <a:lnTo>
                    <a:pt x="23823" y="7042"/>
                  </a:lnTo>
                  <a:lnTo>
                    <a:pt x="23548" y="6997"/>
                  </a:lnTo>
                  <a:lnTo>
                    <a:pt x="23343" y="6951"/>
                  </a:lnTo>
                  <a:lnTo>
                    <a:pt x="23137" y="6791"/>
                  </a:lnTo>
                  <a:lnTo>
                    <a:pt x="23068" y="6585"/>
                  </a:lnTo>
                  <a:lnTo>
                    <a:pt x="23023" y="6494"/>
                  </a:lnTo>
                  <a:lnTo>
                    <a:pt x="22885" y="6379"/>
                  </a:lnTo>
                  <a:lnTo>
                    <a:pt x="22611" y="6356"/>
                  </a:lnTo>
                  <a:lnTo>
                    <a:pt x="22405" y="6379"/>
                  </a:lnTo>
                  <a:lnTo>
                    <a:pt x="22245" y="6356"/>
                  </a:lnTo>
                  <a:lnTo>
                    <a:pt x="21994" y="6219"/>
                  </a:lnTo>
                  <a:lnTo>
                    <a:pt x="21902" y="6128"/>
                  </a:lnTo>
                  <a:lnTo>
                    <a:pt x="21788" y="5785"/>
                  </a:lnTo>
                  <a:lnTo>
                    <a:pt x="21765" y="5259"/>
                  </a:lnTo>
                  <a:lnTo>
                    <a:pt x="21765" y="5076"/>
                  </a:lnTo>
                  <a:lnTo>
                    <a:pt x="21925" y="5008"/>
                  </a:lnTo>
                  <a:lnTo>
                    <a:pt x="22131" y="4939"/>
                  </a:lnTo>
                  <a:lnTo>
                    <a:pt x="22337" y="4848"/>
                  </a:lnTo>
                  <a:lnTo>
                    <a:pt x="22657" y="4528"/>
                  </a:lnTo>
                  <a:lnTo>
                    <a:pt x="22771" y="4390"/>
                  </a:lnTo>
                  <a:lnTo>
                    <a:pt x="22817" y="4322"/>
                  </a:lnTo>
                  <a:lnTo>
                    <a:pt x="22794" y="4162"/>
                  </a:lnTo>
                  <a:lnTo>
                    <a:pt x="22611" y="3910"/>
                  </a:lnTo>
                  <a:lnTo>
                    <a:pt x="22543" y="3796"/>
                  </a:lnTo>
                  <a:lnTo>
                    <a:pt x="22405" y="3384"/>
                  </a:lnTo>
                  <a:lnTo>
                    <a:pt x="22337" y="2744"/>
                  </a:lnTo>
                  <a:lnTo>
                    <a:pt x="22382" y="2493"/>
                  </a:lnTo>
                  <a:lnTo>
                    <a:pt x="22771" y="2104"/>
                  </a:lnTo>
                  <a:lnTo>
                    <a:pt x="23023" y="1967"/>
                  </a:lnTo>
                  <a:lnTo>
                    <a:pt x="23251" y="1830"/>
                  </a:lnTo>
                  <a:lnTo>
                    <a:pt x="23457" y="1418"/>
                  </a:lnTo>
                  <a:lnTo>
                    <a:pt x="23617" y="1213"/>
                  </a:lnTo>
                  <a:lnTo>
                    <a:pt x="23777" y="1030"/>
                  </a:lnTo>
                  <a:lnTo>
                    <a:pt x="23800" y="595"/>
                  </a:lnTo>
                  <a:lnTo>
                    <a:pt x="23800" y="344"/>
                  </a:lnTo>
                  <a:lnTo>
                    <a:pt x="23800" y="230"/>
                  </a:lnTo>
                  <a:lnTo>
                    <a:pt x="23686" y="138"/>
                  </a:lnTo>
                  <a:lnTo>
                    <a:pt x="23388" y="115"/>
                  </a:lnTo>
                  <a:lnTo>
                    <a:pt x="23183" y="92"/>
                  </a:lnTo>
                  <a:lnTo>
                    <a:pt x="22977" y="92"/>
                  </a:lnTo>
                  <a:lnTo>
                    <a:pt x="22497" y="275"/>
                  </a:lnTo>
                  <a:lnTo>
                    <a:pt x="22314" y="344"/>
                  </a:lnTo>
                  <a:lnTo>
                    <a:pt x="22085" y="572"/>
                  </a:lnTo>
                  <a:lnTo>
                    <a:pt x="21857" y="732"/>
                  </a:lnTo>
                  <a:lnTo>
                    <a:pt x="21399" y="778"/>
                  </a:lnTo>
                  <a:lnTo>
                    <a:pt x="20828" y="755"/>
                  </a:lnTo>
                  <a:lnTo>
                    <a:pt x="20576" y="710"/>
                  </a:lnTo>
                  <a:lnTo>
                    <a:pt x="20142" y="527"/>
                  </a:lnTo>
                  <a:lnTo>
                    <a:pt x="20028" y="344"/>
                  </a:lnTo>
                  <a:lnTo>
                    <a:pt x="19913" y="161"/>
                  </a:lnTo>
                  <a:lnTo>
                    <a:pt x="19799" y="1"/>
                  </a:ln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93"/>
            <p:cNvSpPr/>
            <p:nvPr/>
          </p:nvSpPr>
          <p:spPr>
            <a:xfrm>
              <a:off x="5118515" y="3412959"/>
              <a:ext cx="336863" cy="257163"/>
            </a:xfrm>
            <a:custGeom>
              <a:avLst/>
              <a:gdLst/>
              <a:ahLst/>
              <a:cxnLst/>
              <a:rect l="l" t="t" r="r" b="b"/>
              <a:pathLst>
                <a:path w="14975" h="11432" fill="none" extrusionOk="0">
                  <a:moveTo>
                    <a:pt x="13786" y="8711"/>
                  </a:moveTo>
                  <a:lnTo>
                    <a:pt x="13946" y="8277"/>
                  </a:lnTo>
                  <a:lnTo>
                    <a:pt x="14220" y="7819"/>
                  </a:lnTo>
                  <a:lnTo>
                    <a:pt x="14403" y="7659"/>
                  </a:lnTo>
                  <a:lnTo>
                    <a:pt x="14769" y="7362"/>
                  </a:lnTo>
                  <a:lnTo>
                    <a:pt x="14929" y="7088"/>
                  </a:lnTo>
                  <a:lnTo>
                    <a:pt x="14929" y="6905"/>
                  </a:lnTo>
                  <a:lnTo>
                    <a:pt x="14929" y="6516"/>
                  </a:lnTo>
                  <a:lnTo>
                    <a:pt x="14975" y="5853"/>
                  </a:lnTo>
                  <a:lnTo>
                    <a:pt x="14906" y="5510"/>
                  </a:lnTo>
                  <a:lnTo>
                    <a:pt x="14837" y="5419"/>
                  </a:lnTo>
                  <a:lnTo>
                    <a:pt x="14609" y="5305"/>
                  </a:lnTo>
                  <a:lnTo>
                    <a:pt x="14197" y="5350"/>
                  </a:lnTo>
                  <a:lnTo>
                    <a:pt x="13969" y="5259"/>
                  </a:lnTo>
                  <a:lnTo>
                    <a:pt x="13786" y="5099"/>
                  </a:lnTo>
                  <a:lnTo>
                    <a:pt x="13443" y="4733"/>
                  </a:lnTo>
                  <a:lnTo>
                    <a:pt x="13237" y="4664"/>
                  </a:lnTo>
                  <a:lnTo>
                    <a:pt x="13100" y="4619"/>
                  </a:lnTo>
                  <a:lnTo>
                    <a:pt x="12940" y="4436"/>
                  </a:lnTo>
                  <a:lnTo>
                    <a:pt x="12826" y="4047"/>
                  </a:lnTo>
                  <a:lnTo>
                    <a:pt x="12803" y="3819"/>
                  </a:lnTo>
                  <a:lnTo>
                    <a:pt x="12826" y="3567"/>
                  </a:lnTo>
                  <a:lnTo>
                    <a:pt x="12940" y="3018"/>
                  </a:lnTo>
                  <a:lnTo>
                    <a:pt x="13031" y="2858"/>
                  </a:lnTo>
                  <a:lnTo>
                    <a:pt x="13168" y="2721"/>
                  </a:lnTo>
                  <a:lnTo>
                    <a:pt x="13374" y="2355"/>
                  </a:lnTo>
                  <a:lnTo>
                    <a:pt x="13397" y="2150"/>
                  </a:lnTo>
                  <a:lnTo>
                    <a:pt x="13328" y="2058"/>
                  </a:lnTo>
                  <a:lnTo>
                    <a:pt x="13146" y="1898"/>
                  </a:lnTo>
                  <a:lnTo>
                    <a:pt x="12871" y="1624"/>
                  </a:lnTo>
                  <a:lnTo>
                    <a:pt x="12665" y="1532"/>
                  </a:lnTo>
                  <a:lnTo>
                    <a:pt x="12574" y="1555"/>
                  </a:lnTo>
                  <a:lnTo>
                    <a:pt x="12368" y="1692"/>
                  </a:lnTo>
                  <a:lnTo>
                    <a:pt x="12140" y="2150"/>
                  </a:lnTo>
                  <a:lnTo>
                    <a:pt x="12003" y="2333"/>
                  </a:lnTo>
                  <a:lnTo>
                    <a:pt x="11911" y="2355"/>
                  </a:lnTo>
                  <a:lnTo>
                    <a:pt x="11728" y="2287"/>
                  </a:lnTo>
                  <a:lnTo>
                    <a:pt x="11340" y="1898"/>
                  </a:lnTo>
                  <a:lnTo>
                    <a:pt x="11202" y="1692"/>
                  </a:lnTo>
                  <a:lnTo>
                    <a:pt x="11111" y="1441"/>
                  </a:lnTo>
                  <a:lnTo>
                    <a:pt x="10974" y="1029"/>
                  </a:lnTo>
                  <a:lnTo>
                    <a:pt x="10791" y="869"/>
                  </a:lnTo>
                  <a:lnTo>
                    <a:pt x="10631" y="892"/>
                  </a:lnTo>
                  <a:lnTo>
                    <a:pt x="9831" y="961"/>
                  </a:lnTo>
                  <a:lnTo>
                    <a:pt x="9122" y="892"/>
                  </a:lnTo>
                  <a:lnTo>
                    <a:pt x="8848" y="892"/>
                  </a:lnTo>
                  <a:lnTo>
                    <a:pt x="8367" y="915"/>
                  </a:lnTo>
                  <a:lnTo>
                    <a:pt x="8070" y="824"/>
                  </a:lnTo>
                  <a:lnTo>
                    <a:pt x="7956" y="709"/>
                  </a:lnTo>
                  <a:lnTo>
                    <a:pt x="7750" y="412"/>
                  </a:lnTo>
                  <a:lnTo>
                    <a:pt x="7453" y="92"/>
                  </a:lnTo>
                  <a:lnTo>
                    <a:pt x="7202" y="1"/>
                  </a:lnTo>
                  <a:lnTo>
                    <a:pt x="7064" y="46"/>
                  </a:lnTo>
                  <a:lnTo>
                    <a:pt x="6767" y="115"/>
                  </a:lnTo>
                  <a:lnTo>
                    <a:pt x="6333" y="229"/>
                  </a:lnTo>
                  <a:lnTo>
                    <a:pt x="6127" y="412"/>
                  </a:lnTo>
                  <a:lnTo>
                    <a:pt x="5921" y="664"/>
                  </a:lnTo>
                  <a:lnTo>
                    <a:pt x="5601" y="1144"/>
                  </a:lnTo>
                  <a:lnTo>
                    <a:pt x="5510" y="1418"/>
                  </a:lnTo>
                  <a:lnTo>
                    <a:pt x="5373" y="1715"/>
                  </a:lnTo>
                  <a:lnTo>
                    <a:pt x="4938" y="2104"/>
                  </a:lnTo>
                  <a:lnTo>
                    <a:pt x="4664" y="2172"/>
                  </a:lnTo>
                  <a:lnTo>
                    <a:pt x="4572" y="2104"/>
                  </a:lnTo>
                  <a:lnTo>
                    <a:pt x="4367" y="1921"/>
                  </a:lnTo>
                  <a:lnTo>
                    <a:pt x="3978" y="1670"/>
                  </a:lnTo>
                  <a:lnTo>
                    <a:pt x="3772" y="1601"/>
                  </a:lnTo>
                  <a:lnTo>
                    <a:pt x="3727" y="1647"/>
                  </a:lnTo>
                  <a:lnTo>
                    <a:pt x="3338" y="1944"/>
                  </a:lnTo>
                  <a:lnTo>
                    <a:pt x="2835" y="2355"/>
                  </a:lnTo>
                  <a:lnTo>
                    <a:pt x="2538" y="2538"/>
                  </a:lnTo>
                  <a:lnTo>
                    <a:pt x="1966" y="2744"/>
                  </a:lnTo>
                  <a:lnTo>
                    <a:pt x="1669" y="2744"/>
                  </a:lnTo>
                  <a:lnTo>
                    <a:pt x="1600" y="2675"/>
                  </a:lnTo>
                  <a:lnTo>
                    <a:pt x="1326" y="2378"/>
                  </a:lnTo>
                  <a:lnTo>
                    <a:pt x="1029" y="2218"/>
                  </a:lnTo>
                  <a:lnTo>
                    <a:pt x="892" y="2104"/>
                  </a:lnTo>
                  <a:lnTo>
                    <a:pt x="572" y="2058"/>
                  </a:lnTo>
                  <a:lnTo>
                    <a:pt x="320" y="2058"/>
                  </a:lnTo>
                  <a:lnTo>
                    <a:pt x="0" y="2081"/>
                  </a:lnTo>
                  <a:lnTo>
                    <a:pt x="0" y="2607"/>
                  </a:lnTo>
                  <a:lnTo>
                    <a:pt x="0" y="2904"/>
                  </a:lnTo>
                  <a:lnTo>
                    <a:pt x="23" y="3041"/>
                  </a:lnTo>
                  <a:lnTo>
                    <a:pt x="206" y="3293"/>
                  </a:lnTo>
                  <a:lnTo>
                    <a:pt x="343" y="3384"/>
                  </a:lnTo>
                  <a:lnTo>
                    <a:pt x="549" y="3498"/>
                  </a:lnTo>
                  <a:lnTo>
                    <a:pt x="869" y="3704"/>
                  </a:lnTo>
                  <a:lnTo>
                    <a:pt x="1257" y="3910"/>
                  </a:lnTo>
                  <a:lnTo>
                    <a:pt x="1555" y="4047"/>
                  </a:lnTo>
                  <a:lnTo>
                    <a:pt x="1989" y="4367"/>
                  </a:lnTo>
                  <a:lnTo>
                    <a:pt x="2195" y="4573"/>
                  </a:lnTo>
                  <a:lnTo>
                    <a:pt x="2538" y="4756"/>
                  </a:lnTo>
                  <a:lnTo>
                    <a:pt x="2972" y="5007"/>
                  </a:lnTo>
                  <a:lnTo>
                    <a:pt x="3201" y="5236"/>
                  </a:lnTo>
                  <a:lnTo>
                    <a:pt x="3475" y="5396"/>
                  </a:lnTo>
                  <a:lnTo>
                    <a:pt x="3612" y="5396"/>
                  </a:lnTo>
                  <a:lnTo>
                    <a:pt x="3818" y="5442"/>
                  </a:lnTo>
                  <a:lnTo>
                    <a:pt x="3909" y="5579"/>
                  </a:lnTo>
                  <a:lnTo>
                    <a:pt x="3932" y="5716"/>
                  </a:lnTo>
                  <a:lnTo>
                    <a:pt x="3978" y="6219"/>
                  </a:lnTo>
                  <a:lnTo>
                    <a:pt x="4047" y="6493"/>
                  </a:lnTo>
                  <a:lnTo>
                    <a:pt x="4024" y="6585"/>
                  </a:lnTo>
                  <a:lnTo>
                    <a:pt x="3795" y="6722"/>
                  </a:lnTo>
                  <a:lnTo>
                    <a:pt x="3727" y="6836"/>
                  </a:lnTo>
                  <a:lnTo>
                    <a:pt x="3635" y="7065"/>
                  </a:lnTo>
                  <a:lnTo>
                    <a:pt x="3635" y="7499"/>
                  </a:lnTo>
                  <a:lnTo>
                    <a:pt x="3658" y="7956"/>
                  </a:lnTo>
                  <a:lnTo>
                    <a:pt x="3658" y="8254"/>
                  </a:lnTo>
                  <a:lnTo>
                    <a:pt x="3727" y="8619"/>
                  </a:lnTo>
                  <a:lnTo>
                    <a:pt x="3887" y="8871"/>
                  </a:lnTo>
                  <a:lnTo>
                    <a:pt x="4001" y="8940"/>
                  </a:lnTo>
                  <a:lnTo>
                    <a:pt x="4229" y="9191"/>
                  </a:lnTo>
                  <a:lnTo>
                    <a:pt x="4252" y="9351"/>
                  </a:lnTo>
                  <a:lnTo>
                    <a:pt x="4229" y="9511"/>
                  </a:lnTo>
                  <a:lnTo>
                    <a:pt x="4252" y="9694"/>
                  </a:lnTo>
                  <a:lnTo>
                    <a:pt x="4435" y="9808"/>
                  </a:lnTo>
                  <a:lnTo>
                    <a:pt x="4847" y="9945"/>
                  </a:lnTo>
                  <a:lnTo>
                    <a:pt x="5030" y="10106"/>
                  </a:lnTo>
                  <a:lnTo>
                    <a:pt x="5167" y="10174"/>
                  </a:lnTo>
                  <a:lnTo>
                    <a:pt x="5624" y="10037"/>
                  </a:lnTo>
                  <a:lnTo>
                    <a:pt x="5693" y="9991"/>
                  </a:lnTo>
                  <a:lnTo>
                    <a:pt x="5738" y="9831"/>
                  </a:lnTo>
                  <a:lnTo>
                    <a:pt x="5807" y="9580"/>
                  </a:lnTo>
                  <a:lnTo>
                    <a:pt x="5944" y="9374"/>
                  </a:lnTo>
                  <a:lnTo>
                    <a:pt x="6036" y="9122"/>
                  </a:lnTo>
                  <a:lnTo>
                    <a:pt x="6081" y="9008"/>
                  </a:lnTo>
                  <a:lnTo>
                    <a:pt x="6287" y="8848"/>
                  </a:lnTo>
                  <a:lnTo>
                    <a:pt x="6401" y="8825"/>
                  </a:lnTo>
                  <a:lnTo>
                    <a:pt x="6881" y="8825"/>
                  </a:lnTo>
                  <a:lnTo>
                    <a:pt x="7316" y="8825"/>
                  </a:lnTo>
                  <a:lnTo>
                    <a:pt x="7384" y="9077"/>
                  </a:lnTo>
                  <a:lnTo>
                    <a:pt x="7522" y="9397"/>
                  </a:lnTo>
                  <a:lnTo>
                    <a:pt x="7590" y="9488"/>
                  </a:lnTo>
                  <a:lnTo>
                    <a:pt x="7682" y="9717"/>
                  </a:lnTo>
                  <a:lnTo>
                    <a:pt x="7819" y="9763"/>
                  </a:lnTo>
                  <a:lnTo>
                    <a:pt x="7979" y="9763"/>
                  </a:lnTo>
                  <a:lnTo>
                    <a:pt x="8322" y="9694"/>
                  </a:lnTo>
                  <a:lnTo>
                    <a:pt x="8367" y="9580"/>
                  </a:lnTo>
                  <a:lnTo>
                    <a:pt x="8390" y="9443"/>
                  </a:lnTo>
                  <a:lnTo>
                    <a:pt x="8505" y="9191"/>
                  </a:lnTo>
                  <a:lnTo>
                    <a:pt x="8619" y="9168"/>
                  </a:lnTo>
                  <a:lnTo>
                    <a:pt x="8756" y="9145"/>
                  </a:lnTo>
                  <a:lnTo>
                    <a:pt x="9053" y="9168"/>
                  </a:lnTo>
                  <a:lnTo>
                    <a:pt x="9076" y="9260"/>
                  </a:lnTo>
                  <a:lnTo>
                    <a:pt x="9168" y="9465"/>
                  </a:lnTo>
                  <a:lnTo>
                    <a:pt x="9328" y="9625"/>
                  </a:lnTo>
                  <a:lnTo>
                    <a:pt x="9351" y="9694"/>
                  </a:lnTo>
                  <a:lnTo>
                    <a:pt x="9396" y="9945"/>
                  </a:lnTo>
                  <a:lnTo>
                    <a:pt x="9282" y="10060"/>
                  </a:lnTo>
                  <a:lnTo>
                    <a:pt x="9190" y="10197"/>
                  </a:lnTo>
                  <a:lnTo>
                    <a:pt x="9236" y="10426"/>
                  </a:lnTo>
                  <a:lnTo>
                    <a:pt x="9259" y="10494"/>
                  </a:lnTo>
                  <a:lnTo>
                    <a:pt x="9465" y="10540"/>
                  </a:lnTo>
                  <a:lnTo>
                    <a:pt x="9899" y="10586"/>
                  </a:lnTo>
                  <a:lnTo>
                    <a:pt x="10082" y="10563"/>
                  </a:lnTo>
                  <a:lnTo>
                    <a:pt x="10311" y="10517"/>
                  </a:lnTo>
                  <a:lnTo>
                    <a:pt x="10402" y="10586"/>
                  </a:lnTo>
                  <a:lnTo>
                    <a:pt x="10425" y="10700"/>
                  </a:lnTo>
                  <a:lnTo>
                    <a:pt x="10471" y="10929"/>
                  </a:lnTo>
                  <a:lnTo>
                    <a:pt x="10608" y="11226"/>
                  </a:lnTo>
                  <a:lnTo>
                    <a:pt x="10677" y="11249"/>
                  </a:lnTo>
                  <a:lnTo>
                    <a:pt x="10837" y="11386"/>
                  </a:lnTo>
                  <a:lnTo>
                    <a:pt x="11134" y="11431"/>
                  </a:lnTo>
                  <a:lnTo>
                    <a:pt x="11294" y="11431"/>
                  </a:lnTo>
                  <a:lnTo>
                    <a:pt x="11591" y="11431"/>
                  </a:lnTo>
                  <a:lnTo>
                    <a:pt x="11660" y="11340"/>
                  </a:lnTo>
                  <a:lnTo>
                    <a:pt x="11637" y="10997"/>
                  </a:lnTo>
                  <a:lnTo>
                    <a:pt x="11682" y="10768"/>
                  </a:lnTo>
                  <a:lnTo>
                    <a:pt x="11820" y="10746"/>
                  </a:lnTo>
                  <a:lnTo>
                    <a:pt x="11957" y="10608"/>
                  </a:lnTo>
                  <a:lnTo>
                    <a:pt x="12094" y="10334"/>
                  </a:lnTo>
                  <a:lnTo>
                    <a:pt x="12208" y="10266"/>
                  </a:lnTo>
                  <a:lnTo>
                    <a:pt x="12323" y="10266"/>
                  </a:lnTo>
                  <a:lnTo>
                    <a:pt x="12620" y="10174"/>
                  </a:lnTo>
                  <a:lnTo>
                    <a:pt x="12734" y="10060"/>
                  </a:lnTo>
                  <a:lnTo>
                    <a:pt x="12803" y="9968"/>
                  </a:lnTo>
                  <a:lnTo>
                    <a:pt x="12986" y="9808"/>
                  </a:lnTo>
                  <a:lnTo>
                    <a:pt x="13100" y="9808"/>
                  </a:lnTo>
                  <a:lnTo>
                    <a:pt x="13283" y="9831"/>
                  </a:lnTo>
                  <a:lnTo>
                    <a:pt x="13534" y="9808"/>
                  </a:lnTo>
                  <a:lnTo>
                    <a:pt x="13511" y="9488"/>
                  </a:lnTo>
                  <a:lnTo>
                    <a:pt x="13511" y="9305"/>
                  </a:lnTo>
                  <a:lnTo>
                    <a:pt x="13603" y="8985"/>
                  </a:lnTo>
                  <a:lnTo>
                    <a:pt x="13786" y="8711"/>
                  </a:lnTo>
                  <a:close/>
                </a:path>
              </a:pathLst>
            </a:custGeom>
            <a:solidFill>
              <a:schemeClr val="accent6"/>
            </a:solidFill>
            <a:ln w="952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4" name="Google Shape;2744;p93"/>
          <p:cNvGrpSpPr/>
          <p:nvPr/>
        </p:nvGrpSpPr>
        <p:grpSpPr>
          <a:xfrm>
            <a:off x="5095891" y="2505838"/>
            <a:ext cx="283224" cy="366482"/>
            <a:chOff x="1361556" y="2425923"/>
            <a:chExt cx="283224" cy="366482"/>
          </a:xfrm>
        </p:grpSpPr>
        <p:sp>
          <p:nvSpPr>
            <p:cNvPr id="2745" name="Google Shape;2745;p93"/>
            <p:cNvSpPr/>
            <p:nvPr/>
          </p:nvSpPr>
          <p:spPr>
            <a:xfrm>
              <a:off x="1361556" y="2425923"/>
              <a:ext cx="283224" cy="366482"/>
            </a:xfrm>
            <a:custGeom>
              <a:avLst/>
              <a:gdLst/>
              <a:ahLst/>
              <a:cxnLst/>
              <a:rect l="l" t="t" r="r" b="b"/>
              <a:pathLst>
                <a:path w="10838" h="14024" extrusionOk="0">
                  <a:moveTo>
                    <a:pt x="5753" y="1"/>
                  </a:moveTo>
                  <a:cubicBezTo>
                    <a:pt x="4965" y="1"/>
                    <a:pt x="4173" y="198"/>
                    <a:pt x="3453" y="599"/>
                  </a:cubicBezTo>
                  <a:cubicBezTo>
                    <a:pt x="1712" y="1570"/>
                    <a:pt x="760" y="3532"/>
                    <a:pt x="1097" y="5503"/>
                  </a:cubicBezTo>
                  <a:lnTo>
                    <a:pt x="222" y="8081"/>
                  </a:lnTo>
                  <a:cubicBezTo>
                    <a:pt x="1" y="8706"/>
                    <a:pt x="443" y="9379"/>
                    <a:pt x="1106" y="9417"/>
                  </a:cubicBezTo>
                  <a:lnTo>
                    <a:pt x="1491" y="9417"/>
                  </a:lnTo>
                  <a:cubicBezTo>
                    <a:pt x="1597" y="9417"/>
                    <a:pt x="1683" y="9504"/>
                    <a:pt x="1683" y="9619"/>
                  </a:cubicBezTo>
                  <a:lnTo>
                    <a:pt x="1683" y="11408"/>
                  </a:lnTo>
                  <a:cubicBezTo>
                    <a:pt x="1683" y="11937"/>
                    <a:pt x="2116" y="12369"/>
                    <a:pt x="2645" y="12369"/>
                  </a:cubicBezTo>
                  <a:lnTo>
                    <a:pt x="4010" y="12138"/>
                  </a:lnTo>
                  <a:cubicBezTo>
                    <a:pt x="4021" y="12137"/>
                    <a:pt x="4032" y="12136"/>
                    <a:pt x="4042" y="12136"/>
                  </a:cubicBezTo>
                  <a:cubicBezTo>
                    <a:pt x="4153" y="12136"/>
                    <a:pt x="4241" y="12226"/>
                    <a:pt x="4241" y="12340"/>
                  </a:cubicBezTo>
                  <a:lnTo>
                    <a:pt x="4241" y="13735"/>
                  </a:lnTo>
                  <a:cubicBezTo>
                    <a:pt x="4241" y="13889"/>
                    <a:pt x="4376" y="14023"/>
                    <a:pt x="4539" y="14023"/>
                  </a:cubicBezTo>
                  <a:lnTo>
                    <a:pt x="8915" y="14023"/>
                  </a:lnTo>
                  <a:cubicBezTo>
                    <a:pt x="9078" y="14023"/>
                    <a:pt x="9213" y="13898"/>
                    <a:pt x="9213" y="13735"/>
                  </a:cubicBezTo>
                  <a:lnTo>
                    <a:pt x="9213" y="9090"/>
                  </a:lnTo>
                  <a:cubicBezTo>
                    <a:pt x="9213" y="8792"/>
                    <a:pt x="9251" y="8484"/>
                    <a:pt x="9328" y="8196"/>
                  </a:cubicBezTo>
                  <a:cubicBezTo>
                    <a:pt x="9415" y="7907"/>
                    <a:pt x="9540" y="7629"/>
                    <a:pt x="9703" y="7369"/>
                  </a:cubicBezTo>
                  <a:cubicBezTo>
                    <a:pt x="9944" y="6994"/>
                    <a:pt x="10126" y="6580"/>
                    <a:pt x="10261" y="6148"/>
                  </a:cubicBezTo>
                  <a:lnTo>
                    <a:pt x="10261" y="6138"/>
                  </a:lnTo>
                  <a:cubicBezTo>
                    <a:pt x="10838" y="4292"/>
                    <a:pt x="10232" y="2282"/>
                    <a:pt x="8732" y="1061"/>
                  </a:cubicBezTo>
                  <a:cubicBezTo>
                    <a:pt x="7871" y="360"/>
                    <a:pt x="6816" y="1"/>
                    <a:pt x="5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93"/>
            <p:cNvSpPr/>
            <p:nvPr/>
          </p:nvSpPr>
          <p:spPr>
            <a:xfrm>
              <a:off x="1493499" y="2660698"/>
              <a:ext cx="36951" cy="22866"/>
            </a:xfrm>
            <a:custGeom>
              <a:avLst/>
              <a:gdLst/>
              <a:ahLst/>
              <a:cxnLst/>
              <a:rect l="l" t="t" r="r" b="b"/>
              <a:pathLst>
                <a:path w="1414" h="875" extrusionOk="0">
                  <a:moveTo>
                    <a:pt x="0" y="0"/>
                  </a:moveTo>
                  <a:lnTo>
                    <a:pt x="0" y="174"/>
                  </a:lnTo>
                  <a:cubicBezTo>
                    <a:pt x="0" y="582"/>
                    <a:pt x="337" y="874"/>
                    <a:pt x="706" y="874"/>
                  </a:cubicBezTo>
                  <a:cubicBezTo>
                    <a:pt x="823" y="874"/>
                    <a:pt x="944" y="844"/>
                    <a:pt x="1058" y="779"/>
                  </a:cubicBezTo>
                  <a:lnTo>
                    <a:pt x="1067" y="779"/>
                  </a:lnTo>
                  <a:cubicBezTo>
                    <a:pt x="1279" y="654"/>
                    <a:pt x="1414" y="424"/>
                    <a:pt x="1414" y="183"/>
                  </a:cubicBezTo>
                  <a:lnTo>
                    <a:pt x="1414" y="10"/>
                  </a:lnTo>
                  <a:lnTo>
                    <a:pt x="14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93"/>
            <p:cNvSpPr/>
            <p:nvPr/>
          </p:nvSpPr>
          <p:spPr>
            <a:xfrm>
              <a:off x="1512341" y="2660959"/>
              <a:ext cx="18110" cy="20122"/>
            </a:xfrm>
            <a:custGeom>
              <a:avLst/>
              <a:gdLst/>
              <a:ahLst/>
              <a:cxnLst/>
              <a:rect l="l" t="t" r="r" b="b"/>
              <a:pathLst>
                <a:path w="693" h="770" extrusionOk="0">
                  <a:moveTo>
                    <a:pt x="0" y="0"/>
                  </a:moveTo>
                  <a:lnTo>
                    <a:pt x="0" y="173"/>
                  </a:lnTo>
                  <a:cubicBezTo>
                    <a:pt x="0" y="414"/>
                    <a:pt x="135" y="644"/>
                    <a:pt x="346" y="769"/>
                  </a:cubicBezTo>
                  <a:cubicBezTo>
                    <a:pt x="558" y="644"/>
                    <a:pt x="693" y="414"/>
                    <a:pt x="693" y="173"/>
                  </a:cubicBezTo>
                  <a:lnTo>
                    <a:pt x="693" y="0"/>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93"/>
            <p:cNvSpPr/>
            <p:nvPr/>
          </p:nvSpPr>
          <p:spPr>
            <a:xfrm>
              <a:off x="1433290" y="2489556"/>
              <a:ext cx="153711" cy="173180"/>
            </a:xfrm>
            <a:custGeom>
              <a:avLst/>
              <a:gdLst/>
              <a:ahLst/>
              <a:cxnLst/>
              <a:rect l="l" t="t" r="r" b="b"/>
              <a:pathLst>
                <a:path w="5882" h="6627" extrusionOk="0">
                  <a:moveTo>
                    <a:pt x="3006" y="0"/>
                  </a:moveTo>
                  <a:cubicBezTo>
                    <a:pt x="978" y="0"/>
                    <a:pt x="1" y="2504"/>
                    <a:pt x="1515" y="3876"/>
                  </a:cubicBezTo>
                  <a:cubicBezTo>
                    <a:pt x="1785" y="4126"/>
                    <a:pt x="1939" y="4482"/>
                    <a:pt x="1939" y="4857"/>
                  </a:cubicBezTo>
                  <a:lnTo>
                    <a:pt x="1939" y="6251"/>
                  </a:lnTo>
                  <a:cubicBezTo>
                    <a:pt x="1939" y="6347"/>
                    <a:pt x="1977" y="6444"/>
                    <a:pt x="2044" y="6521"/>
                  </a:cubicBezTo>
                  <a:cubicBezTo>
                    <a:pt x="2064" y="6530"/>
                    <a:pt x="2073" y="6540"/>
                    <a:pt x="2092" y="6549"/>
                  </a:cubicBezTo>
                  <a:lnTo>
                    <a:pt x="2121" y="6569"/>
                  </a:lnTo>
                  <a:cubicBezTo>
                    <a:pt x="2179" y="6607"/>
                    <a:pt x="2246" y="6626"/>
                    <a:pt x="2314" y="6626"/>
                  </a:cubicBezTo>
                  <a:lnTo>
                    <a:pt x="3698" y="6626"/>
                  </a:lnTo>
                  <a:cubicBezTo>
                    <a:pt x="3775" y="6626"/>
                    <a:pt x="3843" y="6607"/>
                    <a:pt x="3900" y="6569"/>
                  </a:cubicBezTo>
                  <a:lnTo>
                    <a:pt x="3929" y="6549"/>
                  </a:lnTo>
                  <a:cubicBezTo>
                    <a:pt x="3948" y="6540"/>
                    <a:pt x="3958" y="6530"/>
                    <a:pt x="3968" y="6521"/>
                  </a:cubicBezTo>
                  <a:cubicBezTo>
                    <a:pt x="4045" y="6444"/>
                    <a:pt x="4083" y="6347"/>
                    <a:pt x="4083" y="6251"/>
                  </a:cubicBezTo>
                  <a:lnTo>
                    <a:pt x="4083" y="4847"/>
                  </a:lnTo>
                  <a:cubicBezTo>
                    <a:pt x="4083" y="4472"/>
                    <a:pt x="4246" y="4117"/>
                    <a:pt x="4525" y="3867"/>
                  </a:cubicBezTo>
                  <a:cubicBezTo>
                    <a:pt x="5881" y="2616"/>
                    <a:pt x="5218" y="357"/>
                    <a:pt x="3400" y="30"/>
                  </a:cubicBezTo>
                  <a:lnTo>
                    <a:pt x="3352" y="20"/>
                  </a:lnTo>
                  <a:cubicBezTo>
                    <a:pt x="3256" y="11"/>
                    <a:pt x="3160" y="1"/>
                    <a:pt x="3064" y="1"/>
                  </a:cubicBezTo>
                  <a:cubicBezTo>
                    <a:pt x="3044" y="0"/>
                    <a:pt x="3025" y="0"/>
                    <a:pt x="3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93"/>
            <p:cNvSpPr/>
            <p:nvPr/>
          </p:nvSpPr>
          <p:spPr>
            <a:xfrm>
              <a:off x="1457306" y="2490314"/>
              <a:ext cx="129434" cy="172422"/>
            </a:xfrm>
            <a:custGeom>
              <a:avLst/>
              <a:gdLst/>
              <a:ahLst/>
              <a:cxnLst/>
              <a:rect l="l" t="t" r="r" b="b"/>
              <a:pathLst>
                <a:path w="4953" h="6598" extrusionOk="0">
                  <a:moveTo>
                    <a:pt x="2472" y="1"/>
                  </a:moveTo>
                  <a:cubicBezTo>
                    <a:pt x="654" y="328"/>
                    <a:pt x="0" y="2607"/>
                    <a:pt x="1366" y="3847"/>
                  </a:cubicBezTo>
                  <a:cubicBezTo>
                    <a:pt x="1645" y="4097"/>
                    <a:pt x="1798" y="4453"/>
                    <a:pt x="1798" y="4828"/>
                  </a:cubicBezTo>
                  <a:lnTo>
                    <a:pt x="1798" y="6222"/>
                  </a:lnTo>
                  <a:cubicBezTo>
                    <a:pt x="1789" y="6428"/>
                    <a:pt x="1962" y="6598"/>
                    <a:pt x="2166" y="6598"/>
                  </a:cubicBezTo>
                  <a:cubicBezTo>
                    <a:pt x="2172" y="6598"/>
                    <a:pt x="2178" y="6598"/>
                    <a:pt x="2183" y="6597"/>
                  </a:cubicBezTo>
                  <a:lnTo>
                    <a:pt x="2779" y="6597"/>
                  </a:lnTo>
                  <a:cubicBezTo>
                    <a:pt x="2991" y="6597"/>
                    <a:pt x="3164" y="6424"/>
                    <a:pt x="3164" y="6222"/>
                  </a:cubicBezTo>
                  <a:lnTo>
                    <a:pt x="3164" y="4818"/>
                  </a:lnTo>
                  <a:cubicBezTo>
                    <a:pt x="3164" y="4443"/>
                    <a:pt x="3327" y="4088"/>
                    <a:pt x="3606" y="3838"/>
                  </a:cubicBezTo>
                  <a:lnTo>
                    <a:pt x="3597" y="3838"/>
                  </a:lnTo>
                  <a:cubicBezTo>
                    <a:pt x="4953" y="2587"/>
                    <a:pt x="4289" y="328"/>
                    <a:pt x="2472"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93"/>
            <p:cNvSpPr/>
            <p:nvPr/>
          </p:nvSpPr>
          <p:spPr>
            <a:xfrm>
              <a:off x="1469876" y="2523502"/>
              <a:ext cx="79417" cy="95253"/>
            </a:xfrm>
            <a:custGeom>
              <a:avLst/>
              <a:gdLst/>
              <a:ahLst/>
              <a:cxnLst/>
              <a:rect l="l" t="t" r="r" b="b"/>
              <a:pathLst>
                <a:path w="3039" h="3645" extrusionOk="0">
                  <a:moveTo>
                    <a:pt x="837" y="423"/>
                  </a:moveTo>
                  <a:cubicBezTo>
                    <a:pt x="933" y="423"/>
                    <a:pt x="1010" y="510"/>
                    <a:pt x="1010" y="606"/>
                  </a:cubicBezTo>
                  <a:lnTo>
                    <a:pt x="1010" y="779"/>
                  </a:lnTo>
                  <a:lnTo>
                    <a:pt x="1010" y="789"/>
                  </a:lnTo>
                  <a:lnTo>
                    <a:pt x="798" y="789"/>
                  </a:lnTo>
                  <a:cubicBezTo>
                    <a:pt x="558" y="789"/>
                    <a:pt x="558" y="423"/>
                    <a:pt x="798" y="423"/>
                  </a:cubicBezTo>
                  <a:close/>
                  <a:moveTo>
                    <a:pt x="2423" y="433"/>
                  </a:moveTo>
                  <a:cubicBezTo>
                    <a:pt x="2654" y="433"/>
                    <a:pt x="2654" y="789"/>
                    <a:pt x="2423" y="789"/>
                  </a:cubicBezTo>
                  <a:lnTo>
                    <a:pt x="2212" y="789"/>
                  </a:lnTo>
                  <a:lnTo>
                    <a:pt x="2212" y="606"/>
                  </a:lnTo>
                  <a:cubicBezTo>
                    <a:pt x="2212" y="510"/>
                    <a:pt x="2289" y="433"/>
                    <a:pt x="2385" y="433"/>
                  </a:cubicBezTo>
                  <a:close/>
                  <a:moveTo>
                    <a:pt x="817" y="0"/>
                  </a:moveTo>
                  <a:cubicBezTo>
                    <a:pt x="0" y="0"/>
                    <a:pt x="0" y="1221"/>
                    <a:pt x="817" y="1221"/>
                  </a:cubicBezTo>
                  <a:lnTo>
                    <a:pt x="1019" y="1221"/>
                  </a:lnTo>
                  <a:lnTo>
                    <a:pt x="1019" y="3635"/>
                  </a:lnTo>
                  <a:lnTo>
                    <a:pt x="1452" y="3635"/>
                  </a:lnTo>
                  <a:lnTo>
                    <a:pt x="1452" y="1221"/>
                  </a:lnTo>
                  <a:lnTo>
                    <a:pt x="1789" y="1221"/>
                  </a:lnTo>
                  <a:lnTo>
                    <a:pt x="1789" y="3645"/>
                  </a:lnTo>
                  <a:lnTo>
                    <a:pt x="2221" y="3645"/>
                  </a:lnTo>
                  <a:lnTo>
                    <a:pt x="2221" y="1221"/>
                  </a:lnTo>
                  <a:lnTo>
                    <a:pt x="2433" y="1221"/>
                  </a:lnTo>
                  <a:cubicBezTo>
                    <a:pt x="2760" y="1221"/>
                    <a:pt x="3039" y="952"/>
                    <a:pt x="3039" y="615"/>
                  </a:cubicBezTo>
                  <a:cubicBezTo>
                    <a:pt x="3039" y="279"/>
                    <a:pt x="2760" y="10"/>
                    <a:pt x="2433" y="10"/>
                  </a:cubicBezTo>
                  <a:lnTo>
                    <a:pt x="2414" y="0"/>
                  </a:lnTo>
                  <a:lnTo>
                    <a:pt x="2385" y="0"/>
                  </a:lnTo>
                  <a:cubicBezTo>
                    <a:pt x="2058" y="10"/>
                    <a:pt x="1789" y="269"/>
                    <a:pt x="1789" y="606"/>
                  </a:cubicBezTo>
                  <a:lnTo>
                    <a:pt x="1789" y="779"/>
                  </a:lnTo>
                  <a:lnTo>
                    <a:pt x="1442" y="779"/>
                  </a:lnTo>
                  <a:lnTo>
                    <a:pt x="1442" y="606"/>
                  </a:lnTo>
                  <a:cubicBezTo>
                    <a:pt x="1442" y="269"/>
                    <a:pt x="1173" y="1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93"/>
            <p:cNvSpPr/>
            <p:nvPr/>
          </p:nvSpPr>
          <p:spPr>
            <a:xfrm>
              <a:off x="1421086" y="2581412"/>
              <a:ext cx="30131" cy="19338"/>
            </a:xfrm>
            <a:custGeom>
              <a:avLst/>
              <a:gdLst/>
              <a:ahLst/>
              <a:cxnLst/>
              <a:rect l="l" t="t" r="r" b="b"/>
              <a:pathLst>
                <a:path w="1153" h="740" extrusionOk="0">
                  <a:moveTo>
                    <a:pt x="850" y="1"/>
                  </a:moveTo>
                  <a:cubicBezTo>
                    <a:pt x="819" y="1"/>
                    <a:pt x="786" y="8"/>
                    <a:pt x="752" y="25"/>
                  </a:cubicBezTo>
                  <a:lnTo>
                    <a:pt x="232" y="323"/>
                  </a:lnTo>
                  <a:cubicBezTo>
                    <a:pt x="0" y="435"/>
                    <a:pt x="121" y="739"/>
                    <a:pt x="317" y="739"/>
                  </a:cubicBezTo>
                  <a:cubicBezTo>
                    <a:pt x="357" y="739"/>
                    <a:pt x="400" y="727"/>
                    <a:pt x="444" y="698"/>
                  </a:cubicBezTo>
                  <a:lnTo>
                    <a:pt x="963" y="400"/>
                  </a:lnTo>
                  <a:cubicBezTo>
                    <a:pt x="1153" y="268"/>
                    <a:pt x="1038" y="1"/>
                    <a:pt x="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93"/>
            <p:cNvSpPr/>
            <p:nvPr/>
          </p:nvSpPr>
          <p:spPr>
            <a:xfrm>
              <a:off x="1569336" y="2582222"/>
              <a:ext cx="30157" cy="19312"/>
            </a:xfrm>
            <a:custGeom>
              <a:avLst/>
              <a:gdLst/>
              <a:ahLst/>
              <a:cxnLst/>
              <a:rect l="l" t="t" r="r" b="b"/>
              <a:pathLst>
                <a:path w="1154" h="739" extrusionOk="0">
                  <a:moveTo>
                    <a:pt x="321" y="0"/>
                  </a:moveTo>
                  <a:cubicBezTo>
                    <a:pt x="128" y="0"/>
                    <a:pt x="1" y="305"/>
                    <a:pt x="233" y="417"/>
                  </a:cubicBezTo>
                  <a:lnTo>
                    <a:pt x="752" y="715"/>
                  </a:lnTo>
                  <a:cubicBezTo>
                    <a:pt x="786" y="731"/>
                    <a:pt x="819" y="738"/>
                    <a:pt x="851" y="738"/>
                  </a:cubicBezTo>
                  <a:cubicBezTo>
                    <a:pt x="1039" y="738"/>
                    <a:pt x="1153" y="473"/>
                    <a:pt x="964" y="349"/>
                  </a:cubicBezTo>
                  <a:lnTo>
                    <a:pt x="444" y="42"/>
                  </a:lnTo>
                  <a:cubicBezTo>
                    <a:pt x="402" y="13"/>
                    <a:pt x="360"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93"/>
            <p:cNvSpPr/>
            <p:nvPr/>
          </p:nvSpPr>
          <p:spPr>
            <a:xfrm>
              <a:off x="1506304" y="2449599"/>
              <a:ext cx="11342" cy="26498"/>
            </a:xfrm>
            <a:custGeom>
              <a:avLst/>
              <a:gdLst/>
              <a:ahLst/>
              <a:cxnLst/>
              <a:rect l="l" t="t" r="r" b="b"/>
              <a:pathLst>
                <a:path w="434" h="1014" extrusionOk="0">
                  <a:moveTo>
                    <a:pt x="212" y="1"/>
                  </a:moveTo>
                  <a:cubicBezTo>
                    <a:pt x="97" y="1"/>
                    <a:pt x="0" y="97"/>
                    <a:pt x="0" y="213"/>
                  </a:cubicBezTo>
                  <a:lnTo>
                    <a:pt x="0" y="818"/>
                  </a:lnTo>
                  <a:cubicBezTo>
                    <a:pt x="10" y="948"/>
                    <a:pt x="113" y="1013"/>
                    <a:pt x="217" y="1013"/>
                  </a:cubicBezTo>
                  <a:cubicBezTo>
                    <a:pt x="320" y="1013"/>
                    <a:pt x="424" y="948"/>
                    <a:pt x="433" y="818"/>
                  </a:cubicBezTo>
                  <a:lnTo>
                    <a:pt x="433" y="213"/>
                  </a:lnTo>
                  <a:cubicBezTo>
                    <a:pt x="433" y="97"/>
                    <a:pt x="337" y="1"/>
                    <a:pt x="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93"/>
            <p:cNvSpPr/>
            <p:nvPr/>
          </p:nvSpPr>
          <p:spPr>
            <a:xfrm>
              <a:off x="1457228" y="2461176"/>
              <a:ext cx="23624" cy="25897"/>
            </a:xfrm>
            <a:custGeom>
              <a:avLst/>
              <a:gdLst/>
              <a:ahLst/>
              <a:cxnLst/>
              <a:rect l="l" t="t" r="r" b="b"/>
              <a:pathLst>
                <a:path w="904" h="991" extrusionOk="0">
                  <a:moveTo>
                    <a:pt x="302" y="1"/>
                  </a:moveTo>
                  <a:cubicBezTo>
                    <a:pt x="151" y="1"/>
                    <a:pt x="0" y="169"/>
                    <a:pt x="119" y="346"/>
                  </a:cubicBezTo>
                  <a:lnTo>
                    <a:pt x="417" y="866"/>
                  </a:lnTo>
                  <a:cubicBezTo>
                    <a:pt x="459" y="954"/>
                    <a:pt x="529" y="990"/>
                    <a:pt x="599" y="990"/>
                  </a:cubicBezTo>
                  <a:cubicBezTo>
                    <a:pt x="750" y="990"/>
                    <a:pt x="903" y="822"/>
                    <a:pt x="792" y="645"/>
                  </a:cubicBezTo>
                  <a:lnTo>
                    <a:pt x="484" y="125"/>
                  </a:lnTo>
                  <a:cubicBezTo>
                    <a:pt x="441" y="37"/>
                    <a:pt x="372" y="1"/>
                    <a:pt x="3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93"/>
            <p:cNvSpPr/>
            <p:nvPr/>
          </p:nvSpPr>
          <p:spPr>
            <a:xfrm>
              <a:off x="1422680" y="2495723"/>
              <a:ext cx="29295" cy="18868"/>
            </a:xfrm>
            <a:custGeom>
              <a:avLst/>
              <a:gdLst/>
              <a:ahLst/>
              <a:cxnLst/>
              <a:rect l="l" t="t" r="r" b="b"/>
              <a:pathLst>
                <a:path w="1121" h="722" extrusionOk="0">
                  <a:moveTo>
                    <a:pt x="313" y="1"/>
                  </a:moveTo>
                  <a:cubicBezTo>
                    <a:pt x="123" y="1"/>
                    <a:pt x="1" y="268"/>
                    <a:pt x="191" y="400"/>
                  </a:cubicBezTo>
                  <a:lnTo>
                    <a:pt x="719" y="698"/>
                  </a:lnTo>
                  <a:cubicBezTo>
                    <a:pt x="752" y="714"/>
                    <a:pt x="784" y="721"/>
                    <a:pt x="815" y="721"/>
                  </a:cubicBezTo>
                  <a:cubicBezTo>
                    <a:pt x="999" y="721"/>
                    <a:pt x="1121" y="456"/>
                    <a:pt x="931" y="332"/>
                  </a:cubicBezTo>
                  <a:lnTo>
                    <a:pt x="412" y="25"/>
                  </a:lnTo>
                  <a:cubicBezTo>
                    <a:pt x="378" y="8"/>
                    <a:pt x="34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93"/>
            <p:cNvSpPr/>
            <p:nvPr/>
          </p:nvSpPr>
          <p:spPr>
            <a:xfrm>
              <a:off x="1410816" y="2542344"/>
              <a:ext cx="28171" cy="11315"/>
            </a:xfrm>
            <a:custGeom>
              <a:avLst/>
              <a:gdLst/>
              <a:ahLst/>
              <a:cxnLst/>
              <a:rect l="l" t="t" r="r" b="b"/>
              <a:pathLst>
                <a:path w="1078" h="433" extrusionOk="0">
                  <a:moveTo>
                    <a:pt x="260" y="0"/>
                  </a:moveTo>
                  <a:cubicBezTo>
                    <a:pt x="0" y="20"/>
                    <a:pt x="0" y="404"/>
                    <a:pt x="260" y="433"/>
                  </a:cubicBezTo>
                  <a:lnTo>
                    <a:pt x="866" y="433"/>
                  </a:lnTo>
                  <a:cubicBezTo>
                    <a:pt x="981" y="433"/>
                    <a:pt x="1077" y="337"/>
                    <a:pt x="1077" y="212"/>
                  </a:cubicBezTo>
                  <a:cubicBezTo>
                    <a:pt x="1077" y="96"/>
                    <a:pt x="981" y="0"/>
                    <a:pt x="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93"/>
            <p:cNvSpPr/>
            <p:nvPr/>
          </p:nvSpPr>
          <p:spPr>
            <a:xfrm>
              <a:off x="1581932" y="2543833"/>
              <a:ext cx="29687" cy="11342"/>
            </a:xfrm>
            <a:custGeom>
              <a:avLst/>
              <a:gdLst/>
              <a:ahLst/>
              <a:cxnLst/>
              <a:rect l="l" t="t" r="r" b="b"/>
              <a:pathLst>
                <a:path w="1136" h="434" extrusionOk="0">
                  <a:moveTo>
                    <a:pt x="270" y="1"/>
                  </a:moveTo>
                  <a:cubicBezTo>
                    <a:pt x="1" y="20"/>
                    <a:pt x="1" y="405"/>
                    <a:pt x="270" y="434"/>
                  </a:cubicBezTo>
                  <a:lnTo>
                    <a:pt x="876" y="434"/>
                  </a:lnTo>
                  <a:cubicBezTo>
                    <a:pt x="1136" y="405"/>
                    <a:pt x="1136" y="20"/>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93"/>
            <p:cNvSpPr/>
            <p:nvPr/>
          </p:nvSpPr>
          <p:spPr>
            <a:xfrm>
              <a:off x="1571139" y="2496742"/>
              <a:ext cx="30183" cy="19234"/>
            </a:xfrm>
            <a:custGeom>
              <a:avLst/>
              <a:gdLst/>
              <a:ahLst/>
              <a:cxnLst/>
              <a:rect l="l" t="t" r="r" b="b"/>
              <a:pathLst>
                <a:path w="1155" h="736" extrusionOk="0">
                  <a:moveTo>
                    <a:pt x="837" y="1"/>
                  </a:moveTo>
                  <a:cubicBezTo>
                    <a:pt x="797" y="1"/>
                    <a:pt x="755" y="14"/>
                    <a:pt x="712" y="43"/>
                  </a:cubicBezTo>
                  <a:lnTo>
                    <a:pt x="193" y="341"/>
                  </a:lnTo>
                  <a:cubicBezTo>
                    <a:pt x="0" y="447"/>
                    <a:pt x="77" y="736"/>
                    <a:pt x="298" y="736"/>
                  </a:cubicBezTo>
                  <a:cubicBezTo>
                    <a:pt x="337" y="736"/>
                    <a:pt x="375" y="726"/>
                    <a:pt x="404" y="707"/>
                  </a:cubicBezTo>
                  <a:lnTo>
                    <a:pt x="923" y="409"/>
                  </a:lnTo>
                  <a:cubicBezTo>
                    <a:pt x="1155" y="297"/>
                    <a:pt x="1029" y="1"/>
                    <a:pt x="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93"/>
            <p:cNvSpPr/>
            <p:nvPr/>
          </p:nvSpPr>
          <p:spPr>
            <a:xfrm>
              <a:off x="1542655" y="2462483"/>
              <a:ext cx="22213" cy="25349"/>
            </a:xfrm>
            <a:custGeom>
              <a:avLst/>
              <a:gdLst/>
              <a:ahLst/>
              <a:cxnLst/>
              <a:rect l="l" t="t" r="r" b="b"/>
              <a:pathLst>
                <a:path w="850" h="970" extrusionOk="0">
                  <a:moveTo>
                    <a:pt x="611" y="0"/>
                  </a:moveTo>
                  <a:cubicBezTo>
                    <a:pt x="536" y="0"/>
                    <a:pt x="466" y="39"/>
                    <a:pt x="427" y="104"/>
                  </a:cubicBezTo>
                  <a:lnTo>
                    <a:pt x="119" y="623"/>
                  </a:lnTo>
                  <a:cubicBezTo>
                    <a:pt x="1" y="801"/>
                    <a:pt x="156" y="969"/>
                    <a:pt x="310" y="969"/>
                  </a:cubicBezTo>
                  <a:cubicBezTo>
                    <a:pt x="381" y="969"/>
                    <a:pt x="452" y="933"/>
                    <a:pt x="494" y="845"/>
                  </a:cubicBezTo>
                  <a:lnTo>
                    <a:pt x="792" y="325"/>
                  </a:lnTo>
                  <a:cubicBezTo>
                    <a:pt x="850" y="220"/>
                    <a:pt x="821" y="85"/>
                    <a:pt x="715" y="27"/>
                  </a:cubicBezTo>
                  <a:cubicBezTo>
                    <a:pt x="681" y="9"/>
                    <a:pt x="646" y="0"/>
                    <a:pt x="6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93"/>
            <p:cNvSpPr/>
            <p:nvPr/>
          </p:nvSpPr>
          <p:spPr>
            <a:xfrm>
              <a:off x="1496243" y="2594112"/>
              <a:ext cx="8075" cy="24382"/>
            </a:xfrm>
            <a:custGeom>
              <a:avLst/>
              <a:gdLst/>
              <a:ahLst/>
              <a:cxnLst/>
              <a:rect l="l" t="t" r="r" b="b"/>
              <a:pathLst>
                <a:path w="309" h="933" extrusionOk="0">
                  <a:moveTo>
                    <a:pt x="1" y="0"/>
                  </a:moveTo>
                  <a:lnTo>
                    <a:pt x="1" y="933"/>
                  </a:lnTo>
                  <a:lnTo>
                    <a:pt x="308" y="933"/>
                  </a:lnTo>
                  <a:lnTo>
                    <a:pt x="308" y="856"/>
                  </a:lnTo>
                  <a:cubicBezTo>
                    <a:pt x="308" y="539"/>
                    <a:pt x="203" y="241"/>
                    <a:pt x="1"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93"/>
            <p:cNvSpPr/>
            <p:nvPr/>
          </p:nvSpPr>
          <p:spPr>
            <a:xfrm>
              <a:off x="1483935" y="2618468"/>
              <a:ext cx="56054" cy="22160"/>
            </a:xfrm>
            <a:custGeom>
              <a:avLst/>
              <a:gdLst/>
              <a:ahLst/>
              <a:cxnLst/>
              <a:rect l="l" t="t" r="r" b="b"/>
              <a:pathLst>
                <a:path w="2145" h="848" extrusionOk="0">
                  <a:moveTo>
                    <a:pt x="1" y="1"/>
                  </a:moveTo>
                  <a:lnTo>
                    <a:pt x="1" y="847"/>
                  </a:lnTo>
                  <a:lnTo>
                    <a:pt x="2145" y="847"/>
                  </a:lnTo>
                  <a:lnTo>
                    <a:pt x="21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93"/>
            <p:cNvSpPr/>
            <p:nvPr/>
          </p:nvSpPr>
          <p:spPr>
            <a:xfrm>
              <a:off x="1483935" y="2640602"/>
              <a:ext cx="56054" cy="22134"/>
            </a:xfrm>
            <a:custGeom>
              <a:avLst/>
              <a:gdLst/>
              <a:ahLst/>
              <a:cxnLst/>
              <a:rect l="l" t="t" r="r" b="b"/>
              <a:pathLst>
                <a:path w="2145" h="847" extrusionOk="0">
                  <a:moveTo>
                    <a:pt x="1" y="0"/>
                  </a:moveTo>
                  <a:lnTo>
                    <a:pt x="1" y="471"/>
                  </a:lnTo>
                  <a:cubicBezTo>
                    <a:pt x="1" y="567"/>
                    <a:pt x="39" y="664"/>
                    <a:pt x="106" y="741"/>
                  </a:cubicBezTo>
                  <a:cubicBezTo>
                    <a:pt x="126" y="750"/>
                    <a:pt x="135" y="760"/>
                    <a:pt x="154" y="769"/>
                  </a:cubicBezTo>
                  <a:lnTo>
                    <a:pt x="183" y="789"/>
                  </a:lnTo>
                  <a:cubicBezTo>
                    <a:pt x="241" y="827"/>
                    <a:pt x="308" y="846"/>
                    <a:pt x="376" y="846"/>
                  </a:cubicBezTo>
                  <a:lnTo>
                    <a:pt x="1760" y="846"/>
                  </a:lnTo>
                  <a:cubicBezTo>
                    <a:pt x="1837" y="846"/>
                    <a:pt x="1905" y="827"/>
                    <a:pt x="1962" y="789"/>
                  </a:cubicBezTo>
                  <a:lnTo>
                    <a:pt x="1991" y="769"/>
                  </a:lnTo>
                  <a:cubicBezTo>
                    <a:pt x="2010" y="760"/>
                    <a:pt x="2020" y="750"/>
                    <a:pt x="2030" y="741"/>
                  </a:cubicBezTo>
                  <a:cubicBezTo>
                    <a:pt x="2107" y="664"/>
                    <a:pt x="2145" y="567"/>
                    <a:pt x="2145" y="471"/>
                  </a:cubicBezTo>
                  <a:lnTo>
                    <a:pt x="21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93"/>
            <p:cNvSpPr/>
            <p:nvPr/>
          </p:nvSpPr>
          <p:spPr>
            <a:xfrm>
              <a:off x="1504292" y="2618468"/>
              <a:ext cx="35697" cy="22160"/>
            </a:xfrm>
            <a:custGeom>
              <a:avLst/>
              <a:gdLst/>
              <a:ahLst/>
              <a:cxnLst/>
              <a:rect l="l" t="t" r="r" b="b"/>
              <a:pathLst>
                <a:path w="1366" h="848" extrusionOk="0">
                  <a:moveTo>
                    <a:pt x="0" y="1"/>
                  </a:moveTo>
                  <a:lnTo>
                    <a:pt x="0" y="847"/>
                  </a:lnTo>
                  <a:lnTo>
                    <a:pt x="1366" y="847"/>
                  </a:lnTo>
                  <a:lnTo>
                    <a:pt x="1366" y="1"/>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93"/>
            <p:cNvSpPr/>
            <p:nvPr/>
          </p:nvSpPr>
          <p:spPr>
            <a:xfrm>
              <a:off x="1504031" y="2640602"/>
              <a:ext cx="35958" cy="22134"/>
            </a:xfrm>
            <a:custGeom>
              <a:avLst/>
              <a:gdLst/>
              <a:ahLst/>
              <a:cxnLst/>
              <a:rect l="l" t="t" r="r" b="b"/>
              <a:pathLst>
                <a:path w="1376" h="847" extrusionOk="0">
                  <a:moveTo>
                    <a:pt x="10" y="0"/>
                  </a:moveTo>
                  <a:lnTo>
                    <a:pt x="10" y="471"/>
                  </a:lnTo>
                  <a:cubicBezTo>
                    <a:pt x="1" y="683"/>
                    <a:pt x="184" y="846"/>
                    <a:pt x="395" y="846"/>
                  </a:cubicBezTo>
                  <a:lnTo>
                    <a:pt x="991" y="846"/>
                  </a:lnTo>
                  <a:cubicBezTo>
                    <a:pt x="1068" y="846"/>
                    <a:pt x="1136" y="827"/>
                    <a:pt x="1193" y="789"/>
                  </a:cubicBezTo>
                  <a:lnTo>
                    <a:pt x="1222" y="769"/>
                  </a:lnTo>
                  <a:cubicBezTo>
                    <a:pt x="1241" y="760"/>
                    <a:pt x="1251" y="750"/>
                    <a:pt x="1261" y="741"/>
                  </a:cubicBezTo>
                  <a:cubicBezTo>
                    <a:pt x="1338" y="664"/>
                    <a:pt x="1376" y="567"/>
                    <a:pt x="1376" y="471"/>
                  </a:cubicBezTo>
                  <a:lnTo>
                    <a:pt x="1376" y="0"/>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5" name="Google Shape;2765;p93"/>
          <p:cNvGrpSpPr/>
          <p:nvPr/>
        </p:nvGrpSpPr>
        <p:grpSpPr>
          <a:xfrm>
            <a:off x="6104141" y="3724324"/>
            <a:ext cx="326473" cy="366639"/>
            <a:chOff x="3564866" y="1499997"/>
            <a:chExt cx="326473" cy="366639"/>
          </a:xfrm>
        </p:grpSpPr>
        <p:sp>
          <p:nvSpPr>
            <p:cNvPr id="2766" name="Google Shape;2766;p93"/>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93"/>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93"/>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93"/>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93"/>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93"/>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93"/>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93"/>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93"/>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5" name="Google Shape;2775;p93"/>
          <p:cNvGrpSpPr/>
          <p:nvPr/>
        </p:nvGrpSpPr>
        <p:grpSpPr>
          <a:xfrm>
            <a:off x="6360066" y="1554377"/>
            <a:ext cx="372937" cy="360629"/>
            <a:chOff x="7510900" y="1981462"/>
            <a:chExt cx="372937" cy="360629"/>
          </a:xfrm>
        </p:grpSpPr>
        <p:sp>
          <p:nvSpPr>
            <p:cNvPr id="2776" name="Google Shape;2776;p93"/>
            <p:cNvSpPr/>
            <p:nvPr/>
          </p:nvSpPr>
          <p:spPr>
            <a:xfrm>
              <a:off x="7617207" y="2027455"/>
              <a:ext cx="160584" cy="264121"/>
            </a:xfrm>
            <a:custGeom>
              <a:avLst/>
              <a:gdLst/>
              <a:ahLst/>
              <a:cxnLst/>
              <a:rect l="l" t="t" r="r" b="b"/>
              <a:pathLst>
                <a:path w="6145" h="10107" extrusionOk="0">
                  <a:moveTo>
                    <a:pt x="0" y="0"/>
                  </a:moveTo>
                  <a:lnTo>
                    <a:pt x="0" y="10106"/>
                  </a:lnTo>
                  <a:lnTo>
                    <a:pt x="6145" y="10106"/>
                  </a:lnTo>
                  <a:lnTo>
                    <a:pt x="61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93"/>
            <p:cNvSpPr/>
            <p:nvPr/>
          </p:nvSpPr>
          <p:spPr>
            <a:xfrm>
              <a:off x="7739585" y="2027455"/>
              <a:ext cx="38206" cy="264121"/>
            </a:xfrm>
            <a:custGeom>
              <a:avLst/>
              <a:gdLst/>
              <a:ahLst/>
              <a:cxnLst/>
              <a:rect l="l" t="t" r="r" b="b"/>
              <a:pathLst>
                <a:path w="1462" h="10107" extrusionOk="0">
                  <a:moveTo>
                    <a:pt x="0" y="0"/>
                  </a:moveTo>
                  <a:lnTo>
                    <a:pt x="0" y="10106"/>
                  </a:lnTo>
                  <a:lnTo>
                    <a:pt x="1462" y="10106"/>
                  </a:lnTo>
                  <a:lnTo>
                    <a:pt x="1462" y="0"/>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93"/>
            <p:cNvSpPr/>
            <p:nvPr/>
          </p:nvSpPr>
          <p:spPr>
            <a:xfrm>
              <a:off x="7576231" y="2011619"/>
              <a:ext cx="243529" cy="64861"/>
            </a:xfrm>
            <a:custGeom>
              <a:avLst/>
              <a:gdLst/>
              <a:ahLst/>
              <a:cxnLst/>
              <a:rect l="l" t="t" r="r" b="b"/>
              <a:pathLst>
                <a:path w="9319" h="2482" extrusionOk="0">
                  <a:moveTo>
                    <a:pt x="1" y="0"/>
                  </a:moveTo>
                  <a:lnTo>
                    <a:pt x="626" y="1741"/>
                  </a:lnTo>
                  <a:cubicBezTo>
                    <a:pt x="789" y="2183"/>
                    <a:pt x="1203" y="2481"/>
                    <a:pt x="1674" y="2481"/>
                  </a:cubicBezTo>
                  <a:lnTo>
                    <a:pt x="7655" y="2481"/>
                  </a:lnTo>
                  <a:cubicBezTo>
                    <a:pt x="8117" y="2472"/>
                    <a:pt x="8530" y="2183"/>
                    <a:pt x="8694" y="1741"/>
                  </a:cubicBezTo>
                  <a:lnTo>
                    <a:pt x="93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3"/>
            <p:cNvSpPr/>
            <p:nvPr/>
          </p:nvSpPr>
          <p:spPr>
            <a:xfrm>
              <a:off x="7576231" y="2011619"/>
              <a:ext cx="243529" cy="63842"/>
            </a:xfrm>
            <a:custGeom>
              <a:avLst/>
              <a:gdLst/>
              <a:ahLst/>
              <a:cxnLst/>
              <a:rect l="l" t="t" r="r" b="b"/>
              <a:pathLst>
                <a:path w="9319" h="2443" extrusionOk="0">
                  <a:moveTo>
                    <a:pt x="1" y="0"/>
                  </a:moveTo>
                  <a:lnTo>
                    <a:pt x="635" y="1741"/>
                  </a:lnTo>
                  <a:cubicBezTo>
                    <a:pt x="751" y="2077"/>
                    <a:pt x="1020" y="2327"/>
                    <a:pt x="1357" y="2433"/>
                  </a:cubicBezTo>
                  <a:cubicBezTo>
                    <a:pt x="1732" y="2116"/>
                    <a:pt x="2010" y="1693"/>
                    <a:pt x="2135" y="1221"/>
                  </a:cubicBezTo>
                  <a:lnTo>
                    <a:pt x="7126" y="1221"/>
                  </a:lnTo>
                  <a:cubicBezTo>
                    <a:pt x="7261" y="1702"/>
                    <a:pt x="7540" y="2125"/>
                    <a:pt x="7924" y="2443"/>
                  </a:cubicBezTo>
                  <a:cubicBezTo>
                    <a:pt x="8280" y="2356"/>
                    <a:pt x="8569" y="2087"/>
                    <a:pt x="8694" y="1741"/>
                  </a:cubicBezTo>
                  <a:lnTo>
                    <a:pt x="9319" y="0"/>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93"/>
            <p:cNvSpPr/>
            <p:nvPr/>
          </p:nvSpPr>
          <p:spPr>
            <a:xfrm>
              <a:off x="7510900" y="1981462"/>
              <a:ext cx="372937" cy="92169"/>
            </a:xfrm>
            <a:custGeom>
              <a:avLst/>
              <a:gdLst/>
              <a:ahLst/>
              <a:cxnLst/>
              <a:rect l="l" t="t" r="r" b="b"/>
              <a:pathLst>
                <a:path w="14271" h="3527" extrusionOk="0">
                  <a:moveTo>
                    <a:pt x="2347" y="0"/>
                  </a:moveTo>
                  <a:cubicBezTo>
                    <a:pt x="779" y="0"/>
                    <a:pt x="1" y="1895"/>
                    <a:pt x="1106" y="3010"/>
                  </a:cubicBezTo>
                  <a:cubicBezTo>
                    <a:pt x="1463" y="3367"/>
                    <a:pt x="1902" y="3526"/>
                    <a:pt x="2332" y="3526"/>
                  </a:cubicBezTo>
                  <a:cubicBezTo>
                    <a:pt x="3237" y="3526"/>
                    <a:pt x="4107" y="2822"/>
                    <a:pt x="4107" y="1760"/>
                  </a:cubicBezTo>
                  <a:lnTo>
                    <a:pt x="10165" y="1760"/>
                  </a:lnTo>
                  <a:cubicBezTo>
                    <a:pt x="10165" y="2824"/>
                    <a:pt x="11034" y="3525"/>
                    <a:pt x="11938" y="3525"/>
                  </a:cubicBezTo>
                  <a:cubicBezTo>
                    <a:pt x="12365" y="3525"/>
                    <a:pt x="12800" y="3369"/>
                    <a:pt x="13155" y="3020"/>
                  </a:cubicBezTo>
                  <a:cubicBezTo>
                    <a:pt x="14271" y="1924"/>
                    <a:pt x="13511" y="29"/>
                    <a:pt x="11953" y="10"/>
                  </a:cubicBezTo>
                  <a:lnTo>
                    <a:pt x="11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93"/>
            <p:cNvSpPr/>
            <p:nvPr/>
          </p:nvSpPr>
          <p:spPr>
            <a:xfrm>
              <a:off x="7785056" y="1981462"/>
              <a:ext cx="88746" cy="91986"/>
            </a:xfrm>
            <a:custGeom>
              <a:avLst/>
              <a:gdLst/>
              <a:ahLst/>
              <a:cxnLst/>
              <a:rect l="l" t="t" r="r" b="b"/>
              <a:pathLst>
                <a:path w="3396" h="3520" extrusionOk="0">
                  <a:moveTo>
                    <a:pt x="1" y="0"/>
                  </a:moveTo>
                  <a:cubicBezTo>
                    <a:pt x="828" y="20"/>
                    <a:pt x="1530" y="596"/>
                    <a:pt x="1703" y="1404"/>
                  </a:cubicBezTo>
                  <a:cubicBezTo>
                    <a:pt x="1866" y="2202"/>
                    <a:pt x="1453" y="3020"/>
                    <a:pt x="703" y="3366"/>
                  </a:cubicBezTo>
                  <a:cubicBezTo>
                    <a:pt x="939" y="3471"/>
                    <a:pt x="1183" y="3520"/>
                    <a:pt x="1423" y="3520"/>
                  </a:cubicBezTo>
                  <a:cubicBezTo>
                    <a:pt x="2219" y="3520"/>
                    <a:pt x="2960" y="2980"/>
                    <a:pt x="3145" y="2145"/>
                  </a:cubicBezTo>
                  <a:cubicBezTo>
                    <a:pt x="3395" y="1058"/>
                    <a:pt x="2578" y="20"/>
                    <a:pt x="1462"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3"/>
            <p:cNvSpPr/>
            <p:nvPr/>
          </p:nvSpPr>
          <p:spPr>
            <a:xfrm>
              <a:off x="7553365" y="2027455"/>
              <a:ext cx="64861" cy="46124"/>
            </a:xfrm>
            <a:custGeom>
              <a:avLst/>
              <a:gdLst/>
              <a:ahLst/>
              <a:cxnLst/>
              <a:rect l="l" t="t" r="r" b="b"/>
              <a:pathLst>
                <a:path w="2482" h="1765" extrusionOk="0">
                  <a:moveTo>
                    <a:pt x="1030" y="0"/>
                  </a:moveTo>
                  <a:cubicBezTo>
                    <a:pt x="1030" y="692"/>
                    <a:pt x="626" y="1317"/>
                    <a:pt x="1" y="1606"/>
                  </a:cubicBezTo>
                  <a:cubicBezTo>
                    <a:pt x="240" y="1715"/>
                    <a:pt x="486" y="1765"/>
                    <a:pt x="725" y="1765"/>
                  </a:cubicBezTo>
                  <a:cubicBezTo>
                    <a:pt x="1650" y="1765"/>
                    <a:pt x="2482" y="1016"/>
                    <a:pt x="24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3"/>
            <p:cNvSpPr/>
            <p:nvPr/>
          </p:nvSpPr>
          <p:spPr>
            <a:xfrm>
              <a:off x="7584280" y="2275478"/>
              <a:ext cx="226438" cy="40479"/>
            </a:xfrm>
            <a:custGeom>
              <a:avLst/>
              <a:gdLst/>
              <a:ahLst/>
              <a:cxnLst/>
              <a:rect l="l" t="t" r="r" b="b"/>
              <a:pathLst>
                <a:path w="8665" h="1549" extrusionOk="0">
                  <a:moveTo>
                    <a:pt x="500" y="0"/>
                  </a:moveTo>
                  <a:cubicBezTo>
                    <a:pt x="222" y="0"/>
                    <a:pt x="0" y="221"/>
                    <a:pt x="0" y="500"/>
                  </a:cubicBezTo>
                  <a:lnTo>
                    <a:pt x="0" y="1548"/>
                  </a:lnTo>
                  <a:lnTo>
                    <a:pt x="8664" y="1548"/>
                  </a:lnTo>
                  <a:lnTo>
                    <a:pt x="8664" y="500"/>
                  </a:lnTo>
                  <a:cubicBezTo>
                    <a:pt x="8664" y="221"/>
                    <a:pt x="8434" y="0"/>
                    <a:pt x="81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93"/>
            <p:cNvSpPr/>
            <p:nvPr/>
          </p:nvSpPr>
          <p:spPr>
            <a:xfrm>
              <a:off x="7584018" y="2275478"/>
              <a:ext cx="226438" cy="40479"/>
            </a:xfrm>
            <a:custGeom>
              <a:avLst/>
              <a:gdLst/>
              <a:ahLst/>
              <a:cxnLst/>
              <a:rect l="l" t="t" r="r" b="b"/>
              <a:pathLst>
                <a:path w="8665" h="1549" extrusionOk="0">
                  <a:moveTo>
                    <a:pt x="7213" y="0"/>
                  </a:moveTo>
                  <a:lnTo>
                    <a:pt x="7213" y="490"/>
                  </a:lnTo>
                  <a:cubicBezTo>
                    <a:pt x="7213" y="721"/>
                    <a:pt x="7011" y="923"/>
                    <a:pt x="6770" y="923"/>
                  </a:cubicBezTo>
                  <a:lnTo>
                    <a:pt x="1" y="923"/>
                  </a:lnTo>
                  <a:lnTo>
                    <a:pt x="1" y="1548"/>
                  </a:lnTo>
                  <a:lnTo>
                    <a:pt x="8665" y="1548"/>
                  </a:lnTo>
                  <a:lnTo>
                    <a:pt x="8665" y="500"/>
                  </a:lnTo>
                  <a:cubicBezTo>
                    <a:pt x="8665" y="231"/>
                    <a:pt x="8444" y="0"/>
                    <a:pt x="8174"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93"/>
            <p:cNvSpPr/>
            <p:nvPr/>
          </p:nvSpPr>
          <p:spPr>
            <a:xfrm>
              <a:off x="7549837" y="2308876"/>
              <a:ext cx="295062" cy="33214"/>
            </a:xfrm>
            <a:custGeom>
              <a:avLst/>
              <a:gdLst/>
              <a:ahLst/>
              <a:cxnLst/>
              <a:rect l="l" t="t" r="r" b="b"/>
              <a:pathLst>
                <a:path w="11291" h="1271" extrusionOk="0">
                  <a:moveTo>
                    <a:pt x="780" y="1"/>
                  </a:moveTo>
                  <a:cubicBezTo>
                    <a:pt x="357" y="1"/>
                    <a:pt x="1" y="347"/>
                    <a:pt x="1" y="780"/>
                  </a:cubicBezTo>
                  <a:lnTo>
                    <a:pt x="1" y="1270"/>
                  </a:lnTo>
                  <a:lnTo>
                    <a:pt x="11290" y="1270"/>
                  </a:lnTo>
                  <a:lnTo>
                    <a:pt x="11290" y="780"/>
                  </a:lnTo>
                  <a:cubicBezTo>
                    <a:pt x="11290" y="347"/>
                    <a:pt x="10944" y="1"/>
                    <a:pt x="10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93"/>
            <p:cNvSpPr/>
            <p:nvPr/>
          </p:nvSpPr>
          <p:spPr>
            <a:xfrm>
              <a:off x="7549837" y="2308641"/>
              <a:ext cx="295062" cy="33450"/>
            </a:xfrm>
            <a:custGeom>
              <a:avLst/>
              <a:gdLst/>
              <a:ahLst/>
              <a:cxnLst/>
              <a:rect l="l" t="t" r="r" b="b"/>
              <a:pathLst>
                <a:path w="11291" h="1280" extrusionOk="0">
                  <a:moveTo>
                    <a:pt x="9675" y="0"/>
                  </a:moveTo>
                  <a:cubicBezTo>
                    <a:pt x="9771" y="135"/>
                    <a:pt x="9829" y="308"/>
                    <a:pt x="9829" y="481"/>
                  </a:cubicBezTo>
                  <a:lnTo>
                    <a:pt x="9829" y="664"/>
                  </a:lnTo>
                  <a:cubicBezTo>
                    <a:pt x="9829" y="818"/>
                    <a:pt x="9704" y="952"/>
                    <a:pt x="9540" y="952"/>
                  </a:cubicBezTo>
                  <a:lnTo>
                    <a:pt x="1" y="952"/>
                  </a:lnTo>
                  <a:lnTo>
                    <a:pt x="1" y="1279"/>
                  </a:lnTo>
                  <a:lnTo>
                    <a:pt x="11290" y="1279"/>
                  </a:lnTo>
                  <a:lnTo>
                    <a:pt x="11290" y="789"/>
                  </a:lnTo>
                  <a:cubicBezTo>
                    <a:pt x="11290" y="356"/>
                    <a:pt x="10944" y="10"/>
                    <a:pt x="10511"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93"/>
            <p:cNvSpPr/>
            <p:nvPr/>
          </p:nvSpPr>
          <p:spPr>
            <a:xfrm>
              <a:off x="7550098" y="2006078"/>
              <a:ext cx="42988" cy="42753"/>
            </a:xfrm>
            <a:custGeom>
              <a:avLst/>
              <a:gdLst/>
              <a:ahLst/>
              <a:cxnLst/>
              <a:rect l="l" t="t" r="r" b="b"/>
              <a:pathLst>
                <a:path w="1645" h="1636" extrusionOk="0">
                  <a:moveTo>
                    <a:pt x="818" y="1"/>
                  </a:moveTo>
                  <a:cubicBezTo>
                    <a:pt x="366" y="1"/>
                    <a:pt x="1" y="366"/>
                    <a:pt x="1" y="818"/>
                  </a:cubicBezTo>
                  <a:cubicBezTo>
                    <a:pt x="1" y="1270"/>
                    <a:pt x="366" y="1635"/>
                    <a:pt x="818" y="1635"/>
                  </a:cubicBezTo>
                  <a:cubicBezTo>
                    <a:pt x="1270" y="1635"/>
                    <a:pt x="1645" y="1270"/>
                    <a:pt x="1645" y="818"/>
                  </a:cubicBezTo>
                  <a:cubicBezTo>
                    <a:pt x="1645" y="366"/>
                    <a:pt x="1270" y="1"/>
                    <a:pt x="818"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93"/>
            <p:cNvSpPr/>
            <p:nvPr/>
          </p:nvSpPr>
          <p:spPr>
            <a:xfrm>
              <a:off x="7801885" y="2006078"/>
              <a:ext cx="42753" cy="42753"/>
            </a:xfrm>
            <a:custGeom>
              <a:avLst/>
              <a:gdLst/>
              <a:ahLst/>
              <a:cxnLst/>
              <a:rect l="l" t="t" r="r" b="b"/>
              <a:pathLst>
                <a:path w="1636" h="1636" extrusionOk="0">
                  <a:moveTo>
                    <a:pt x="818" y="1"/>
                  </a:moveTo>
                  <a:cubicBezTo>
                    <a:pt x="366" y="1"/>
                    <a:pt x="1" y="366"/>
                    <a:pt x="1" y="818"/>
                  </a:cubicBezTo>
                  <a:cubicBezTo>
                    <a:pt x="1" y="1270"/>
                    <a:pt x="366" y="1635"/>
                    <a:pt x="818" y="1635"/>
                  </a:cubicBezTo>
                  <a:cubicBezTo>
                    <a:pt x="1270" y="1635"/>
                    <a:pt x="1636" y="1270"/>
                    <a:pt x="1636" y="818"/>
                  </a:cubicBezTo>
                  <a:cubicBezTo>
                    <a:pt x="1636" y="366"/>
                    <a:pt x="1270" y="1"/>
                    <a:pt x="818"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93"/>
            <p:cNvSpPr/>
            <p:nvPr/>
          </p:nvSpPr>
          <p:spPr>
            <a:xfrm>
              <a:off x="7642816" y="2097804"/>
              <a:ext cx="20906" cy="153319"/>
            </a:xfrm>
            <a:custGeom>
              <a:avLst/>
              <a:gdLst/>
              <a:ahLst/>
              <a:cxnLst/>
              <a:rect l="l" t="t" r="r" b="b"/>
              <a:pathLst>
                <a:path w="800" h="5867" extrusionOk="0">
                  <a:moveTo>
                    <a:pt x="395" y="1"/>
                  </a:moveTo>
                  <a:cubicBezTo>
                    <a:pt x="184" y="1"/>
                    <a:pt x="1" y="183"/>
                    <a:pt x="1" y="404"/>
                  </a:cubicBezTo>
                  <a:lnTo>
                    <a:pt x="1" y="5472"/>
                  </a:lnTo>
                  <a:cubicBezTo>
                    <a:pt x="1" y="5684"/>
                    <a:pt x="184" y="5866"/>
                    <a:pt x="395" y="5866"/>
                  </a:cubicBezTo>
                  <a:cubicBezTo>
                    <a:pt x="616" y="5866"/>
                    <a:pt x="799" y="5684"/>
                    <a:pt x="799" y="5472"/>
                  </a:cubicBezTo>
                  <a:lnTo>
                    <a:pt x="799" y="404"/>
                  </a:lnTo>
                  <a:cubicBezTo>
                    <a:pt x="799" y="183"/>
                    <a:pt x="616" y="1"/>
                    <a:pt x="395"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93"/>
            <p:cNvSpPr/>
            <p:nvPr/>
          </p:nvSpPr>
          <p:spPr>
            <a:xfrm>
              <a:off x="7687059" y="2097804"/>
              <a:ext cx="20880" cy="153319"/>
            </a:xfrm>
            <a:custGeom>
              <a:avLst/>
              <a:gdLst/>
              <a:ahLst/>
              <a:cxnLst/>
              <a:rect l="l" t="t" r="r" b="b"/>
              <a:pathLst>
                <a:path w="799" h="5867" extrusionOk="0">
                  <a:moveTo>
                    <a:pt x="395" y="1"/>
                  </a:moveTo>
                  <a:cubicBezTo>
                    <a:pt x="173" y="1"/>
                    <a:pt x="0" y="183"/>
                    <a:pt x="0" y="404"/>
                  </a:cubicBezTo>
                  <a:lnTo>
                    <a:pt x="0" y="5472"/>
                  </a:lnTo>
                  <a:cubicBezTo>
                    <a:pt x="0" y="5684"/>
                    <a:pt x="173" y="5866"/>
                    <a:pt x="395" y="5866"/>
                  </a:cubicBezTo>
                  <a:cubicBezTo>
                    <a:pt x="616" y="5866"/>
                    <a:pt x="798" y="5684"/>
                    <a:pt x="798" y="5472"/>
                  </a:cubicBezTo>
                  <a:lnTo>
                    <a:pt x="798" y="404"/>
                  </a:lnTo>
                  <a:cubicBezTo>
                    <a:pt x="798" y="183"/>
                    <a:pt x="616" y="1"/>
                    <a:pt x="395"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93"/>
            <p:cNvSpPr/>
            <p:nvPr/>
          </p:nvSpPr>
          <p:spPr>
            <a:xfrm>
              <a:off x="7731275" y="2097804"/>
              <a:ext cx="20880" cy="153319"/>
            </a:xfrm>
            <a:custGeom>
              <a:avLst/>
              <a:gdLst/>
              <a:ahLst/>
              <a:cxnLst/>
              <a:rect l="l" t="t" r="r" b="b"/>
              <a:pathLst>
                <a:path w="799" h="5867" extrusionOk="0">
                  <a:moveTo>
                    <a:pt x="395" y="1"/>
                  </a:moveTo>
                  <a:cubicBezTo>
                    <a:pt x="174" y="1"/>
                    <a:pt x="1" y="183"/>
                    <a:pt x="1" y="404"/>
                  </a:cubicBezTo>
                  <a:lnTo>
                    <a:pt x="1" y="5472"/>
                  </a:lnTo>
                  <a:cubicBezTo>
                    <a:pt x="1" y="5684"/>
                    <a:pt x="174" y="5866"/>
                    <a:pt x="395" y="5866"/>
                  </a:cubicBezTo>
                  <a:cubicBezTo>
                    <a:pt x="616" y="5866"/>
                    <a:pt x="799" y="5684"/>
                    <a:pt x="799" y="5472"/>
                  </a:cubicBezTo>
                  <a:lnTo>
                    <a:pt x="799" y="404"/>
                  </a:lnTo>
                  <a:cubicBezTo>
                    <a:pt x="799" y="183"/>
                    <a:pt x="616" y="1"/>
                    <a:pt x="395"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5"/>
        <p:cNvGrpSpPr/>
        <p:nvPr/>
      </p:nvGrpSpPr>
      <p:grpSpPr>
        <a:xfrm>
          <a:off x="0" y="0"/>
          <a:ext cx="0" cy="0"/>
          <a:chOff x="0" y="0"/>
          <a:chExt cx="0" cy="0"/>
        </a:xfrm>
      </p:grpSpPr>
      <p:sp>
        <p:nvSpPr>
          <p:cNvPr id="2796" name="Google Shape;2796;p94"/>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Leser in Deutschland</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grpSp>
        <p:nvGrpSpPr>
          <p:cNvPr id="2797" name="Google Shape;2797;p94"/>
          <p:cNvGrpSpPr/>
          <p:nvPr/>
        </p:nvGrpSpPr>
        <p:grpSpPr>
          <a:xfrm>
            <a:off x="1621923" y="1246980"/>
            <a:ext cx="2041505" cy="2786566"/>
            <a:chOff x="5058862" y="1104025"/>
            <a:chExt cx="2485397" cy="3392046"/>
          </a:xfrm>
        </p:grpSpPr>
        <p:sp>
          <p:nvSpPr>
            <p:cNvPr id="2798" name="Google Shape;2798;p94"/>
            <p:cNvSpPr/>
            <p:nvPr/>
          </p:nvSpPr>
          <p:spPr>
            <a:xfrm>
              <a:off x="6588209" y="1737059"/>
              <a:ext cx="892287" cy="927761"/>
            </a:xfrm>
            <a:custGeom>
              <a:avLst/>
              <a:gdLst/>
              <a:ahLst/>
              <a:cxnLst/>
              <a:rect l="l" t="t" r="r" b="b"/>
              <a:pathLst>
                <a:path w="39666" h="41243" extrusionOk="0">
                  <a:moveTo>
                    <a:pt x="28326" y="0"/>
                  </a:moveTo>
                  <a:lnTo>
                    <a:pt x="27732" y="69"/>
                  </a:lnTo>
                  <a:lnTo>
                    <a:pt x="27297" y="160"/>
                  </a:lnTo>
                  <a:lnTo>
                    <a:pt x="27229" y="252"/>
                  </a:lnTo>
                  <a:lnTo>
                    <a:pt x="27229" y="480"/>
                  </a:lnTo>
                  <a:lnTo>
                    <a:pt x="27137" y="617"/>
                  </a:lnTo>
                  <a:lnTo>
                    <a:pt x="27023" y="663"/>
                  </a:lnTo>
                  <a:lnTo>
                    <a:pt x="26474" y="663"/>
                  </a:lnTo>
                  <a:lnTo>
                    <a:pt x="26154" y="617"/>
                  </a:lnTo>
                  <a:lnTo>
                    <a:pt x="25354" y="572"/>
                  </a:lnTo>
                  <a:lnTo>
                    <a:pt x="24531" y="595"/>
                  </a:lnTo>
                  <a:lnTo>
                    <a:pt x="24142" y="686"/>
                  </a:lnTo>
                  <a:lnTo>
                    <a:pt x="23731" y="778"/>
                  </a:lnTo>
                  <a:lnTo>
                    <a:pt x="23594" y="846"/>
                  </a:lnTo>
                  <a:lnTo>
                    <a:pt x="23365" y="1189"/>
                  </a:lnTo>
                  <a:lnTo>
                    <a:pt x="23273" y="1418"/>
                  </a:lnTo>
                  <a:lnTo>
                    <a:pt x="23068" y="1829"/>
                  </a:lnTo>
                  <a:lnTo>
                    <a:pt x="22976" y="2126"/>
                  </a:lnTo>
                  <a:lnTo>
                    <a:pt x="22908" y="2675"/>
                  </a:lnTo>
                  <a:lnTo>
                    <a:pt x="22793" y="3269"/>
                  </a:lnTo>
                  <a:lnTo>
                    <a:pt x="22611" y="3567"/>
                  </a:lnTo>
                  <a:lnTo>
                    <a:pt x="22405" y="3750"/>
                  </a:lnTo>
                  <a:lnTo>
                    <a:pt x="22268" y="3841"/>
                  </a:lnTo>
                  <a:lnTo>
                    <a:pt x="21787" y="3772"/>
                  </a:lnTo>
                  <a:lnTo>
                    <a:pt x="21650" y="3727"/>
                  </a:lnTo>
                  <a:lnTo>
                    <a:pt x="21536" y="3681"/>
                  </a:lnTo>
                  <a:lnTo>
                    <a:pt x="21193" y="3727"/>
                  </a:lnTo>
                  <a:lnTo>
                    <a:pt x="21056" y="3818"/>
                  </a:lnTo>
                  <a:lnTo>
                    <a:pt x="20942" y="3910"/>
                  </a:lnTo>
                  <a:lnTo>
                    <a:pt x="20576" y="4024"/>
                  </a:lnTo>
                  <a:lnTo>
                    <a:pt x="20324" y="4070"/>
                  </a:lnTo>
                  <a:lnTo>
                    <a:pt x="19707" y="4207"/>
                  </a:lnTo>
                  <a:lnTo>
                    <a:pt x="19250" y="4390"/>
                  </a:lnTo>
                  <a:lnTo>
                    <a:pt x="18907" y="4641"/>
                  </a:lnTo>
                  <a:lnTo>
                    <a:pt x="18587" y="4824"/>
                  </a:lnTo>
                  <a:lnTo>
                    <a:pt x="18244" y="5121"/>
                  </a:lnTo>
                  <a:lnTo>
                    <a:pt x="17901" y="5533"/>
                  </a:lnTo>
                  <a:lnTo>
                    <a:pt x="17695" y="5876"/>
                  </a:lnTo>
                  <a:lnTo>
                    <a:pt x="17512" y="6264"/>
                  </a:lnTo>
                  <a:lnTo>
                    <a:pt x="17421" y="6401"/>
                  </a:lnTo>
                  <a:lnTo>
                    <a:pt x="17101" y="6447"/>
                  </a:lnTo>
                  <a:lnTo>
                    <a:pt x="17009" y="6424"/>
                  </a:lnTo>
                  <a:lnTo>
                    <a:pt x="16781" y="6310"/>
                  </a:lnTo>
                  <a:lnTo>
                    <a:pt x="16529" y="6127"/>
                  </a:lnTo>
                  <a:lnTo>
                    <a:pt x="16369" y="5739"/>
                  </a:lnTo>
                  <a:lnTo>
                    <a:pt x="16278" y="5350"/>
                  </a:lnTo>
                  <a:lnTo>
                    <a:pt x="16209" y="5258"/>
                  </a:lnTo>
                  <a:lnTo>
                    <a:pt x="15866" y="5121"/>
                  </a:lnTo>
                  <a:lnTo>
                    <a:pt x="15706" y="5144"/>
                  </a:lnTo>
                  <a:lnTo>
                    <a:pt x="15318" y="5190"/>
                  </a:lnTo>
                  <a:lnTo>
                    <a:pt x="15043" y="5258"/>
                  </a:lnTo>
                  <a:lnTo>
                    <a:pt x="14746" y="5258"/>
                  </a:lnTo>
                  <a:lnTo>
                    <a:pt x="14312" y="5236"/>
                  </a:lnTo>
                  <a:lnTo>
                    <a:pt x="13946" y="5190"/>
                  </a:lnTo>
                  <a:lnTo>
                    <a:pt x="13489" y="5098"/>
                  </a:lnTo>
                  <a:lnTo>
                    <a:pt x="12757" y="5053"/>
                  </a:lnTo>
                  <a:lnTo>
                    <a:pt x="12117" y="4961"/>
                  </a:lnTo>
                  <a:lnTo>
                    <a:pt x="11797" y="4870"/>
                  </a:lnTo>
                  <a:lnTo>
                    <a:pt x="10677" y="4481"/>
                  </a:lnTo>
                  <a:lnTo>
                    <a:pt x="10471" y="4344"/>
                  </a:lnTo>
                  <a:lnTo>
                    <a:pt x="10334" y="4207"/>
                  </a:lnTo>
                  <a:lnTo>
                    <a:pt x="9625" y="3750"/>
                  </a:lnTo>
                  <a:lnTo>
                    <a:pt x="9442" y="3544"/>
                  </a:lnTo>
                  <a:lnTo>
                    <a:pt x="9259" y="3361"/>
                  </a:lnTo>
                  <a:lnTo>
                    <a:pt x="8665" y="3064"/>
                  </a:lnTo>
                  <a:lnTo>
                    <a:pt x="8482" y="3018"/>
                  </a:lnTo>
                  <a:lnTo>
                    <a:pt x="8322" y="2972"/>
                  </a:lnTo>
                  <a:lnTo>
                    <a:pt x="7842" y="2629"/>
                  </a:lnTo>
                  <a:lnTo>
                    <a:pt x="7727" y="2492"/>
                  </a:lnTo>
                  <a:lnTo>
                    <a:pt x="7567" y="2401"/>
                  </a:lnTo>
                  <a:lnTo>
                    <a:pt x="6950" y="2378"/>
                  </a:lnTo>
                  <a:lnTo>
                    <a:pt x="6699" y="2401"/>
                  </a:lnTo>
                  <a:lnTo>
                    <a:pt x="6173" y="2446"/>
                  </a:lnTo>
                  <a:lnTo>
                    <a:pt x="5716" y="2538"/>
                  </a:lnTo>
                  <a:lnTo>
                    <a:pt x="5624" y="2629"/>
                  </a:lnTo>
                  <a:lnTo>
                    <a:pt x="5556" y="2972"/>
                  </a:lnTo>
                  <a:lnTo>
                    <a:pt x="5601" y="3178"/>
                  </a:lnTo>
                  <a:lnTo>
                    <a:pt x="5601" y="3338"/>
                  </a:lnTo>
                  <a:lnTo>
                    <a:pt x="5396" y="3612"/>
                  </a:lnTo>
                  <a:lnTo>
                    <a:pt x="5258" y="3658"/>
                  </a:lnTo>
                  <a:lnTo>
                    <a:pt x="4687" y="3772"/>
                  </a:lnTo>
                  <a:lnTo>
                    <a:pt x="3841" y="3818"/>
                  </a:lnTo>
                  <a:lnTo>
                    <a:pt x="3567" y="3795"/>
                  </a:lnTo>
                  <a:lnTo>
                    <a:pt x="3086" y="3612"/>
                  </a:lnTo>
                  <a:lnTo>
                    <a:pt x="2835" y="3612"/>
                  </a:lnTo>
                  <a:lnTo>
                    <a:pt x="2286" y="3681"/>
                  </a:lnTo>
                  <a:lnTo>
                    <a:pt x="1943" y="3750"/>
                  </a:lnTo>
                  <a:lnTo>
                    <a:pt x="1852" y="3818"/>
                  </a:lnTo>
                  <a:lnTo>
                    <a:pt x="1761" y="4230"/>
                  </a:lnTo>
                  <a:lnTo>
                    <a:pt x="1738" y="4435"/>
                  </a:lnTo>
                  <a:lnTo>
                    <a:pt x="1692" y="4595"/>
                  </a:lnTo>
                  <a:lnTo>
                    <a:pt x="1532" y="4847"/>
                  </a:lnTo>
                  <a:lnTo>
                    <a:pt x="1395" y="4961"/>
                  </a:lnTo>
                  <a:lnTo>
                    <a:pt x="1235" y="4984"/>
                  </a:lnTo>
                  <a:lnTo>
                    <a:pt x="732" y="4847"/>
                  </a:lnTo>
                  <a:lnTo>
                    <a:pt x="549" y="4870"/>
                  </a:lnTo>
                  <a:lnTo>
                    <a:pt x="412" y="4961"/>
                  </a:lnTo>
                  <a:lnTo>
                    <a:pt x="320" y="5373"/>
                  </a:lnTo>
                  <a:lnTo>
                    <a:pt x="229" y="5510"/>
                  </a:lnTo>
                  <a:lnTo>
                    <a:pt x="114" y="5601"/>
                  </a:lnTo>
                  <a:lnTo>
                    <a:pt x="0" y="5899"/>
                  </a:lnTo>
                  <a:lnTo>
                    <a:pt x="23" y="6081"/>
                  </a:lnTo>
                  <a:lnTo>
                    <a:pt x="69" y="6447"/>
                  </a:lnTo>
                  <a:lnTo>
                    <a:pt x="206" y="6813"/>
                  </a:lnTo>
                  <a:lnTo>
                    <a:pt x="297" y="7019"/>
                  </a:lnTo>
                  <a:lnTo>
                    <a:pt x="709" y="7202"/>
                  </a:lnTo>
                  <a:lnTo>
                    <a:pt x="937" y="7293"/>
                  </a:lnTo>
                  <a:lnTo>
                    <a:pt x="1098" y="7385"/>
                  </a:lnTo>
                  <a:lnTo>
                    <a:pt x="1235" y="7659"/>
                  </a:lnTo>
                  <a:lnTo>
                    <a:pt x="1372" y="7796"/>
                  </a:lnTo>
                  <a:lnTo>
                    <a:pt x="1509" y="7956"/>
                  </a:lnTo>
                  <a:lnTo>
                    <a:pt x="1623" y="8276"/>
                  </a:lnTo>
                  <a:lnTo>
                    <a:pt x="1669" y="8505"/>
                  </a:lnTo>
                  <a:lnTo>
                    <a:pt x="1738" y="8733"/>
                  </a:lnTo>
                  <a:lnTo>
                    <a:pt x="1738" y="9076"/>
                  </a:lnTo>
                  <a:lnTo>
                    <a:pt x="1715" y="9213"/>
                  </a:lnTo>
                  <a:lnTo>
                    <a:pt x="1669" y="9282"/>
                  </a:lnTo>
                  <a:lnTo>
                    <a:pt x="1555" y="9282"/>
                  </a:lnTo>
                  <a:lnTo>
                    <a:pt x="1600" y="9351"/>
                  </a:lnTo>
                  <a:lnTo>
                    <a:pt x="1646" y="9396"/>
                  </a:lnTo>
                  <a:lnTo>
                    <a:pt x="1829" y="9511"/>
                  </a:lnTo>
                  <a:lnTo>
                    <a:pt x="2035" y="9625"/>
                  </a:lnTo>
                  <a:lnTo>
                    <a:pt x="2309" y="9762"/>
                  </a:lnTo>
                  <a:lnTo>
                    <a:pt x="2629" y="9762"/>
                  </a:lnTo>
                  <a:lnTo>
                    <a:pt x="2904" y="9785"/>
                  </a:lnTo>
                  <a:lnTo>
                    <a:pt x="3247" y="9899"/>
                  </a:lnTo>
                  <a:lnTo>
                    <a:pt x="3429" y="9968"/>
                  </a:lnTo>
                  <a:lnTo>
                    <a:pt x="3749" y="10288"/>
                  </a:lnTo>
                  <a:lnTo>
                    <a:pt x="3864" y="10517"/>
                  </a:lnTo>
                  <a:lnTo>
                    <a:pt x="3978" y="10768"/>
                  </a:lnTo>
                  <a:lnTo>
                    <a:pt x="4321" y="11340"/>
                  </a:lnTo>
                  <a:lnTo>
                    <a:pt x="4412" y="11385"/>
                  </a:lnTo>
                  <a:lnTo>
                    <a:pt x="4641" y="11477"/>
                  </a:lnTo>
                  <a:lnTo>
                    <a:pt x="4984" y="11637"/>
                  </a:lnTo>
                  <a:lnTo>
                    <a:pt x="5144" y="11637"/>
                  </a:lnTo>
                  <a:lnTo>
                    <a:pt x="5464" y="11431"/>
                  </a:lnTo>
                  <a:lnTo>
                    <a:pt x="5578" y="11362"/>
                  </a:lnTo>
                  <a:lnTo>
                    <a:pt x="5761" y="11317"/>
                  </a:lnTo>
                  <a:lnTo>
                    <a:pt x="6036" y="11431"/>
                  </a:lnTo>
                  <a:lnTo>
                    <a:pt x="6196" y="11477"/>
                  </a:lnTo>
                  <a:lnTo>
                    <a:pt x="6493" y="11362"/>
                  </a:lnTo>
                  <a:lnTo>
                    <a:pt x="6722" y="11317"/>
                  </a:lnTo>
                  <a:lnTo>
                    <a:pt x="6973" y="11294"/>
                  </a:lnTo>
                  <a:lnTo>
                    <a:pt x="7293" y="11431"/>
                  </a:lnTo>
                  <a:lnTo>
                    <a:pt x="7522" y="11523"/>
                  </a:lnTo>
                  <a:lnTo>
                    <a:pt x="7750" y="11614"/>
                  </a:lnTo>
                  <a:lnTo>
                    <a:pt x="8185" y="11751"/>
                  </a:lnTo>
                  <a:lnTo>
                    <a:pt x="8322" y="11911"/>
                  </a:lnTo>
                  <a:lnTo>
                    <a:pt x="8596" y="12208"/>
                  </a:lnTo>
                  <a:lnTo>
                    <a:pt x="8848" y="12414"/>
                  </a:lnTo>
                  <a:lnTo>
                    <a:pt x="8962" y="12551"/>
                  </a:lnTo>
                  <a:lnTo>
                    <a:pt x="9053" y="12894"/>
                  </a:lnTo>
                  <a:lnTo>
                    <a:pt x="8962" y="13123"/>
                  </a:lnTo>
                  <a:lnTo>
                    <a:pt x="8825" y="13489"/>
                  </a:lnTo>
                  <a:lnTo>
                    <a:pt x="8756" y="13740"/>
                  </a:lnTo>
                  <a:lnTo>
                    <a:pt x="8665" y="13854"/>
                  </a:lnTo>
                  <a:lnTo>
                    <a:pt x="8436" y="13900"/>
                  </a:lnTo>
                  <a:lnTo>
                    <a:pt x="8322" y="13900"/>
                  </a:lnTo>
                  <a:lnTo>
                    <a:pt x="7979" y="13923"/>
                  </a:lnTo>
                  <a:lnTo>
                    <a:pt x="7613" y="13969"/>
                  </a:lnTo>
                  <a:lnTo>
                    <a:pt x="7476" y="14014"/>
                  </a:lnTo>
                  <a:lnTo>
                    <a:pt x="7247" y="14289"/>
                  </a:lnTo>
                  <a:lnTo>
                    <a:pt x="7224" y="14403"/>
                  </a:lnTo>
                  <a:lnTo>
                    <a:pt x="7202" y="14540"/>
                  </a:lnTo>
                  <a:lnTo>
                    <a:pt x="7202" y="14929"/>
                  </a:lnTo>
                  <a:lnTo>
                    <a:pt x="7316" y="15066"/>
                  </a:lnTo>
                  <a:lnTo>
                    <a:pt x="7453" y="15249"/>
                  </a:lnTo>
                  <a:lnTo>
                    <a:pt x="7590" y="15752"/>
                  </a:lnTo>
                  <a:lnTo>
                    <a:pt x="7705" y="15912"/>
                  </a:lnTo>
                  <a:lnTo>
                    <a:pt x="7796" y="16072"/>
                  </a:lnTo>
                  <a:lnTo>
                    <a:pt x="7819" y="16506"/>
                  </a:lnTo>
                  <a:lnTo>
                    <a:pt x="7842" y="16689"/>
                  </a:lnTo>
                  <a:lnTo>
                    <a:pt x="7819" y="16849"/>
                  </a:lnTo>
                  <a:lnTo>
                    <a:pt x="7545" y="17055"/>
                  </a:lnTo>
                  <a:lnTo>
                    <a:pt x="7407" y="17055"/>
                  </a:lnTo>
                  <a:lnTo>
                    <a:pt x="7293" y="17078"/>
                  </a:lnTo>
                  <a:lnTo>
                    <a:pt x="7110" y="17375"/>
                  </a:lnTo>
                  <a:lnTo>
                    <a:pt x="7087" y="17512"/>
                  </a:lnTo>
                  <a:lnTo>
                    <a:pt x="7064" y="17672"/>
                  </a:lnTo>
                  <a:lnTo>
                    <a:pt x="7087" y="18084"/>
                  </a:lnTo>
                  <a:lnTo>
                    <a:pt x="7179" y="18221"/>
                  </a:lnTo>
                  <a:lnTo>
                    <a:pt x="7362" y="18541"/>
                  </a:lnTo>
                  <a:lnTo>
                    <a:pt x="7476" y="18793"/>
                  </a:lnTo>
                  <a:lnTo>
                    <a:pt x="7727" y="18930"/>
                  </a:lnTo>
                  <a:lnTo>
                    <a:pt x="8025" y="18975"/>
                  </a:lnTo>
                  <a:lnTo>
                    <a:pt x="8276" y="19044"/>
                  </a:lnTo>
                  <a:lnTo>
                    <a:pt x="8528" y="19250"/>
                  </a:lnTo>
                  <a:lnTo>
                    <a:pt x="8665" y="19341"/>
                  </a:lnTo>
                  <a:lnTo>
                    <a:pt x="8962" y="19501"/>
                  </a:lnTo>
                  <a:lnTo>
                    <a:pt x="9122" y="19478"/>
                  </a:lnTo>
                  <a:lnTo>
                    <a:pt x="9191" y="19478"/>
                  </a:lnTo>
                  <a:lnTo>
                    <a:pt x="9305" y="19616"/>
                  </a:lnTo>
                  <a:lnTo>
                    <a:pt x="9419" y="19959"/>
                  </a:lnTo>
                  <a:lnTo>
                    <a:pt x="9419" y="20119"/>
                  </a:lnTo>
                  <a:lnTo>
                    <a:pt x="9442" y="20553"/>
                  </a:lnTo>
                  <a:lnTo>
                    <a:pt x="9488" y="20987"/>
                  </a:lnTo>
                  <a:lnTo>
                    <a:pt x="9488" y="21102"/>
                  </a:lnTo>
                  <a:lnTo>
                    <a:pt x="9213" y="21239"/>
                  </a:lnTo>
                  <a:lnTo>
                    <a:pt x="9122" y="21284"/>
                  </a:lnTo>
                  <a:lnTo>
                    <a:pt x="9099" y="21605"/>
                  </a:lnTo>
                  <a:lnTo>
                    <a:pt x="9145" y="22062"/>
                  </a:lnTo>
                  <a:lnTo>
                    <a:pt x="9168" y="22222"/>
                  </a:lnTo>
                  <a:lnTo>
                    <a:pt x="9396" y="22428"/>
                  </a:lnTo>
                  <a:lnTo>
                    <a:pt x="9488" y="22519"/>
                  </a:lnTo>
                  <a:lnTo>
                    <a:pt x="9602" y="22633"/>
                  </a:lnTo>
                  <a:lnTo>
                    <a:pt x="9762" y="22953"/>
                  </a:lnTo>
                  <a:lnTo>
                    <a:pt x="9739" y="23091"/>
                  </a:lnTo>
                  <a:lnTo>
                    <a:pt x="9534" y="23388"/>
                  </a:lnTo>
                  <a:lnTo>
                    <a:pt x="9396" y="23525"/>
                  </a:lnTo>
                  <a:lnTo>
                    <a:pt x="9213" y="23525"/>
                  </a:lnTo>
                  <a:lnTo>
                    <a:pt x="8871" y="23548"/>
                  </a:lnTo>
                  <a:lnTo>
                    <a:pt x="8665" y="23662"/>
                  </a:lnTo>
                  <a:lnTo>
                    <a:pt x="8459" y="23822"/>
                  </a:lnTo>
                  <a:lnTo>
                    <a:pt x="8368" y="23868"/>
                  </a:lnTo>
                  <a:lnTo>
                    <a:pt x="8276" y="24119"/>
                  </a:lnTo>
                  <a:lnTo>
                    <a:pt x="8253" y="24211"/>
                  </a:lnTo>
                  <a:lnTo>
                    <a:pt x="8299" y="24302"/>
                  </a:lnTo>
                  <a:lnTo>
                    <a:pt x="8550" y="24439"/>
                  </a:lnTo>
                  <a:lnTo>
                    <a:pt x="8665" y="24439"/>
                  </a:lnTo>
                  <a:lnTo>
                    <a:pt x="8893" y="24462"/>
                  </a:lnTo>
                  <a:lnTo>
                    <a:pt x="9168" y="24531"/>
                  </a:lnTo>
                  <a:lnTo>
                    <a:pt x="9305" y="24554"/>
                  </a:lnTo>
                  <a:lnTo>
                    <a:pt x="9465" y="24782"/>
                  </a:lnTo>
                  <a:lnTo>
                    <a:pt x="9488" y="24897"/>
                  </a:lnTo>
                  <a:lnTo>
                    <a:pt x="9488" y="25011"/>
                  </a:lnTo>
                  <a:lnTo>
                    <a:pt x="9305" y="25262"/>
                  </a:lnTo>
                  <a:lnTo>
                    <a:pt x="9213" y="25308"/>
                  </a:lnTo>
                  <a:lnTo>
                    <a:pt x="8985" y="25400"/>
                  </a:lnTo>
                  <a:lnTo>
                    <a:pt x="8756" y="25468"/>
                  </a:lnTo>
                  <a:lnTo>
                    <a:pt x="8665" y="25514"/>
                  </a:lnTo>
                  <a:lnTo>
                    <a:pt x="8573" y="25857"/>
                  </a:lnTo>
                  <a:lnTo>
                    <a:pt x="8550" y="26040"/>
                  </a:lnTo>
                  <a:lnTo>
                    <a:pt x="8550" y="26200"/>
                  </a:lnTo>
                  <a:lnTo>
                    <a:pt x="8665" y="26474"/>
                  </a:lnTo>
                  <a:lnTo>
                    <a:pt x="8848" y="26520"/>
                  </a:lnTo>
                  <a:lnTo>
                    <a:pt x="9076" y="26611"/>
                  </a:lnTo>
                  <a:lnTo>
                    <a:pt x="9396" y="27023"/>
                  </a:lnTo>
                  <a:lnTo>
                    <a:pt x="9534" y="27137"/>
                  </a:lnTo>
                  <a:lnTo>
                    <a:pt x="9762" y="27366"/>
                  </a:lnTo>
                  <a:lnTo>
                    <a:pt x="9922" y="27663"/>
                  </a:lnTo>
                  <a:lnTo>
                    <a:pt x="9968" y="27823"/>
                  </a:lnTo>
                  <a:lnTo>
                    <a:pt x="9876" y="28212"/>
                  </a:lnTo>
                  <a:lnTo>
                    <a:pt x="9831" y="28372"/>
                  </a:lnTo>
                  <a:lnTo>
                    <a:pt x="9831" y="28486"/>
                  </a:lnTo>
                  <a:lnTo>
                    <a:pt x="10128" y="28623"/>
                  </a:lnTo>
                  <a:lnTo>
                    <a:pt x="10174" y="28692"/>
                  </a:lnTo>
                  <a:lnTo>
                    <a:pt x="10197" y="28783"/>
                  </a:lnTo>
                  <a:lnTo>
                    <a:pt x="10517" y="28897"/>
                  </a:lnTo>
                  <a:lnTo>
                    <a:pt x="10654" y="28920"/>
                  </a:lnTo>
                  <a:lnTo>
                    <a:pt x="10905" y="28897"/>
                  </a:lnTo>
                  <a:lnTo>
                    <a:pt x="11157" y="28737"/>
                  </a:lnTo>
                  <a:lnTo>
                    <a:pt x="11248" y="28623"/>
                  </a:lnTo>
                  <a:lnTo>
                    <a:pt x="11317" y="28280"/>
                  </a:lnTo>
                  <a:lnTo>
                    <a:pt x="11362" y="28189"/>
                  </a:lnTo>
                  <a:lnTo>
                    <a:pt x="11477" y="28166"/>
                  </a:lnTo>
                  <a:lnTo>
                    <a:pt x="11888" y="28280"/>
                  </a:lnTo>
                  <a:lnTo>
                    <a:pt x="11911" y="28372"/>
                  </a:lnTo>
                  <a:lnTo>
                    <a:pt x="11934" y="28486"/>
                  </a:lnTo>
                  <a:lnTo>
                    <a:pt x="12231" y="28715"/>
                  </a:lnTo>
                  <a:lnTo>
                    <a:pt x="12300" y="28875"/>
                  </a:lnTo>
                  <a:lnTo>
                    <a:pt x="12368" y="29240"/>
                  </a:lnTo>
                  <a:lnTo>
                    <a:pt x="12460" y="29492"/>
                  </a:lnTo>
                  <a:lnTo>
                    <a:pt x="12643" y="29583"/>
                  </a:lnTo>
                  <a:lnTo>
                    <a:pt x="12963" y="29560"/>
                  </a:lnTo>
                  <a:lnTo>
                    <a:pt x="13077" y="29492"/>
                  </a:lnTo>
                  <a:lnTo>
                    <a:pt x="13214" y="29240"/>
                  </a:lnTo>
                  <a:lnTo>
                    <a:pt x="13351" y="29195"/>
                  </a:lnTo>
                  <a:lnTo>
                    <a:pt x="13466" y="29149"/>
                  </a:lnTo>
                  <a:lnTo>
                    <a:pt x="13580" y="28920"/>
                  </a:lnTo>
                  <a:lnTo>
                    <a:pt x="13672" y="28897"/>
                  </a:lnTo>
                  <a:lnTo>
                    <a:pt x="14106" y="28943"/>
                  </a:lnTo>
                  <a:lnTo>
                    <a:pt x="14609" y="28966"/>
                  </a:lnTo>
                  <a:lnTo>
                    <a:pt x="14769" y="28989"/>
                  </a:lnTo>
                  <a:lnTo>
                    <a:pt x="15112" y="29103"/>
                  </a:lnTo>
                  <a:lnTo>
                    <a:pt x="15203" y="29218"/>
                  </a:lnTo>
                  <a:lnTo>
                    <a:pt x="15272" y="29332"/>
                  </a:lnTo>
                  <a:lnTo>
                    <a:pt x="15500" y="29606"/>
                  </a:lnTo>
                  <a:lnTo>
                    <a:pt x="15523" y="29812"/>
                  </a:lnTo>
                  <a:lnTo>
                    <a:pt x="15546" y="29972"/>
                  </a:lnTo>
                  <a:lnTo>
                    <a:pt x="15729" y="30201"/>
                  </a:lnTo>
                  <a:lnTo>
                    <a:pt x="15752" y="30338"/>
                  </a:lnTo>
                  <a:lnTo>
                    <a:pt x="15798" y="30475"/>
                  </a:lnTo>
                  <a:lnTo>
                    <a:pt x="16049" y="30635"/>
                  </a:lnTo>
                  <a:lnTo>
                    <a:pt x="16163" y="30658"/>
                  </a:lnTo>
                  <a:lnTo>
                    <a:pt x="16964" y="30681"/>
                  </a:lnTo>
                  <a:lnTo>
                    <a:pt x="17901" y="30726"/>
                  </a:lnTo>
                  <a:lnTo>
                    <a:pt x="18290" y="30818"/>
                  </a:lnTo>
                  <a:lnTo>
                    <a:pt x="18518" y="30955"/>
                  </a:lnTo>
                  <a:lnTo>
                    <a:pt x="18610" y="31046"/>
                  </a:lnTo>
                  <a:lnTo>
                    <a:pt x="18770" y="31298"/>
                  </a:lnTo>
                  <a:lnTo>
                    <a:pt x="18907" y="31367"/>
                  </a:lnTo>
                  <a:lnTo>
                    <a:pt x="19044" y="31412"/>
                  </a:lnTo>
                  <a:lnTo>
                    <a:pt x="19227" y="31664"/>
                  </a:lnTo>
                  <a:lnTo>
                    <a:pt x="19250" y="31801"/>
                  </a:lnTo>
                  <a:lnTo>
                    <a:pt x="19410" y="32167"/>
                  </a:lnTo>
                  <a:lnTo>
                    <a:pt x="19661" y="32510"/>
                  </a:lnTo>
                  <a:lnTo>
                    <a:pt x="19798" y="32784"/>
                  </a:lnTo>
                  <a:lnTo>
                    <a:pt x="19867" y="33104"/>
                  </a:lnTo>
                  <a:lnTo>
                    <a:pt x="20050" y="33538"/>
                  </a:lnTo>
                  <a:lnTo>
                    <a:pt x="20187" y="33996"/>
                  </a:lnTo>
                  <a:lnTo>
                    <a:pt x="20096" y="34361"/>
                  </a:lnTo>
                  <a:lnTo>
                    <a:pt x="19959" y="34636"/>
                  </a:lnTo>
                  <a:lnTo>
                    <a:pt x="19867" y="34727"/>
                  </a:lnTo>
                  <a:lnTo>
                    <a:pt x="19547" y="34796"/>
                  </a:lnTo>
                  <a:lnTo>
                    <a:pt x="19410" y="34796"/>
                  </a:lnTo>
                  <a:lnTo>
                    <a:pt x="19341" y="34841"/>
                  </a:lnTo>
                  <a:lnTo>
                    <a:pt x="19296" y="35139"/>
                  </a:lnTo>
                  <a:lnTo>
                    <a:pt x="19318" y="35344"/>
                  </a:lnTo>
                  <a:lnTo>
                    <a:pt x="19273" y="35527"/>
                  </a:lnTo>
                  <a:lnTo>
                    <a:pt x="19044" y="35756"/>
                  </a:lnTo>
                  <a:lnTo>
                    <a:pt x="18953" y="35779"/>
                  </a:lnTo>
                  <a:lnTo>
                    <a:pt x="18884" y="35962"/>
                  </a:lnTo>
                  <a:lnTo>
                    <a:pt x="18907" y="36396"/>
                  </a:lnTo>
                  <a:lnTo>
                    <a:pt x="18953" y="36556"/>
                  </a:lnTo>
                  <a:lnTo>
                    <a:pt x="19250" y="36853"/>
                  </a:lnTo>
                  <a:lnTo>
                    <a:pt x="19433" y="36899"/>
                  </a:lnTo>
                  <a:lnTo>
                    <a:pt x="19776" y="37013"/>
                  </a:lnTo>
                  <a:lnTo>
                    <a:pt x="20141" y="37173"/>
                  </a:lnTo>
                  <a:lnTo>
                    <a:pt x="20324" y="37242"/>
                  </a:lnTo>
                  <a:lnTo>
                    <a:pt x="20484" y="37539"/>
                  </a:lnTo>
                  <a:lnTo>
                    <a:pt x="20507" y="37699"/>
                  </a:lnTo>
                  <a:lnTo>
                    <a:pt x="20530" y="38111"/>
                  </a:lnTo>
                  <a:lnTo>
                    <a:pt x="20416" y="38454"/>
                  </a:lnTo>
                  <a:lnTo>
                    <a:pt x="20233" y="38637"/>
                  </a:lnTo>
                  <a:lnTo>
                    <a:pt x="20141" y="38911"/>
                  </a:lnTo>
                  <a:lnTo>
                    <a:pt x="20210" y="39322"/>
                  </a:lnTo>
                  <a:lnTo>
                    <a:pt x="20301" y="39642"/>
                  </a:lnTo>
                  <a:lnTo>
                    <a:pt x="20347" y="40054"/>
                  </a:lnTo>
                  <a:lnTo>
                    <a:pt x="20439" y="40465"/>
                  </a:lnTo>
                  <a:lnTo>
                    <a:pt x="20690" y="40808"/>
                  </a:lnTo>
                  <a:lnTo>
                    <a:pt x="21010" y="41151"/>
                  </a:lnTo>
                  <a:lnTo>
                    <a:pt x="21330" y="41243"/>
                  </a:lnTo>
                  <a:lnTo>
                    <a:pt x="21856" y="41243"/>
                  </a:lnTo>
                  <a:lnTo>
                    <a:pt x="22108" y="41037"/>
                  </a:lnTo>
                  <a:lnTo>
                    <a:pt x="22245" y="41014"/>
                  </a:lnTo>
                  <a:lnTo>
                    <a:pt x="22496" y="40877"/>
                  </a:lnTo>
                  <a:lnTo>
                    <a:pt x="22748" y="40626"/>
                  </a:lnTo>
                  <a:lnTo>
                    <a:pt x="23045" y="40351"/>
                  </a:lnTo>
                  <a:lnTo>
                    <a:pt x="23205" y="40077"/>
                  </a:lnTo>
                  <a:lnTo>
                    <a:pt x="23273" y="39985"/>
                  </a:lnTo>
                  <a:lnTo>
                    <a:pt x="23662" y="39871"/>
                  </a:lnTo>
                  <a:lnTo>
                    <a:pt x="23868" y="39848"/>
                  </a:lnTo>
                  <a:lnTo>
                    <a:pt x="24074" y="39871"/>
                  </a:lnTo>
                  <a:lnTo>
                    <a:pt x="24348" y="40145"/>
                  </a:lnTo>
                  <a:lnTo>
                    <a:pt x="24394" y="40237"/>
                  </a:lnTo>
                  <a:lnTo>
                    <a:pt x="24439" y="40305"/>
                  </a:lnTo>
                  <a:lnTo>
                    <a:pt x="24691" y="40443"/>
                  </a:lnTo>
                  <a:lnTo>
                    <a:pt x="24874" y="40465"/>
                  </a:lnTo>
                  <a:lnTo>
                    <a:pt x="25034" y="40511"/>
                  </a:lnTo>
                  <a:lnTo>
                    <a:pt x="25194" y="40763"/>
                  </a:lnTo>
                  <a:lnTo>
                    <a:pt x="25308" y="40854"/>
                  </a:lnTo>
                  <a:lnTo>
                    <a:pt x="25423" y="40877"/>
                  </a:lnTo>
                  <a:lnTo>
                    <a:pt x="25628" y="40740"/>
                  </a:lnTo>
                  <a:lnTo>
                    <a:pt x="25697" y="40626"/>
                  </a:lnTo>
                  <a:lnTo>
                    <a:pt x="25834" y="40557"/>
                  </a:lnTo>
                  <a:lnTo>
                    <a:pt x="26611" y="40557"/>
                  </a:lnTo>
                  <a:lnTo>
                    <a:pt x="27297" y="40580"/>
                  </a:lnTo>
                  <a:lnTo>
                    <a:pt x="29195" y="40603"/>
                  </a:lnTo>
                  <a:lnTo>
                    <a:pt x="30292" y="40626"/>
                  </a:lnTo>
                  <a:lnTo>
                    <a:pt x="30749" y="40488"/>
                  </a:lnTo>
                  <a:lnTo>
                    <a:pt x="31161" y="40328"/>
                  </a:lnTo>
                  <a:lnTo>
                    <a:pt x="31504" y="40305"/>
                  </a:lnTo>
                  <a:lnTo>
                    <a:pt x="31870" y="40328"/>
                  </a:lnTo>
                  <a:lnTo>
                    <a:pt x="31938" y="40328"/>
                  </a:lnTo>
                  <a:lnTo>
                    <a:pt x="32007" y="39985"/>
                  </a:lnTo>
                  <a:lnTo>
                    <a:pt x="32030" y="39848"/>
                  </a:lnTo>
                  <a:lnTo>
                    <a:pt x="31915" y="39505"/>
                  </a:lnTo>
                  <a:lnTo>
                    <a:pt x="31801" y="39140"/>
                  </a:lnTo>
                  <a:lnTo>
                    <a:pt x="31824" y="39025"/>
                  </a:lnTo>
                  <a:lnTo>
                    <a:pt x="32167" y="38888"/>
                  </a:lnTo>
                  <a:lnTo>
                    <a:pt x="32395" y="38888"/>
                  </a:lnTo>
                  <a:lnTo>
                    <a:pt x="32601" y="38865"/>
                  </a:lnTo>
                  <a:lnTo>
                    <a:pt x="32761" y="38637"/>
                  </a:lnTo>
                  <a:lnTo>
                    <a:pt x="32761" y="38545"/>
                  </a:lnTo>
                  <a:lnTo>
                    <a:pt x="33173" y="38454"/>
                  </a:lnTo>
                  <a:lnTo>
                    <a:pt x="33836" y="38477"/>
                  </a:lnTo>
                  <a:lnTo>
                    <a:pt x="34499" y="38454"/>
                  </a:lnTo>
                  <a:lnTo>
                    <a:pt x="34933" y="38454"/>
                  </a:lnTo>
                  <a:lnTo>
                    <a:pt x="35230" y="38271"/>
                  </a:lnTo>
                  <a:lnTo>
                    <a:pt x="35550" y="37928"/>
                  </a:lnTo>
                  <a:lnTo>
                    <a:pt x="35916" y="37631"/>
                  </a:lnTo>
                  <a:lnTo>
                    <a:pt x="36350" y="37471"/>
                  </a:lnTo>
                  <a:lnTo>
                    <a:pt x="36853" y="37425"/>
                  </a:lnTo>
                  <a:lnTo>
                    <a:pt x="37402" y="37425"/>
                  </a:lnTo>
                  <a:lnTo>
                    <a:pt x="37699" y="37333"/>
                  </a:lnTo>
                  <a:lnTo>
                    <a:pt x="38019" y="37059"/>
                  </a:lnTo>
                  <a:lnTo>
                    <a:pt x="38134" y="36922"/>
                  </a:lnTo>
                  <a:lnTo>
                    <a:pt x="38248" y="36670"/>
                  </a:lnTo>
                  <a:lnTo>
                    <a:pt x="38248" y="36579"/>
                  </a:lnTo>
                  <a:lnTo>
                    <a:pt x="38317" y="36419"/>
                  </a:lnTo>
                  <a:lnTo>
                    <a:pt x="38545" y="36167"/>
                  </a:lnTo>
                  <a:lnTo>
                    <a:pt x="38499" y="36053"/>
                  </a:lnTo>
                  <a:lnTo>
                    <a:pt x="38454" y="35847"/>
                  </a:lnTo>
                  <a:lnTo>
                    <a:pt x="38431" y="35619"/>
                  </a:lnTo>
                  <a:lnTo>
                    <a:pt x="38431" y="35299"/>
                  </a:lnTo>
                  <a:lnTo>
                    <a:pt x="38568" y="35230"/>
                  </a:lnTo>
                  <a:lnTo>
                    <a:pt x="38728" y="35184"/>
                  </a:lnTo>
                  <a:lnTo>
                    <a:pt x="39071" y="35070"/>
                  </a:lnTo>
                  <a:lnTo>
                    <a:pt x="39140" y="34910"/>
                  </a:lnTo>
                  <a:lnTo>
                    <a:pt x="39231" y="34773"/>
                  </a:lnTo>
                  <a:lnTo>
                    <a:pt x="39483" y="34613"/>
                  </a:lnTo>
                  <a:lnTo>
                    <a:pt x="39551" y="34476"/>
                  </a:lnTo>
                  <a:lnTo>
                    <a:pt x="39597" y="34293"/>
                  </a:lnTo>
                  <a:lnTo>
                    <a:pt x="39665" y="34018"/>
                  </a:lnTo>
                  <a:lnTo>
                    <a:pt x="39551" y="33881"/>
                  </a:lnTo>
                  <a:lnTo>
                    <a:pt x="39231" y="33721"/>
                  </a:lnTo>
                  <a:lnTo>
                    <a:pt x="38820" y="33630"/>
                  </a:lnTo>
                  <a:lnTo>
                    <a:pt x="38637" y="33493"/>
                  </a:lnTo>
                  <a:lnTo>
                    <a:pt x="38385" y="33127"/>
                  </a:lnTo>
                  <a:lnTo>
                    <a:pt x="38202" y="33035"/>
                  </a:lnTo>
                  <a:lnTo>
                    <a:pt x="38019" y="32967"/>
                  </a:lnTo>
                  <a:lnTo>
                    <a:pt x="37768" y="32761"/>
                  </a:lnTo>
                  <a:lnTo>
                    <a:pt x="37699" y="32578"/>
                  </a:lnTo>
                  <a:lnTo>
                    <a:pt x="37608" y="32418"/>
                  </a:lnTo>
                  <a:lnTo>
                    <a:pt x="37311" y="32121"/>
                  </a:lnTo>
                  <a:lnTo>
                    <a:pt x="37288" y="31938"/>
                  </a:lnTo>
                  <a:lnTo>
                    <a:pt x="37311" y="31367"/>
                  </a:lnTo>
                  <a:lnTo>
                    <a:pt x="37288" y="30864"/>
                  </a:lnTo>
                  <a:lnTo>
                    <a:pt x="37379" y="30749"/>
                  </a:lnTo>
                  <a:lnTo>
                    <a:pt x="37676" y="30658"/>
                  </a:lnTo>
                  <a:lnTo>
                    <a:pt x="37814" y="30566"/>
                  </a:lnTo>
                  <a:lnTo>
                    <a:pt x="37836" y="30475"/>
                  </a:lnTo>
                  <a:lnTo>
                    <a:pt x="37836" y="30269"/>
                  </a:lnTo>
                  <a:lnTo>
                    <a:pt x="37951" y="29903"/>
                  </a:lnTo>
                  <a:lnTo>
                    <a:pt x="38042" y="29766"/>
                  </a:lnTo>
                  <a:lnTo>
                    <a:pt x="38225" y="29515"/>
                  </a:lnTo>
                  <a:lnTo>
                    <a:pt x="38499" y="29195"/>
                  </a:lnTo>
                  <a:lnTo>
                    <a:pt x="38682" y="29012"/>
                  </a:lnTo>
                  <a:lnTo>
                    <a:pt x="38842" y="28715"/>
                  </a:lnTo>
                  <a:lnTo>
                    <a:pt x="38865" y="28509"/>
                  </a:lnTo>
                  <a:lnTo>
                    <a:pt x="38751" y="27823"/>
                  </a:lnTo>
                  <a:lnTo>
                    <a:pt x="38637" y="27206"/>
                  </a:lnTo>
                  <a:lnTo>
                    <a:pt x="38522" y="26931"/>
                  </a:lnTo>
                  <a:lnTo>
                    <a:pt x="38339" y="26726"/>
                  </a:lnTo>
                  <a:lnTo>
                    <a:pt x="38248" y="26451"/>
                  </a:lnTo>
                  <a:lnTo>
                    <a:pt x="38179" y="26177"/>
                  </a:lnTo>
                  <a:lnTo>
                    <a:pt x="38111" y="25971"/>
                  </a:lnTo>
                  <a:lnTo>
                    <a:pt x="37905" y="25834"/>
                  </a:lnTo>
                  <a:lnTo>
                    <a:pt x="37791" y="25765"/>
                  </a:lnTo>
                  <a:lnTo>
                    <a:pt x="37631" y="25514"/>
                  </a:lnTo>
                  <a:lnTo>
                    <a:pt x="37631" y="25377"/>
                  </a:lnTo>
                  <a:lnTo>
                    <a:pt x="37631" y="25057"/>
                  </a:lnTo>
                  <a:lnTo>
                    <a:pt x="37676" y="24005"/>
                  </a:lnTo>
                  <a:lnTo>
                    <a:pt x="37631" y="23479"/>
                  </a:lnTo>
                  <a:lnTo>
                    <a:pt x="37562" y="23433"/>
                  </a:lnTo>
                  <a:lnTo>
                    <a:pt x="37448" y="23365"/>
                  </a:lnTo>
                  <a:lnTo>
                    <a:pt x="37311" y="23045"/>
                  </a:lnTo>
                  <a:lnTo>
                    <a:pt x="37173" y="22999"/>
                  </a:lnTo>
                  <a:lnTo>
                    <a:pt x="36968" y="23022"/>
                  </a:lnTo>
                  <a:lnTo>
                    <a:pt x="36693" y="22976"/>
                  </a:lnTo>
                  <a:lnTo>
                    <a:pt x="36579" y="22885"/>
                  </a:lnTo>
                  <a:lnTo>
                    <a:pt x="36556" y="22793"/>
                  </a:lnTo>
                  <a:lnTo>
                    <a:pt x="36488" y="22428"/>
                  </a:lnTo>
                  <a:lnTo>
                    <a:pt x="36350" y="22016"/>
                  </a:lnTo>
                  <a:lnTo>
                    <a:pt x="36282" y="21765"/>
                  </a:lnTo>
                  <a:lnTo>
                    <a:pt x="36099" y="21193"/>
                  </a:lnTo>
                  <a:lnTo>
                    <a:pt x="35939" y="20964"/>
                  </a:lnTo>
                  <a:lnTo>
                    <a:pt x="35870" y="20942"/>
                  </a:lnTo>
                  <a:lnTo>
                    <a:pt x="35687" y="20919"/>
                  </a:lnTo>
                  <a:lnTo>
                    <a:pt x="35413" y="20644"/>
                  </a:lnTo>
                  <a:lnTo>
                    <a:pt x="35390" y="20416"/>
                  </a:lnTo>
                  <a:lnTo>
                    <a:pt x="35390" y="20187"/>
                  </a:lnTo>
                  <a:lnTo>
                    <a:pt x="35413" y="19798"/>
                  </a:lnTo>
                  <a:lnTo>
                    <a:pt x="35482" y="19776"/>
                  </a:lnTo>
                  <a:lnTo>
                    <a:pt x="35619" y="19776"/>
                  </a:lnTo>
                  <a:lnTo>
                    <a:pt x="35939" y="19730"/>
                  </a:lnTo>
                  <a:lnTo>
                    <a:pt x="36053" y="19638"/>
                  </a:lnTo>
                  <a:lnTo>
                    <a:pt x="36053" y="19570"/>
                  </a:lnTo>
                  <a:lnTo>
                    <a:pt x="36053" y="19433"/>
                  </a:lnTo>
                  <a:lnTo>
                    <a:pt x="36259" y="19227"/>
                  </a:lnTo>
                  <a:lnTo>
                    <a:pt x="36350" y="19135"/>
                  </a:lnTo>
                  <a:lnTo>
                    <a:pt x="36442" y="19090"/>
                  </a:lnTo>
                  <a:lnTo>
                    <a:pt x="36579" y="18907"/>
                  </a:lnTo>
                  <a:lnTo>
                    <a:pt x="36602" y="18655"/>
                  </a:lnTo>
                  <a:lnTo>
                    <a:pt x="36602" y="18290"/>
                  </a:lnTo>
                  <a:lnTo>
                    <a:pt x="36556" y="17695"/>
                  </a:lnTo>
                  <a:lnTo>
                    <a:pt x="36465" y="17421"/>
                  </a:lnTo>
                  <a:lnTo>
                    <a:pt x="36396" y="17375"/>
                  </a:lnTo>
                  <a:lnTo>
                    <a:pt x="36213" y="17352"/>
                  </a:lnTo>
                  <a:lnTo>
                    <a:pt x="35893" y="17124"/>
                  </a:lnTo>
                  <a:lnTo>
                    <a:pt x="35733" y="16849"/>
                  </a:lnTo>
                  <a:lnTo>
                    <a:pt x="35619" y="16575"/>
                  </a:lnTo>
                  <a:lnTo>
                    <a:pt x="35322" y="16255"/>
                  </a:lnTo>
                  <a:lnTo>
                    <a:pt x="35116" y="16118"/>
                  </a:lnTo>
                  <a:lnTo>
                    <a:pt x="34773" y="15843"/>
                  </a:lnTo>
                  <a:lnTo>
                    <a:pt x="34476" y="15660"/>
                  </a:lnTo>
                  <a:lnTo>
                    <a:pt x="34064" y="15318"/>
                  </a:lnTo>
                  <a:lnTo>
                    <a:pt x="33653" y="14860"/>
                  </a:lnTo>
                  <a:lnTo>
                    <a:pt x="33516" y="14677"/>
                  </a:lnTo>
                  <a:lnTo>
                    <a:pt x="33356" y="14357"/>
                  </a:lnTo>
                  <a:lnTo>
                    <a:pt x="33310" y="14129"/>
                  </a:lnTo>
                  <a:lnTo>
                    <a:pt x="33264" y="13877"/>
                  </a:lnTo>
                  <a:lnTo>
                    <a:pt x="33081" y="13534"/>
                  </a:lnTo>
                  <a:lnTo>
                    <a:pt x="32967" y="13397"/>
                  </a:lnTo>
                  <a:lnTo>
                    <a:pt x="32647" y="13123"/>
                  </a:lnTo>
                  <a:lnTo>
                    <a:pt x="32327" y="12871"/>
                  </a:lnTo>
                  <a:lnTo>
                    <a:pt x="31938" y="12528"/>
                  </a:lnTo>
                  <a:lnTo>
                    <a:pt x="31527" y="12323"/>
                  </a:lnTo>
                  <a:lnTo>
                    <a:pt x="31092" y="12254"/>
                  </a:lnTo>
                  <a:lnTo>
                    <a:pt x="30704" y="12163"/>
                  </a:lnTo>
                  <a:lnTo>
                    <a:pt x="30612" y="12117"/>
                  </a:lnTo>
                  <a:lnTo>
                    <a:pt x="30566" y="11888"/>
                  </a:lnTo>
                  <a:lnTo>
                    <a:pt x="30452" y="11774"/>
                  </a:lnTo>
                  <a:lnTo>
                    <a:pt x="29789" y="11774"/>
                  </a:lnTo>
                  <a:lnTo>
                    <a:pt x="29766" y="11683"/>
                  </a:lnTo>
                  <a:lnTo>
                    <a:pt x="29789" y="11545"/>
                  </a:lnTo>
                  <a:lnTo>
                    <a:pt x="29789" y="11202"/>
                  </a:lnTo>
                  <a:lnTo>
                    <a:pt x="29881" y="11157"/>
                  </a:lnTo>
                  <a:lnTo>
                    <a:pt x="29995" y="11134"/>
                  </a:lnTo>
                  <a:lnTo>
                    <a:pt x="30315" y="10860"/>
                  </a:lnTo>
                  <a:lnTo>
                    <a:pt x="30338" y="10654"/>
                  </a:lnTo>
                  <a:lnTo>
                    <a:pt x="30338" y="9854"/>
                  </a:lnTo>
                  <a:lnTo>
                    <a:pt x="30315" y="9168"/>
                  </a:lnTo>
                  <a:lnTo>
                    <a:pt x="30361" y="9031"/>
                  </a:lnTo>
                  <a:lnTo>
                    <a:pt x="30589" y="8871"/>
                  </a:lnTo>
                  <a:lnTo>
                    <a:pt x="30612" y="8779"/>
                  </a:lnTo>
                  <a:lnTo>
                    <a:pt x="30589" y="8688"/>
                  </a:lnTo>
                  <a:lnTo>
                    <a:pt x="30544" y="8368"/>
                  </a:lnTo>
                  <a:lnTo>
                    <a:pt x="30658" y="8299"/>
                  </a:lnTo>
                  <a:lnTo>
                    <a:pt x="30955" y="8185"/>
                  </a:lnTo>
                  <a:lnTo>
                    <a:pt x="31229" y="8025"/>
                  </a:lnTo>
                  <a:lnTo>
                    <a:pt x="31389" y="7933"/>
                  </a:lnTo>
                  <a:lnTo>
                    <a:pt x="31801" y="7659"/>
                  </a:lnTo>
                  <a:lnTo>
                    <a:pt x="31870" y="7522"/>
                  </a:lnTo>
                  <a:lnTo>
                    <a:pt x="31892" y="7385"/>
                  </a:lnTo>
                  <a:lnTo>
                    <a:pt x="32030" y="7179"/>
                  </a:lnTo>
                  <a:lnTo>
                    <a:pt x="32144" y="7156"/>
                  </a:lnTo>
                  <a:lnTo>
                    <a:pt x="32373" y="6950"/>
                  </a:lnTo>
                  <a:lnTo>
                    <a:pt x="32578" y="6676"/>
                  </a:lnTo>
                  <a:lnTo>
                    <a:pt x="32647" y="6562"/>
                  </a:lnTo>
                  <a:lnTo>
                    <a:pt x="32738" y="6241"/>
                  </a:lnTo>
                  <a:lnTo>
                    <a:pt x="32830" y="6104"/>
                  </a:lnTo>
                  <a:lnTo>
                    <a:pt x="32921" y="6081"/>
                  </a:lnTo>
                  <a:lnTo>
                    <a:pt x="33035" y="6081"/>
                  </a:lnTo>
                  <a:lnTo>
                    <a:pt x="33196" y="5944"/>
                  </a:lnTo>
                  <a:lnTo>
                    <a:pt x="33356" y="5601"/>
                  </a:lnTo>
                  <a:lnTo>
                    <a:pt x="33378" y="5373"/>
                  </a:lnTo>
                  <a:lnTo>
                    <a:pt x="33356" y="5121"/>
                  </a:lnTo>
                  <a:lnTo>
                    <a:pt x="33264" y="4755"/>
                  </a:lnTo>
                  <a:lnTo>
                    <a:pt x="33150" y="4710"/>
                  </a:lnTo>
                  <a:lnTo>
                    <a:pt x="33035" y="4710"/>
                  </a:lnTo>
                  <a:lnTo>
                    <a:pt x="32807" y="4527"/>
                  </a:lnTo>
                  <a:lnTo>
                    <a:pt x="32784" y="4321"/>
                  </a:lnTo>
                  <a:lnTo>
                    <a:pt x="32807" y="4115"/>
                  </a:lnTo>
                  <a:lnTo>
                    <a:pt x="32761" y="3864"/>
                  </a:lnTo>
                  <a:lnTo>
                    <a:pt x="32624" y="3795"/>
                  </a:lnTo>
                  <a:lnTo>
                    <a:pt x="32464" y="3727"/>
                  </a:lnTo>
                  <a:lnTo>
                    <a:pt x="32235" y="3544"/>
                  </a:lnTo>
                  <a:lnTo>
                    <a:pt x="32167" y="3407"/>
                  </a:lnTo>
                  <a:lnTo>
                    <a:pt x="32190" y="3338"/>
                  </a:lnTo>
                  <a:lnTo>
                    <a:pt x="32304" y="2995"/>
                  </a:lnTo>
                  <a:lnTo>
                    <a:pt x="32350" y="2675"/>
                  </a:lnTo>
                  <a:lnTo>
                    <a:pt x="32395" y="2561"/>
                  </a:lnTo>
                  <a:lnTo>
                    <a:pt x="32624" y="2424"/>
                  </a:lnTo>
                  <a:lnTo>
                    <a:pt x="32715" y="2332"/>
                  </a:lnTo>
                  <a:lnTo>
                    <a:pt x="32784" y="2218"/>
                  </a:lnTo>
                  <a:lnTo>
                    <a:pt x="32990" y="1989"/>
                  </a:lnTo>
                  <a:lnTo>
                    <a:pt x="32990" y="1852"/>
                  </a:lnTo>
                  <a:lnTo>
                    <a:pt x="32967" y="1601"/>
                  </a:lnTo>
                  <a:lnTo>
                    <a:pt x="33013" y="1372"/>
                  </a:lnTo>
                  <a:lnTo>
                    <a:pt x="32898" y="1349"/>
                  </a:lnTo>
                  <a:lnTo>
                    <a:pt x="32807" y="1326"/>
                  </a:lnTo>
                  <a:lnTo>
                    <a:pt x="32624" y="1280"/>
                  </a:lnTo>
                  <a:lnTo>
                    <a:pt x="32212" y="1280"/>
                  </a:lnTo>
                  <a:lnTo>
                    <a:pt x="31915" y="1395"/>
                  </a:lnTo>
                  <a:lnTo>
                    <a:pt x="31778" y="1440"/>
                  </a:lnTo>
                  <a:lnTo>
                    <a:pt x="31687" y="1692"/>
                  </a:lnTo>
                  <a:lnTo>
                    <a:pt x="31710" y="1875"/>
                  </a:lnTo>
                  <a:lnTo>
                    <a:pt x="31755" y="2286"/>
                  </a:lnTo>
                  <a:lnTo>
                    <a:pt x="31778" y="2766"/>
                  </a:lnTo>
                  <a:lnTo>
                    <a:pt x="31778" y="2881"/>
                  </a:lnTo>
                  <a:lnTo>
                    <a:pt x="31618" y="3018"/>
                  </a:lnTo>
                  <a:lnTo>
                    <a:pt x="31275" y="3109"/>
                  </a:lnTo>
                  <a:lnTo>
                    <a:pt x="31092" y="3109"/>
                  </a:lnTo>
                  <a:lnTo>
                    <a:pt x="30978" y="3064"/>
                  </a:lnTo>
                  <a:lnTo>
                    <a:pt x="30886" y="2652"/>
                  </a:lnTo>
                  <a:lnTo>
                    <a:pt x="30864" y="2446"/>
                  </a:lnTo>
                  <a:lnTo>
                    <a:pt x="30749" y="2012"/>
                  </a:lnTo>
                  <a:lnTo>
                    <a:pt x="30566" y="1783"/>
                  </a:lnTo>
                  <a:lnTo>
                    <a:pt x="30498" y="1715"/>
                  </a:lnTo>
                  <a:lnTo>
                    <a:pt x="30429" y="1349"/>
                  </a:lnTo>
                  <a:lnTo>
                    <a:pt x="30452" y="1143"/>
                  </a:lnTo>
                  <a:lnTo>
                    <a:pt x="30452" y="1052"/>
                  </a:lnTo>
                  <a:lnTo>
                    <a:pt x="30384" y="869"/>
                  </a:lnTo>
                  <a:lnTo>
                    <a:pt x="30132" y="686"/>
                  </a:lnTo>
                  <a:lnTo>
                    <a:pt x="29995" y="663"/>
                  </a:lnTo>
                  <a:lnTo>
                    <a:pt x="29858" y="617"/>
                  </a:lnTo>
                  <a:lnTo>
                    <a:pt x="29515" y="275"/>
                  </a:lnTo>
                  <a:lnTo>
                    <a:pt x="29446" y="137"/>
                  </a:lnTo>
                  <a:lnTo>
                    <a:pt x="29309" y="46"/>
                  </a:lnTo>
                  <a:lnTo>
                    <a:pt x="28623"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94"/>
            <p:cNvSpPr/>
            <p:nvPr/>
          </p:nvSpPr>
          <p:spPr>
            <a:xfrm>
              <a:off x="6337251" y="1280397"/>
              <a:ext cx="1012118" cy="665515"/>
            </a:xfrm>
            <a:custGeom>
              <a:avLst/>
              <a:gdLst/>
              <a:ahLst/>
              <a:cxnLst/>
              <a:rect l="l" t="t" r="r" b="b"/>
              <a:pathLst>
                <a:path w="44993" h="29585" extrusionOk="0">
                  <a:moveTo>
                    <a:pt x="22291" y="1"/>
                  </a:moveTo>
                  <a:lnTo>
                    <a:pt x="21605" y="24"/>
                  </a:lnTo>
                  <a:lnTo>
                    <a:pt x="21171" y="47"/>
                  </a:lnTo>
                  <a:lnTo>
                    <a:pt x="20965" y="70"/>
                  </a:lnTo>
                  <a:lnTo>
                    <a:pt x="20713" y="207"/>
                  </a:lnTo>
                  <a:lnTo>
                    <a:pt x="20645" y="344"/>
                  </a:lnTo>
                  <a:lnTo>
                    <a:pt x="20668" y="412"/>
                  </a:lnTo>
                  <a:lnTo>
                    <a:pt x="20736" y="595"/>
                  </a:lnTo>
                  <a:lnTo>
                    <a:pt x="20645" y="984"/>
                  </a:lnTo>
                  <a:lnTo>
                    <a:pt x="20485" y="1121"/>
                  </a:lnTo>
                  <a:lnTo>
                    <a:pt x="20393" y="1190"/>
                  </a:lnTo>
                  <a:lnTo>
                    <a:pt x="20256" y="1350"/>
                  </a:lnTo>
                  <a:lnTo>
                    <a:pt x="20279" y="1556"/>
                  </a:lnTo>
                  <a:lnTo>
                    <a:pt x="20210" y="1738"/>
                  </a:lnTo>
                  <a:lnTo>
                    <a:pt x="20119" y="1784"/>
                  </a:lnTo>
                  <a:lnTo>
                    <a:pt x="20028" y="1921"/>
                  </a:lnTo>
                  <a:lnTo>
                    <a:pt x="20028" y="2013"/>
                  </a:lnTo>
                  <a:lnTo>
                    <a:pt x="20073" y="2264"/>
                  </a:lnTo>
                  <a:lnTo>
                    <a:pt x="20096" y="2561"/>
                  </a:lnTo>
                  <a:lnTo>
                    <a:pt x="20050" y="2904"/>
                  </a:lnTo>
                  <a:lnTo>
                    <a:pt x="19936" y="3110"/>
                  </a:lnTo>
                  <a:lnTo>
                    <a:pt x="19753" y="3179"/>
                  </a:lnTo>
                  <a:lnTo>
                    <a:pt x="19639" y="3339"/>
                  </a:lnTo>
                  <a:lnTo>
                    <a:pt x="19662" y="3430"/>
                  </a:lnTo>
                  <a:lnTo>
                    <a:pt x="19547" y="3659"/>
                  </a:lnTo>
                  <a:lnTo>
                    <a:pt x="19387" y="3750"/>
                  </a:lnTo>
                  <a:lnTo>
                    <a:pt x="19182" y="3865"/>
                  </a:lnTo>
                  <a:lnTo>
                    <a:pt x="18770" y="4413"/>
                  </a:lnTo>
                  <a:lnTo>
                    <a:pt x="18633" y="4619"/>
                  </a:lnTo>
                  <a:lnTo>
                    <a:pt x="18542" y="4756"/>
                  </a:lnTo>
                  <a:lnTo>
                    <a:pt x="18496" y="4962"/>
                  </a:lnTo>
                  <a:lnTo>
                    <a:pt x="18381" y="5053"/>
                  </a:lnTo>
                  <a:lnTo>
                    <a:pt x="18130" y="5236"/>
                  </a:lnTo>
                  <a:lnTo>
                    <a:pt x="17879" y="5511"/>
                  </a:lnTo>
                  <a:lnTo>
                    <a:pt x="17741" y="5694"/>
                  </a:lnTo>
                  <a:lnTo>
                    <a:pt x="17581" y="6082"/>
                  </a:lnTo>
                  <a:lnTo>
                    <a:pt x="17467" y="6151"/>
                  </a:lnTo>
                  <a:lnTo>
                    <a:pt x="17330" y="6174"/>
                  </a:lnTo>
                  <a:lnTo>
                    <a:pt x="17124" y="6334"/>
                  </a:lnTo>
                  <a:lnTo>
                    <a:pt x="17124" y="6425"/>
                  </a:lnTo>
                  <a:lnTo>
                    <a:pt x="17147" y="6745"/>
                  </a:lnTo>
                  <a:lnTo>
                    <a:pt x="17147" y="7088"/>
                  </a:lnTo>
                  <a:lnTo>
                    <a:pt x="17193" y="7225"/>
                  </a:lnTo>
                  <a:lnTo>
                    <a:pt x="17353" y="7340"/>
                  </a:lnTo>
                  <a:lnTo>
                    <a:pt x="17421" y="7385"/>
                  </a:lnTo>
                  <a:lnTo>
                    <a:pt x="17536" y="7522"/>
                  </a:lnTo>
                  <a:lnTo>
                    <a:pt x="17558" y="7660"/>
                  </a:lnTo>
                  <a:lnTo>
                    <a:pt x="17513" y="8025"/>
                  </a:lnTo>
                  <a:lnTo>
                    <a:pt x="17513" y="8300"/>
                  </a:lnTo>
                  <a:lnTo>
                    <a:pt x="17513" y="8368"/>
                  </a:lnTo>
                  <a:lnTo>
                    <a:pt x="17353" y="8528"/>
                  </a:lnTo>
                  <a:lnTo>
                    <a:pt x="17216" y="8551"/>
                  </a:lnTo>
                  <a:lnTo>
                    <a:pt x="17101" y="8506"/>
                  </a:lnTo>
                  <a:lnTo>
                    <a:pt x="16941" y="8277"/>
                  </a:lnTo>
                  <a:lnTo>
                    <a:pt x="16895" y="8185"/>
                  </a:lnTo>
                  <a:lnTo>
                    <a:pt x="16850" y="8117"/>
                  </a:lnTo>
                  <a:lnTo>
                    <a:pt x="16667" y="8094"/>
                  </a:lnTo>
                  <a:lnTo>
                    <a:pt x="16621" y="8071"/>
                  </a:lnTo>
                  <a:lnTo>
                    <a:pt x="16575" y="7843"/>
                  </a:lnTo>
                  <a:lnTo>
                    <a:pt x="16530" y="7545"/>
                  </a:lnTo>
                  <a:lnTo>
                    <a:pt x="16484" y="7454"/>
                  </a:lnTo>
                  <a:lnTo>
                    <a:pt x="16324" y="7385"/>
                  </a:lnTo>
                  <a:lnTo>
                    <a:pt x="16301" y="7340"/>
                  </a:lnTo>
                  <a:lnTo>
                    <a:pt x="16278" y="7088"/>
                  </a:lnTo>
                  <a:lnTo>
                    <a:pt x="16164" y="6928"/>
                  </a:lnTo>
                  <a:lnTo>
                    <a:pt x="15730" y="6928"/>
                  </a:lnTo>
                  <a:lnTo>
                    <a:pt x="15364" y="6997"/>
                  </a:lnTo>
                  <a:lnTo>
                    <a:pt x="15295" y="7180"/>
                  </a:lnTo>
                  <a:lnTo>
                    <a:pt x="15158" y="7317"/>
                  </a:lnTo>
                  <a:lnTo>
                    <a:pt x="15112" y="7362"/>
                  </a:lnTo>
                  <a:lnTo>
                    <a:pt x="14975" y="7545"/>
                  </a:lnTo>
                  <a:lnTo>
                    <a:pt x="14815" y="7545"/>
                  </a:lnTo>
                  <a:lnTo>
                    <a:pt x="14221" y="7591"/>
                  </a:lnTo>
                  <a:lnTo>
                    <a:pt x="13786" y="7591"/>
                  </a:lnTo>
                  <a:lnTo>
                    <a:pt x="13741" y="7522"/>
                  </a:lnTo>
                  <a:lnTo>
                    <a:pt x="13535" y="7340"/>
                  </a:lnTo>
                  <a:lnTo>
                    <a:pt x="13375" y="7317"/>
                  </a:lnTo>
                  <a:lnTo>
                    <a:pt x="13009" y="7340"/>
                  </a:lnTo>
                  <a:lnTo>
                    <a:pt x="12552" y="7385"/>
                  </a:lnTo>
                  <a:lnTo>
                    <a:pt x="12255" y="7408"/>
                  </a:lnTo>
                  <a:lnTo>
                    <a:pt x="11729" y="7454"/>
                  </a:lnTo>
                  <a:lnTo>
                    <a:pt x="11637" y="7545"/>
                  </a:lnTo>
                  <a:lnTo>
                    <a:pt x="11614" y="7637"/>
                  </a:lnTo>
                  <a:lnTo>
                    <a:pt x="11569" y="7774"/>
                  </a:lnTo>
                  <a:lnTo>
                    <a:pt x="11409" y="7820"/>
                  </a:lnTo>
                  <a:lnTo>
                    <a:pt x="11066" y="7980"/>
                  </a:lnTo>
                  <a:lnTo>
                    <a:pt x="10791" y="8025"/>
                  </a:lnTo>
                  <a:lnTo>
                    <a:pt x="10723" y="8025"/>
                  </a:lnTo>
                  <a:lnTo>
                    <a:pt x="10769" y="8140"/>
                  </a:lnTo>
                  <a:lnTo>
                    <a:pt x="10746" y="8208"/>
                  </a:lnTo>
                  <a:lnTo>
                    <a:pt x="10654" y="8254"/>
                  </a:lnTo>
                  <a:lnTo>
                    <a:pt x="10471" y="8323"/>
                  </a:lnTo>
                  <a:lnTo>
                    <a:pt x="10380" y="8483"/>
                  </a:lnTo>
                  <a:lnTo>
                    <a:pt x="10288" y="8574"/>
                  </a:lnTo>
                  <a:lnTo>
                    <a:pt x="10151" y="8871"/>
                  </a:lnTo>
                  <a:lnTo>
                    <a:pt x="9968" y="9054"/>
                  </a:lnTo>
                  <a:lnTo>
                    <a:pt x="9877" y="9123"/>
                  </a:lnTo>
                  <a:lnTo>
                    <a:pt x="9785" y="9214"/>
                  </a:lnTo>
                  <a:lnTo>
                    <a:pt x="9831" y="9237"/>
                  </a:lnTo>
                  <a:lnTo>
                    <a:pt x="10106" y="9306"/>
                  </a:lnTo>
                  <a:lnTo>
                    <a:pt x="10471" y="9237"/>
                  </a:lnTo>
                  <a:lnTo>
                    <a:pt x="10608" y="9214"/>
                  </a:lnTo>
                  <a:lnTo>
                    <a:pt x="10791" y="9329"/>
                  </a:lnTo>
                  <a:lnTo>
                    <a:pt x="10814" y="9443"/>
                  </a:lnTo>
                  <a:lnTo>
                    <a:pt x="10860" y="9557"/>
                  </a:lnTo>
                  <a:lnTo>
                    <a:pt x="10860" y="9740"/>
                  </a:lnTo>
                  <a:lnTo>
                    <a:pt x="10654" y="9832"/>
                  </a:lnTo>
                  <a:lnTo>
                    <a:pt x="10471" y="9923"/>
                  </a:lnTo>
                  <a:lnTo>
                    <a:pt x="10403" y="10083"/>
                  </a:lnTo>
                  <a:lnTo>
                    <a:pt x="10311" y="10152"/>
                  </a:lnTo>
                  <a:lnTo>
                    <a:pt x="10174" y="10220"/>
                  </a:lnTo>
                  <a:lnTo>
                    <a:pt x="9877" y="10312"/>
                  </a:lnTo>
                  <a:lnTo>
                    <a:pt x="9854" y="10403"/>
                  </a:lnTo>
                  <a:lnTo>
                    <a:pt x="9877" y="10769"/>
                  </a:lnTo>
                  <a:lnTo>
                    <a:pt x="9877" y="11180"/>
                  </a:lnTo>
                  <a:lnTo>
                    <a:pt x="9900" y="11546"/>
                  </a:lnTo>
                  <a:lnTo>
                    <a:pt x="9854" y="11775"/>
                  </a:lnTo>
                  <a:lnTo>
                    <a:pt x="9785" y="11798"/>
                  </a:lnTo>
                  <a:lnTo>
                    <a:pt x="9580" y="11912"/>
                  </a:lnTo>
                  <a:lnTo>
                    <a:pt x="9557" y="12026"/>
                  </a:lnTo>
                  <a:lnTo>
                    <a:pt x="9557" y="12163"/>
                  </a:lnTo>
                  <a:lnTo>
                    <a:pt x="9260" y="12369"/>
                  </a:lnTo>
                  <a:lnTo>
                    <a:pt x="9100" y="12369"/>
                  </a:lnTo>
                  <a:lnTo>
                    <a:pt x="8802" y="12323"/>
                  </a:lnTo>
                  <a:lnTo>
                    <a:pt x="8597" y="12278"/>
                  </a:lnTo>
                  <a:lnTo>
                    <a:pt x="8551" y="12209"/>
                  </a:lnTo>
                  <a:lnTo>
                    <a:pt x="8505" y="11912"/>
                  </a:lnTo>
                  <a:lnTo>
                    <a:pt x="8414" y="11843"/>
                  </a:lnTo>
                  <a:lnTo>
                    <a:pt x="8208" y="11729"/>
                  </a:lnTo>
                  <a:lnTo>
                    <a:pt x="8048" y="11706"/>
                  </a:lnTo>
                  <a:lnTo>
                    <a:pt x="7979" y="11683"/>
                  </a:lnTo>
                  <a:lnTo>
                    <a:pt x="7934" y="11500"/>
                  </a:lnTo>
                  <a:lnTo>
                    <a:pt x="7842" y="11432"/>
                  </a:lnTo>
                  <a:lnTo>
                    <a:pt x="7774" y="11432"/>
                  </a:lnTo>
                  <a:lnTo>
                    <a:pt x="7591" y="11478"/>
                  </a:lnTo>
                  <a:lnTo>
                    <a:pt x="7385" y="11386"/>
                  </a:lnTo>
                  <a:lnTo>
                    <a:pt x="7362" y="11295"/>
                  </a:lnTo>
                  <a:lnTo>
                    <a:pt x="7362" y="10906"/>
                  </a:lnTo>
                  <a:lnTo>
                    <a:pt x="7339" y="10563"/>
                  </a:lnTo>
                  <a:lnTo>
                    <a:pt x="7294" y="10495"/>
                  </a:lnTo>
                  <a:lnTo>
                    <a:pt x="7042" y="10403"/>
                  </a:lnTo>
                  <a:lnTo>
                    <a:pt x="6973" y="10312"/>
                  </a:lnTo>
                  <a:lnTo>
                    <a:pt x="6928" y="10197"/>
                  </a:lnTo>
                  <a:lnTo>
                    <a:pt x="6791" y="10060"/>
                  </a:lnTo>
                  <a:lnTo>
                    <a:pt x="6653" y="10037"/>
                  </a:lnTo>
                  <a:lnTo>
                    <a:pt x="6310" y="9992"/>
                  </a:lnTo>
                  <a:lnTo>
                    <a:pt x="6105" y="10014"/>
                  </a:lnTo>
                  <a:lnTo>
                    <a:pt x="6059" y="9969"/>
                  </a:lnTo>
                  <a:lnTo>
                    <a:pt x="6036" y="9809"/>
                  </a:lnTo>
                  <a:lnTo>
                    <a:pt x="5922" y="9740"/>
                  </a:lnTo>
                  <a:lnTo>
                    <a:pt x="5327" y="9740"/>
                  </a:lnTo>
                  <a:lnTo>
                    <a:pt x="5099" y="9786"/>
                  </a:lnTo>
                  <a:lnTo>
                    <a:pt x="5099" y="9854"/>
                  </a:lnTo>
                  <a:lnTo>
                    <a:pt x="5122" y="10014"/>
                  </a:lnTo>
                  <a:lnTo>
                    <a:pt x="5007" y="10106"/>
                  </a:lnTo>
                  <a:lnTo>
                    <a:pt x="4710" y="10312"/>
                  </a:lnTo>
                  <a:lnTo>
                    <a:pt x="4436" y="10403"/>
                  </a:lnTo>
                  <a:lnTo>
                    <a:pt x="4390" y="10403"/>
                  </a:lnTo>
                  <a:lnTo>
                    <a:pt x="4436" y="10540"/>
                  </a:lnTo>
                  <a:lnTo>
                    <a:pt x="4299" y="10563"/>
                  </a:lnTo>
                  <a:lnTo>
                    <a:pt x="3887" y="10563"/>
                  </a:lnTo>
                  <a:lnTo>
                    <a:pt x="3681" y="10609"/>
                  </a:lnTo>
                  <a:lnTo>
                    <a:pt x="3636" y="10700"/>
                  </a:lnTo>
                  <a:lnTo>
                    <a:pt x="3636" y="10929"/>
                  </a:lnTo>
                  <a:lnTo>
                    <a:pt x="3521" y="10975"/>
                  </a:lnTo>
                  <a:lnTo>
                    <a:pt x="3384" y="10975"/>
                  </a:lnTo>
                  <a:lnTo>
                    <a:pt x="3247" y="11066"/>
                  </a:lnTo>
                  <a:lnTo>
                    <a:pt x="3224" y="11158"/>
                  </a:lnTo>
                  <a:lnTo>
                    <a:pt x="3178" y="11455"/>
                  </a:lnTo>
                  <a:lnTo>
                    <a:pt x="3270" y="11638"/>
                  </a:lnTo>
                  <a:lnTo>
                    <a:pt x="3658" y="11638"/>
                  </a:lnTo>
                  <a:lnTo>
                    <a:pt x="3704" y="11729"/>
                  </a:lnTo>
                  <a:lnTo>
                    <a:pt x="3750" y="12003"/>
                  </a:lnTo>
                  <a:lnTo>
                    <a:pt x="3681" y="12232"/>
                  </a:lnTo>
                  <a:lnTo>
                    <a:pt x="3636" y="12346"/>
                  </a:lnTo>
                  <a:lnTo>
                    <a:pt x="3567" y="12529"/>
                  </a:lnTo>
                  <a:lnTo>
                    <a:pt x="3407" y="12552"/>
                  </a:lnTo>
                  <a:lnTo>
                    <a:pt x="3178" y="12529"/>
                  </a:lnTo>
                  <a:lnTo>
                    <a:pt x="2881" y="12621"/>
                  </a:lnTo>
                  <a:lnTo>
                    <a:pt x="2790" y="12712"/>
                  </a:lnTo>
                  <a:lnTo>
                    <a:pt x="2698" y="12826"/>
                  </a:lnTo>
                  <a:lnTo>
                    <a:pt x="2538" y="12941"/>
                  </a:lnTo>
                  <a:lnTo>
                    <a:pt x="2378" y="12918"/>
                  </a:lnTo>
                  <a:lnTo>
                    <a:pt x="2310" y="13078"/>
                  </a:lnTo>
                  <a:lnTo>
                    <a:pt x="2218" y="13169"/>
                  </a:lnTo>
                  <a:lnTo>
                    <a:pt x="2058" y="13284"/>
                  </a:lnTo>
                  <a:lnTo>
                    <a:pt x="1715" y="13604"/>
                  </a:lnTo>
                  <a:lnTo>
                    <a:pt x="1669" y="13741"/>
                  </a:lnTo>
                  <a:lnTo>
                    <a:pt x="1601" y="14152"/>
                  </a:lnTo>
                  <a:lnTo>
                    <a:pt x="1669" y="14518"/>
                  </a:lnTo>
                  <a:lnTo>
                    <a:pt x="1990" y="14770"/>
                  </a:lnTo>
                  <a:lnTo>
                    <a:pt x="2310" y="15135"/>
                  </a:lnTo>
                  <a:lnTo>
                    <a:pt x="2424" y="15341"/>
                  </a:lnTo>
                  <a:lnTo>
                    <a:pt x="2744" y="15936"/>
                  </a:lnTo>
                  <a:lnTo>
                    <a:pt x="2927" y="16050"/>
                  </a:lnTo>
                  <a:lnTo>
                    <a:pt x="3087" y="16141"/>
                  </a:lnTo>
                  <a:lnTo>
                    <a:pt x="3453" y="16507"/>
                  </a:lnTo>
                  <a:lnTo>
                    <a:pt x="3590" y="16690"/>
                  </a:lnTo>
                  <a:lnTo>
                    <a:pt x="3681" y="16873"/>
                  </a:lnTo>
                  <a:lnTo>
                    <a:pt x="3704" y="17284"/>
                  </a:lnTo>
                  <a:lnTo>
                    <a:pt x="3658" y="17376"/>
                  </a:lnTo>
                  <a:lnTo>
                    <a:pt x="3293" y="17650"/>
                  </a:lnTo>
                  <a:lnTo>
                    <a:pt x="2881" y="18016"/>
                  </a:lnTo>
                  <a:lnTo>
                    <a:pt x="2584" y="18268"/>
                  </a:lnTo>
                  <a:lnTo>
                    <a:pt x="2218" y="18496"/>
                  </a:lnTo>
                  <a:lnTo>
                    <a:pt x="2035" y="18633"/>
                  </a:lnTo>
                  <a:lnTo>
                    <a:pt x="1647" y="19022"/>
                  </a:lnTo>
                  <a:lnTo>
                    <a:pt x="1601" y="19182"/>
                  </a:lnTo>
                  <a:lnTo>
                    <a:pt x="1807" y="19479"/>
                  </a:lnTo>
                  <a:lnTo>
                    <a:pt x="2058" y="19754"/>
                  </a:lnTo>
                  <a:lnTo>
                    <a:pt x="2104" y="19914"/>
                  </a:lnTo>
                  <a:lnTo>
                    <a:pt x="2104" y="20325"/>
                  </a:lnTo>
                  <a:lnTo>
                    <a:pt x="2058" y="20508"/>
                  </a:lnTo>
                  <a:lnTo>
                    <a:pt x="1990" y="20645"/>
                  </a:lnTo>
                  <a:lnTo>
                    <a:pt x="1761" y="20874"/>
                  </a:lnTo>
                  <a:lnTo>
                    <a:pt x="1532" y="20897"/>
                  </a:lnTo>
                  <a:lnTo>
                    <a:pt x="1304" y="20874"/>
                  </a:lnTo>
                  <a:lnTo>
                    <a:pt x="1006" y="20828"/>
                  </a:lnTo>
                  <a:lnTo>
                    <a:pt x="846" y="20897"/>
                  </a:lnTo>
                  <a:lnTo>
                    <a:pt x="801" y="20988"/>
                  </a:lnTo>
                  <a:lnTo>
                    <a:pt x="641" y="21445"/>
                  </a:lnTo>
                  <a:lnTo>
                    <a:pt x="504" y="21720"/>
                  </a:lnTo>
                  <a:lnTo>
                    <a:pt x="275" y="21948"/>
                  </a:lnTo>
                  <a:lnTo>
                    <a:pt x="92" y="22337"/>
                  </a:lnTo>
                  <a:lnTo>
                    <a:pt x="1" y="22794"/>
                  </a:lnTo>
                  <a:lnTo>
                    <a:pt x="46" y="23068"/>
                  </a:lnTo>
                  <a:lnTo>
                    <a:pt x="275" y="23160"/>
                  </a:lnTo>
                  <a:lnTo>
                    <a:pt x="732" y="23137"/>
                  </a:lnTo>
                  <a:lnTo>
                    <a:pt x="961" y="23183"/>
                  </a:lnTo>
                  <a:lnTo>
                    <a:pt x="1327" y="23480"/>
                  </a:lnTo>
                  <a:lnTo>
                    <a:pt x="1441" y="23571"/>
                  </a:lnTo>
                  <a:lnTo>
                    <a:pt x="1555" y="23640"/>
                  </a:lnTo>
                  <a:lnTo>
                    <a:pt x="1761" y="23914"/>
                  </a:lnTo>
                  <a:lnTo>
                    <a:pt x="1784" y="24097"/>
                  </a:lnTo>
                  <a:lnTo>
                    <a:pt x="1761" y="24280"/>
                  </a:lnTo>
                  <a:lnTo>
                    <a:pt x="1601" y="24715"/>
                  </a:lnTo>
                  <a:lnTo>
                    <a:pt x="1601" y="24852"/>
                  </a:lnTo>
                  <a:lnTo>
                    <a:pt x="1669" y="24943"/>
                  </a:lnTo>
                  <a:lnTo>
                    <a:pt x="1921" y="25035"/>
                  </a:lnTo>
                  <a:lnTo>
                    <a:pt x="2058" y="25035"/>
                  </a:lnTo>
                  <a:lnTo>
                    <a:pt x="2172" y="25057"/>
                  </a:lnTo>
                  <a:lnTo>
                    <a:pt x="2424" y="25217"/>
                  </a:lnTo>
                  <a:lnTo>
                    <a:pt x="2607" y="25263"/>
                  </a:lnTo>
                  <a:lnTo>
                    <a:pt x="3156" y="25286"/>
                  </a:lnTo>
                  <a:lnTo>
                    <a:pt x="3498" y="25309"/>
                  </a:lnTo>
                  <a:lnTo>
                    <a:pt x="3681" y="25629"/>
                  </a:lnTo>
                  <a:lnTo>
                    <a:pt x="3841" y="25995"/>
                  </a:lnTo>
                  <a:lnTo>
                    <a:pt x="4093" y="26269"/>
                  </a:lnTo>
                  <a:lnTo>
                    <a:pt x="4504" y="26566"/>
                  </a:lnTo>
                  <a:lnTo>
                    <a:pt x="4939" y="26703"/>
                  </a:lnTo>
                  <a:lnTo>
                    <a:pt x="5465" y="26726"/>
                  </a:lnTo>
                  <a:lnTo>
                    <a:pt x="6196" y="26703"/>
                  </a:lnTo>
                  <a:lnTo>
                    <a:pt x="6699" y="26749"/>
                  </a:lnTo>
                  <a:lnTo>
                    <a:pt x="7019" y="27138"/>
                  </a:lnTo>
                  <a:lnTo>
                    <a:pt x="7316" y="27618"/>
                  </a:lnTo>
                  <a:lnTo>
                    <a:pt x="7408" y="27755"/>
                  </a:lnTo>
                  <a:lnTo>
                    <a:pt x="7796" y="27984"/>
                  </a:lnTo>
                  <a:lnTo>
                    <a:pt x="7979" y="27984"/>
                  </a:lnTo>
                  <a:lnTo>
                    <a:pt x="8368" y="28007"/>
                  </a:lnTo>
                  <a:lnTo>
                    <a:pt x="9031" y="28052"/>
                  </a:lnTo>
                  <a:lnTo>
                    <a:pt x="9740" y="28098"/>
                  </a:lnTo>
                  <a:lnTo>
                    <a:pt x="10220" y="28190"/>
                  </a:lnTo>
                  <a:lnTo>
                    <a:pt x="10403" y="28235"/>
                  </a:lnTo>
                  <a:lnTo>
                    <a:pt x="10677" y="28441"/>
                  </a:lnTo>
                  <a:lnTo>
                    <a:pt x="10837" y="28578"/>
                  </a:lnTo>
                  <a:lnTo>
                    <a:pt x="11134" y="28715"/>
                  </a:lnTo>
                  <a:lnTo>
                    <a:pt x="11409" y="28990"/>
                  </a:lnTo>
                  <a:lnTo>
                    <a:pt x="11546" y="29218"/>
                  </a:lnTo>
                  <a:lnTo>
                    <a:pt x="11729" y="29470"/>
                  </a:lnTo>
                  <a:lnTo>
                    <a:pt x="11912" y="29493"/>
                  </a:lnTo>
                  <a:lnTo>
                    <a:pt x="12163" y="29515"/>
                  </a:lnTo>
                  <a:lnTo>
                    <a:pt x="12620" y="29584"/>
                  </a:lnTo>
                  <a:lnTo>
                    <a:pt x="12826" y="29584"/>
                  </a:lnTo>
                  <a:lnTo>
                    <a:pt x="12872" y="29515"/>
                  </a:lnTo>
                  <a:lnTo>
                    <a:pt x="12895" y="29378"/>
                  </a:lnTo>
                  <a:lnTo>
                    <a:pt x="12895" y="29035"/>
                  </a:lnTo>
                  <a:lnTo>
                    <a:pt x="12826" y="28807"/>
                  </a:lnTo>
                  <a:lnTo>
                    <a:pt x="12780" y="28578"/>
                  </a:lnTo>
                  <a:lnTo>
                    <a:pt x="12666" y="28258"/>
                  </a:lnTo>
                  <a:lnTo>
                    <a:pt x="12529" y="28098"/>
                  </a:lnTo>
                  <a:lnTo>
                    <a:pt x="12392" y="27961"/>
                  </a:lnTo>
                  <a:lnTo>
                    <a:pt x="12255" y="27687"/>
                  </a:lnTo>
                  <a:lnTo>
                    <a:pt x="12094" y="27595"/>
                  </a:lnTo>
                  <a:lnTo>
                    <a:pt x="11866" y="27504"/>
                  </a:lnTo>
                  <a:lnTo>
                    <a:pt x="11454" y="27321"/>
                  </a:lnTo>
                  <a:lnTo>
                    <a:pt x="11363" y="27115"/>
                  </a:lnTo>
                  <a:lnTo>
                    <a:pt x="11226" y="26749"/>
                  </a:lnTo>
                  <a:lnTo>
                    <a:pt x="11180" y="26383"/>
                  </a:lnTo>
                  <a:lnTo>
                    <a:pt x="11157" y="26201"/>
                  </a:lnTo>
                  <a:lnTo>
                    <a:pt x="11271" y="25903"/>
                  </a:lnTo>
                  <a:lnTo>
                    <a:pt x="11386" y="25812"/>
                  </a:lnTo>
                  <a:lnTo>
                    <a:pt x="11477" y="25675"/>
                  </a:lnTo>
                  <a:lnTo>
                    <a:pt x="11569" y="25263"/>
                  </a:lnTo>
                  <a:lnTo>
                    <a:pt x="11706" y="25172"/>
                  </a:lnTo>
                  <a:lnTo>
                    <a:pt x="11889" y="25149"/>
                  </a:lnTo>
                  <a:lnTo>
                    <a:pt x="12392" y="25286"/>
                  </a:lnTo>
                  <a:lnTo>
                    <a:pt x="12552" y="25263"/>
                  </a:lnTo>
                  <a:lnTo>
                    <a:pt x="12689" y="25149"/>
                  </a:lnTo>
                  <a:lnTo>
                    <a:pt x="12849" y="24897"/>
                  </a:lnTo>
                  <a:lnTo>
                    <a:pt x="12895" y="24737"/>
                  </a:lnTo>
                  <a:lnTo>
                    <a:pt x="12918" y="24532"/>
                  </a:lnTo>
                  <a:lnTo>
                    <a:pt x="13009" y="24120"/>
                  </a:lnTo>
                  <a:lnTo>
                    <a:pt x="13100" y="24052"/>
                  </a:lnTo>
                  <a:lnTo>
                    <a:pt x="13443" y="23983"/>
                  </a:lnTo>
                  <a:lnTo>
                    <a:pt x="13992" y="23914"/>
                  </a:lnTo>
                  <a:lnTo>
                    <a:pt x="14243" y="23914"/>
                  </a:lnTo>
                  <a:lnTo>
                    <a:pt x="14724" y="24097"/>
                  </a:lnTo>
                  <a:lnTo>
                    <a:pt x="14998" y="24120"/>
                  </a:lnTo>
                  <a:lnTo>
                    <a:pt x="15844" y="24074"/>
                  </a:lnTo>
                  <a:lnTo>
                    <a:pt x="16415" y="23960"/>
                  </a:lnTo>
                  <a:lnTo>
                    <a:pt x="16553" y="23914"/>
                  </a:lnTo>
                  <a:lnTo>
                    <a:pt x="16758" y="23640"/>
                  </a:lnTo>
                  <a:lnTo>
                    <a:pt x="16758" y="23480"/>
                  </a:lnTo>
                  <a:lnTo>
                    <a:pt x="16713" y="23274"/>
                  </a:lnTo>
                  <a:lnTo>
                    <a:pt x="16781" y="22931"/>
                  </a:lnTo>
                  <a:lnTo>
                    <a:pt x="16873" y="22840"/>
                  </a:lnTo>
                  <a:lnTo>
                    <a:pt x="17330" y="22748"/>
                  </a:lnTo>
                  <a:lnTo>
                    <a:pt x="17856" y="22703"/>
                  </a:lnTo>
                  <a:lnTo>
                    <a:pt x="18107" y="22680"/>
                  </a:lnTo>
                  <a:lnTo>
                    <a:pt x="18724" y="22703"/>
                  </a:lnTo>
                  <a:lnTo>
                    <a:pt x="18884" y="22794"/>
                  </a:lnTo>
                  <a:lnTo>
                    <a:pt x="18999" y="22931"/>
                  </a:lnTo>
                  <a:lnTo>
                    <a:pt x="19479" y="23274"/>
                  </a:lnTo>
                  <a:lnTo>
                    <a:pt x="19639" y="23320"/>
                  </a:lnTo>
                  <a:lnTo>
                    <a:pt x="19822" y="23366"/>
                  </a:lnTo>
                  <a:lnTo>
                    <a:pt x="20416" y="23663"/>
                  </a:lnTo>
                  <a:lnTo>
                    <a:pt x="20599" y="23846"/>
                  </a:lnTo>
                  <a:lnTo>
                    <a:pt x="20782" y="24052"/>
                  </a:lnTo>
                  <a:lnTo>
                    <a:pt x="21491" y="24509"/>
                  </a:lnTo>
                  <a:lnTo>
                    <a:pt x="21628" y="24646"/>
                  </a:lnTo>
                  <a:lnTo>
                    <a:pt x="21834" y="24783"/>
                  </a:lnTo>
                  <a:lnTo>
                    <a:pt x="22954" y="25172"/>
                  </a:lnTo>
                  <a:lnTo>
                    <a:pt x="23251" y="25263"/>
                  </a:lnTo>
                  <a:lnTo>
                    <a:pt x="23914" y="25355"/>
                  </a:lnTo>
                  <a:lnTo>
                    <a:pt x="24646" y="25400"/>
                  </a:lnTo>
                  <a:lnTo>
                    <a:pt x="25103" y="25492"/>
                  </a:lnTo>
                  <a:lnTo>
                    <a:pt x="25469" y="25538"/>
                  </a:lnTo>
                  <a:lnTo>
                    <a:pt x="25903" y="25560"/>
                  </a:lnTo>
                  <a:lnTo>
                    <a:pt x="26200" y="25560"/>
                  </a:lnTo>
                  <a:lnTo>
                    <a:pt x="26475" y="25492"/>
                  </a:lnTo>
                  <a:lnTo>
                    <a:pt x="26863" y="25446"/>
                  </a:lnTo>
                  <a:lnTo>
                    <a:pt x="27023" y="25423"/>
                  </a:lnTo>
                  <a:lnTo>
                    <a:pt x="27366" y="25560"/>
                  </a:lnTo>
                  <a:lnTo>
                    <a:pt x="27435" y="25652"/>
                  </a:lnTo>
                  <a:lnTo>
                    <a:pt x="27526" y="26041"/>
                  </a:lnTo>
                  <a:lnTo>
                    <a:pt x="27686" y="26429"/>
                  </a:lnTo>
                  <a:lnTo>
                    <a:pt x="27938" y="26612"/>
                  </a:lnTo>
                  <a:lnTo>
                    <a:pt x="28166" y="26726"/>
                  </a:lnTo>
                  <a:lnTo>
                    <a:pt x="28258" y="26749"/>
                  </a:lnTo>
                  <a:lnTo>
                    <a:pt x="28578" y="26703"/>
                  </a:lnTo>
                  <a:lnTo>
                    <a:pt x="28669" y="26566"/>
                  </a:lnTo>
                  <a:lnTo>
                    <a:pt x="28852" y="26178"/>
                  </a:lnTo>
                  <a:lnTo>
                    <a:pt x="29058" y="25835"/>
                  </a:lnTo>
                  <a:lnTo>
                    <a:pt x="29401" y="25423"/>
                  </a:lnTo>
                  <a:lnTo>
                    <a:pt x="29744" y="25126"/>
                  </a:lnTo>
                  <a:lnTo>
                    <a:pt x="30064" y="24943"/>
                  </a:lnTo>
                  <a:lnTo>
                    <a:pt x="30407" y="24692"/>
                  </a:lnTo>
                  <a:lnTo>
                    <a:pt x="30864" y="24509"/>
                  </a:lnTo>
                  <a:lnTo>
                    <a:pt x="31481" y="24372"/>
                  </a:lnTo>
                  <a:lnTo>
                    <a:pt x="31733" y="24326"/>
                  </a:lnTo>
                  <a:lnTo>
                    <a:pt x="32099" y="24212"/>
                  </a:lnTo>
                  <a:lnTo>
                    <a:pt x="32213" y="24120"/>
                  </a:lnTo>
                  <a:lnTo>
                    <a:pt x="32350" y="24029"/>
                  </a:lnTo>
                  <a:lnTo>
                    <a:pt x="32693" y="23983"/>
                  </a:lnTo>
                  <a:lnTo>
                    <a:pt x="32807" y="24029"/>
                  </a:lnTo>
                  <a:lnTo>
                    <a:pt x="32944" y="24074"/>
                  </a:lnTo>
                  <a:lnTo>
                    <a:pt x="33425" y="24143"/>
                  </a:lnTo>
                  <a:lnTo>
                    <a:pt x="33562" y="24052"/>
                  </a:lnTo>
                  <a:lnTo>
                    <a:pt x="33768" y="23869"/>
                  </a:lnTo>
                  <a:lnTo>
                    <a:pt x="33950" y="23571"/>
                  </a:lnTo>
                  <a:lnTo>
                    <a:pt x="34065" y="22977"/>
                  </a:lnTo>
                  <a:lnTo>
                    <a:pt x="34133" y="22428"/>
                  </a:lnTo>
                  <a:lnTo>
                    <a:pt x="34225" y="22131"/>
                  </a:lnTo>
                  <a:lnTo>
                    <a:pt x="34430" y="21720"/>
                  </a:lnTo>
                  <a:lnTo>
                    <a:pt x="34522" y="21491"/>
                  </a:lnTo>
                  <a:lnTo>
                    <a:pt x="34751" y="21148"/>
                  </a:lnTo>
                  <a:lnTo>
                    <a:pt x="34888" y="21080"/>
                  </a:lnTo>
                  <a:lnTo>
                    <a:pt x="35299" y="20988"/>
                  </a:lnTo>
                  <a:lnTo>
                    <a:pt x="35688" y="20897"/>
                  </a:lnTo>
                  <a:lnTo>
                    <a:pt x="36511" y="20874"/>
                  </a:lnTo>
                  <a:lnTo>
                    <a:pt x="37311" y="20919"/>
                  </a:lnTo>
                  <a:lnTo>
                    <a:pt x="37631" y="20965"/>
                  </a:lnTo>
                  <a:lnTo>
                    <a:pt x="38180" y="20965"/>
                  </a:lnTo>
                  <a:lnTo>
                    <a:pt x="38294" y="20919"/>
                  </a:lnTo>
                  <a:lnTo>
                    <a:pt x="38386" y="20782"/>
                  </a:lnTo>
                  <a:lnTo>
                    <a:pt x="38386" y="20554"/>
                  </a:lnTo>
                  <a:lnTo>
                    <a:pt x="38454" y="20462"/>
                  </a:lnTo>
                  <a:lnTo>
                    <a:pt x="38889" y="20371"/>
                  </a:lnTo>
                  <a:lnTo>
                    <a:pt x="39483" y="20302"/>
                  </a:lnTo>
                  <a:lnTo>
                    <a:pt x="39780" y="20302"/>
                  </a:lnTo>
                  <a:lnTo>
                    <a:pt x="40466" y="20348"/>
                  </a:lnTo>
                  <a:lnTo>
                    <a:pt x="40603" y="20439"/>
                  </a:lnTo>
                  <a:lnTo>
                    <a:pt x="40672" y="20577"/>
                  </a:lnTo>
                  <a:lnTo>
                    <a:pt x="41015" y="20919"/>
                  </a:lnTo>
                  <a:lnTo>
                    <a:pt x="41152" y="20965"/>
                  </a:lnTo>
                  <a:lnTo>
                    <a:pt x="41289" y="20988"/>
                  </a:lnTo>
                  <a:lnTo>
                    <a:pt x="41541" y="21171"/>
                  </a:lnTo>
                  <a:lnTo>
                    <a:pt x="41609" y="21354"/>
                  </a:lnTo>
                  <a:lnTo>
                    <a:pt x="41609" y="21445"/>
                  </a:lnTo>
                  <a:lnTo>
                    <a:pt x="41586" y="21651"/>
                  </a:lnTo>
                  <a:lnTo>
                    <a:pt x="41655" y="22017"/>
                  </a:lnTo>
                  <a:lnTo>
                    <a:pt x="41723" y="22085"/>
                  </a:lnTo>
                  <a:lnTo>
                    <a:pt x="41906" y="22314"/>
                  </a:lnTo>
                  <a:lnTo>
                    <a:pt x="42021" y="22748"/>
                  </a:lnTo>
                  <a:lnTo>
                    <a:pt x="42043" y="22954"/>
                  </a:lnTo>
                  <a:lnTo>
                    <a:pt x="42135" y="23366"/>
                  </a:lnTo>
                  <a:lnTo>
                    <a:pt x="42249" y="23411"/>
                  </a:lnTo>
                  <a:lnTo>
                    <a:pt x="42432" y="23411"/>
                  </a:lnTo>
                  <a:lnTo>
                    <a:pt x="42775" y="23320"/>
                  </a:lnTo>
                  <a:lnTo>
                    <a:pt x="42935" y="23183"/>
                  </a:lnTo>
                  <a:lnTo>
                    <a:pt x="42935" y="23068"/>
                  </a:lnTo>
                  <a:lnTo>
                    <a:pt x="42912" y="22588"/>
                  </a:lnTo>
                  <a:lnTo>
                    <a:pt x="42867" y="22177"/>
                  </a:lnTo>
                  <a:lnTo>
                    <a:pt x="42844" y="21994"/>
                  </a:lnTo>
                  <a:lnTo>
                    <a:pt x="42935" y="21742"/>
                  </a:lnTo>
                  <a:lnTo>
                    <a:pt x="43072" y="21697"/>
                  </a:lnTo>
                  <a:lnTo>
                    <a:pt x="43369" y="21582"/>
                  </a:lnTo>
                  <a:lnTo>
                    <a:pt x="43781" y="21582"/>
                  </a:lnTo>
                  <a:lnTo>
                    <a:pt x="43964" y="21628"/>
                  </a:lnTo>
                  <a:lnTo>
                    <a:pt x="44055" y="21651"/>
                  </a:lnTo>
                  <a:lnTo>
                    <a:pt x="44170" y="21674"/>
                  </a:lnTo>
                  <a:lnTo>
                    <a:pt x="44215" y="21582"/>
                  </a:lnTo>
                  <a:lnTo>
                    <a:pt x="44261" y="21560"/>
                  </a:lnTo>
                  <a:lnTo>
                    <a:pt x="44513" y="21491"/>
                  </a:lnTo>
                  <a:lnTo>
                    <a:pt x="44650" y="21331"/>
                  </a:lnTo>
                  <a:lnTo>
                    <a:pt x="44558" y="20874"/>
                  </a:lnTo>
                  <a:lnTo>
                    <a:pt x="44604" y="20531"/>
                  </a:lnTo>
                  <a:lnTo>
                    <a:pt x="44718" y="20485"/>
                  </a:lnTo>
                  <a:lnTo>
                    <a:pt x="44924" y="20211"/>
                  </a:lnTo>
                  <a:lnTo>
                    <a:pt x="44947" y="20051"/>
                  </a:lnTo>
                  <a:lnTo>
                    <a:pt x="44970" y="19891"/>
                  </a:lnTo>
                  <a:lnTo>
                    <a:pt x="44993" y="19616"/>
                  </a:lnTo>
                  <a:lnTo>
                    <a:pt x="44924" y="19479"/>
                  </a:lnTo>
                  <a:lnTo>
                    <a:pt x="44810" y="19433"/>
                  </a:lnTo>
                  <a:lnTo>
                    <a:pt x="44627" y="19342"/>
                  </a:lnTo>
                  <a:lnTo>
                    <a:pt x="44535" y="19045"/>
                  </a:lnTo>
                  <a:lnTo>
                    <a:pt x="44398" y="18931"/>
                  </a:lnTo>
                  <a:lnTo>
                    <a:pt x="44238" y="18839"/>
                  </a:lnTo>
                  <a:lnTo>
                    <a:pt x="44078" y="18633"/>
                  </a:lnTo>
                  <a:lnTo>
                    <a:pt x="43918" y="18588"/>
                  </a:lnTo>
                  <a:lnTo>
                    <a:pt x="43758" y="18565"/>
                  </a:lnTo>
                  <a:lnTo>
                    <a:pt x="43530" y="18610"/>
                  </a:lnTo>
                  <a:lnTo>
                    <a:pt x="43461" y="18565"/>
                  </a:lnTo>
                  <a:lnTo>
                    <a:pt x="43461" y="18496"/>
                  </a:lnTo>
                  <a:lnTo>
                    <a:pt x="43461" y="17993"/>
                  </a:lnTo>
                  <a:lnTo>
                    <a:pt x="43438" y="17353"/>
                  </a:lnTo>
                  <a:lnTo>
                    <a:pt x="43438" y="17102"/>
                  </a:lnTo>
                  <a:lnTo>
                    <a:pt x="43438" y="16759"/>
                  </a:lnTo>
                  <a:lnTo>
                    <a:pt x="43347" y="16621"/>
                  </a:lnTo>
                  <a:lnTo>
                    <a:pt x="43278" y="16599"/>
                  </a:lnTo>
                  <a:lnTo>
                    <a:pt x="43118" y="16576"/>
                  </a:lnTo>
                  <a:lnTo>
                    <a:pt x="42889" y="16530"/>
                  </a:lnTo>
                  <a:lnTo>
                    <a:pt x="42821" y="16416"/>
                  </a:lnTo>
                  <a:lnTo>
                    <a:pt x="42821" y="16301"/>
                  </a:lnTo>
                  <a:lnTo>
                    <a:pt x="42752" y="15890"/>
                  </a:lnTo>
                  <a:lnTo>
                    <a:pt x="42638" y="15501"/>
                  </a:lnTo>
                  <a:lnTo>
                    <a:pt x="42615" y="15227"/>
                  </a:lnTo>
                  <a:lnTo>
                    <a:pt x="42638" y="14701"/>
                  </a:lnTo>
                  <a:lnTo>
                    <a:pt x="42569" y="14450"/>
                  </a:lnTo>
                  <a:lnTo>
                    <a:pt x="42524" y="14427"/>
                  </a:lnTo>
                  <a:lnTo>
                    <a:pt x="42112" y="14472"/>
                  </a:lnTo>
                  <a:lnTo>
                    <a:pt x="41723" y="14404"/>
                  </a:lnTo>
                  <a:lnTo>
                    <a:pt x="41609" y="14335"/>
                  </a:lnTo>
                  <a:lnTo>
                    <a:pt x="41495" y="14198"/>
                  </a:lnTo>
                  <a:lnTo>
                    <a:pt x="41015" y="14198"/>
                  </a:lnTo>
                  <a:lnTo>
                    <a:pt x="40672" y="14015"/>
                  </a:lnTo>
                  <a:lnTo>
                    <a:pt x="40375" y="13992"/>
                  </a:lnTo>
                  <a:lnTo>
                    <a:pt x="39483" y="13970"/>
                  </a:lnTo>
                  <a:lnTo>
                    <a:pt x="38911" y="13947"/>
                  </a:lnTo>
                  <a:lnTo>
                    <a:pt x="38797" y="13901"/>
                  </a:lnTo>
                  <a:lnTo>
                    <a:pt x="38706" y="13649"/>
                  </a:lnTo>
                  <a:lnTo>
                    <a:pt x="38546" y="13558"/>
                  </a:lnTo>
                  <a:lnTo>
                    <a:pt x="38340" y="13467"/>
                  </a:lnTo>
                  <a:lnTo>
                    <a:pt x="38020" y="13146"/>
                  </a:lnTo>
                  <a:lnTo>
                    <a:pt x="37814" y="13055"/>
                  </a:lnTo>
                  <a:lnTo>
                    <a:pt x="37563" y="12986"/>
                  </a:lnTo>
                  <a:lnTo>
                    <a:pt x="37060" y="12689"/>
                  </a:lnTo>
                  <a:lnTo>
                    <a:pt x="36968" y="12552"/>
                  </a:lnTo>
                  <a:lnTo>
                    <a:pt x="36922" y="12278"/>
                  </a:lnTo>
                  <a:lnTo>
                    <a:pt x="36900" y="11798"/>
                  </a:lnTo>
                  <a:lnTo>
                    <a:pt x="36922" y="11523"/>
                  </a:lnTo>
                  <a:lnTo>
                    <a:pt x="37151" y="11135"/>
                  </a:lnTo>
                  <a:lnTo>
                    <a:pt x="37197" y="10997"/>
                  </a:lnTo>
                  <a:lnTo>
                    <a:pt x="37174" y="10586"/>
                  </a:lnTo>
                  <a:lnTo>
                    <a:pt x="37105" y="10243"/>
                  </a:lnTo>
                  <a:lnTo>
                    <a:pt x="37037" y="10197"/>
                  </a:lnTo>
                  <a:lnTo>
                    <a:pt x="36831" y="10152"/>
                  </a:lnTo>
                  <a:lnTo>
                    <a:pt x="36671" y="10037"/>
                  </a:lnTo>
                  <a:lnTo>
                    <a:pt x="36282" y="9740"/>
                  </a:lnTo>
                  <a:lnTo>
                    <a:pt x="35985" y="9443"/>
                  </a:lnTo>
                  <a:lnTo>
                    <a:pt x="35871" y="9306"/>
                  </a:lnTo>
                  <a:lnTo>
                    <a:pt x="35528" y="9283"/>
                  </a:lnTo>
                  <a:lnTo>
                    <a:pt x="35345" y="9237"/>
                  </a:lnTo>
                  <a:lnTo>
                    <a:pt x="35208" y="9169"/>
                  </a:lnTo>
                  <a:lnTo>
                    <a:pt x="35025" y="9054"/>
                  </a:lnTo>
                  <a:lnTo>
                    <a:pt x="34956" y="8871"/>
                  </a:lnTo>
                  <a:lnTo>
                    <a:pt x="34911" y="8620"/>
                  </a:lnTo>
                  <a:lnTo>
                    <a:pt x="34911" y="8094"/>
                  </a:lnTo>
                  <a:lnTo>
                    <a:pt x="35002" y="8025"/>
                  </a:lnTo>
                  <a:lnTo>
                    <a:pt x="35162" y="8025"/>
                  </a:lnTo>
                  <a:lnTo>
                    <a:pt x="35528" y="7865"/>
                  </a:lnTo>
                  <a:lnTo>
                    <a:pt x="35551" y="7751"/>
                  </a:lnTo>
                  <a:lnTo>
                    <a:pt x="35528" y="7591"/>
                  </a:lnTo>
                  <a:lnTo>
                    <a:pt x="35551" y="6951"/>
                  </a:lnTo>
                  <a:lnTo>
                    <a:pt x="35551" y="6471"/>
                  </a:lnTo>
                  <a:lnTo>
                    <a:pt x="35574" y="5694"/>
                  </a:lnTo>
                  <a:lnTo>
                    <a:pt x="35482" y="5556"/>
                  </a:lnTo>
                  <a:lnTo>
                    <a:pt x="35391" y="5488"/>
                  </a:lnTo>
                  <a:lnTo>
                    <a:pt x="35093" y="5465"/>
                  </a:lnTo>
                  <a:lnTo>
                    <a:pt x="34888" y="5511"/>
                  </a:lnTo>
                  <a:lnTo>
                    <a:pt x="34705" y="5579"/>
                  </a:lnTo>
                  <a:lnTo>
                    <a:pt x="34682" y="5831"/>
                  </a:lnTo>
                  <a:lnTo>
                    <a:pt x="34545" y="5968"/>
                  </a:lnTo>
                  <a:lnTo>
                    <a:pt x="34385" y="6082"/>
                  </a:lnTo>
                  <a:lnTo>
                    <a:pt x="34133" y="6357"/>
                  </a:lnTo>
                  <a:lnTo>
                    <a:pt x="33973" y="6379"/>
                  </a:lnTo>
                  <a:lnTo>
                    <a:pt x="33790" y="6357"/>
                  </a:lnTo>
                  <a:lnTo>
                    <a:pt x="33539" y="6334"/>
                  </a:lnTo>
                  <a:lnTo>
                    <a:pt x="33447" y="6402"/>
                  </a:lnTo>
                  <a:lnTo>
                    <a:pt x="33379" y="6517"/>
                  </a:lnTo>
                  <a:lnTo>
                    <a:pt x="33310" y="6814"/>
                  </a:lnTo>
                  <a:lnTo>
                    <a:pt x="33219" y="6860"/>
                  </a:lnTo>
                  <a:lnTo>
                    <a:pt x="32944" y="6974"/>
                  </a:lnTo>
                  <a:lnTo>
                    <a:pt x="32647" y="6997"/>
                  </a:lnTo>
                  <a:lnTo>
                    <a:pt x="32510" y="6928"/>
                  </a:lnTo>
                  <a:lnTo>
                    <a:pt x="32167" y="6654"/>
                  </a:lnTo>
                  <a:lnTo>
                    <a:pt x="32076" y="6517"/>
                  </a:lnTo>
                  <a:lnTo>
                    <a:pt x="32007" y="6379"/>
                  </a:lnTo>
                  <a:lnTo>
                    <a:pt x="31824" y="6082"/>
                  </a:lnTo>
                  <a:lnTo>
                    <a:pt x="31618" y="5968"/>
                  </a:lnTo>
                  <a:lnTo>
                    <a:pt x="31390" y="5899"/>
                  </a:lnTo>
                  <a:lnTo>
                    <a:pt x="31093" y="5785"/>
                  </a:lnTo>
                  <a:lnTo>
                    <a:pt x="30933" y="5579"/>
                  </a:lnTo>
                  <a:lnTo>
                    <a:pt x="30773" y="5328"/>
                  </a:lnTo>
                  <a:lnTo>
                    <a:pt x="30475" y="5031"/>
                  </a:lnTo>
                  <a:lnTo>
                    <a:pt x="30247" y="4939"/>
                  </a:lnTo>
                  <a:lnTo>
                    <a:pt x="29995" y="4848"/>
                  </a:lnTo>
                  <a:lnTo>
                    <a:pt x="29584" y="4550"/>
                  </a:lnTo>
                  <a:lnTo>
                    <a:pt x="29492" y="4413"/>
                  </a:lnTo>
                  <a:lnTo>
                    <a:pt x="29469" y="4276"/>
                  </a:lnTo>
                  <a:lnTo>
                    <a:pt x="29355" y="4025"/>
                  </a:lnTo>
                  <a:lnTo>
                    <a:pt x="29218" y="4002"/>
                  </a:lnTo>
                  <a:lnTo>
                    <a:pt x="28784" y="4002"/>
                  </a:lnTo>
                  <a:lnTo>
                    <a:pt x="28304" y="3979"/>
                  </a:lnTo>
                  <a:lnTo>
                    <a:pt x="28166" y="3956"/>
                  </a:lnTo>
                  <a:lnTo>
                    <a:pt x="28075" y="3773"/>
                  </a:lnTo>
                  <a:lnTo>
                    <a:pt x="27961" y="3750"/>
                  </a:lnTo>
                  <a:lnTo>
                    <a:pt x="27663" y="3705"/>
                  </a:lnTo>
                  <a:lnTo>
                    <a:pt x="27595" y="3659"/>
                  </a:lnTo>
                  <a:lnTo>
                    <a:pt x="27595" y="3133"/>
                  </a:lnTo>
                  <a:lnTo>
                    <a:pt x="27549" y="2447"/>
                  </a:lnTo>
                  <a:lnTo>
                    <a:pt x="27343" y="2219"/>
                  </a:lnTo>
                  <a:lnTo>
                    <a:pt x="27252" y="2013"/>
                  </a:lnTo>
                  <a:lnTo>
                    <a:pt x="27275" y="1876"/>
                  </a:lnTo>
                  <a:lnTo>
                    <a:pt x="27229" y="1624"/>
                  </a:lnTo>
                  <a:lnTo>
                    <a:pt x="27115" y="1578"/>
                  </a:lnTo>
                  <a:lnTo>
                    <a:pt x="27000" y="1487"/>
                  </a:lnTo>
                  <a:lnTo>
                    <a:pt x="26909" y="1190"/>
                  </a:lnTo>
                  <a:lnTo>
                    <a:pt x="26840" y="1053"/>
                  </a:lnTo>
                  <a:lnTo>
                    <a:pt x="26772" y="1075"/>
                  </a:lnTo>
                  <a:lnTo>
                    <a:pt x="26635" y="1121"/>
                  </a:lnTo>
                  <a:lnTo>
                    <a:pt x="26429" y="1213"/>
                  </a:lnTo>
                  <a:lnTo>
                    <a:pt x="26360" y="1327"/>
                  </a:lnTo>
                  <a:lnTo>
                    <a:pt x="26383" y="1396"/>
                  </a:lnTo>
                  <a:lnTo>
                    <a:pt x="26452" y="1578"/>
                  </a:lnTo>
                  <a:lnTo>
                    <a:pt x="26475" y="1830"/>
                  </a:lnTo>
                  <a:lnTo>
                    <a:pt x="26383" y="1921"/>
                  </a:lnTo>
                  <a:lnTo>
                    <a:pt x="26132" y="1921"/>
                  </a:lnTo>
                  <a:lnTo>
                    <a:pt x="25903" y="1967"/>
                  </a:lnTo>
                  <a:lnTo>
                    <a:pt x="25857" y="2059"/>
                  </a:lnTo>
                  <a:lnTo>
                    <a:pt x="25880" y="2150"/>
                  </a:lnTo>
                  <a:lnTo>
                    <a:pt x="25926" y="2333"/>
                  </a:lnTo>
                  <a:lnTo>
                    <a:pt x="25743" y="2630"/>
                  </a:lnTo>
                  <a:lnTo>
                    <a:pt x="25583" y="2699"/>
                  </a:lnTo>
                  <a:lnTo>
                    <a:pt x="25469" y="2767"/>
                  </a:lnTo>
                  <a:lnTo>
                    <a:pt x="25309" y="2950"/>
                  </a:lnTo>
                  <a:lnTo>
                    <a:pt x="25126" y="2927"/>
                  </a:lnTo>
                  <a:lnTo>
                    <a:pt x="24897" y="2859"/>
                  </a:lnTo>
                  <a:lnTo>
                    <a:pt x="24554" y="2676"/>
                  </a:lnTo>
                  <a:lnTo>
                    <a:pt x="24417" y="2539"/>
                  </a:lnTo>
                  <a:lnTo>
                    <a:pt x="24326" y="2356"/>
                  </a:lnTo>
                  <a:lnTo>
                    <a:pt x="24257" y="2127"/>
                  </a:lnTo>
                  <a:lnTo>
                    <a:pt x="24143" y="2059"/>
                  </a:lnTo>
                  <a:lnTo>
                    <a:pt x="24051" y="2081"/>
                  </a:lnTo>
                  <a:lnTo>
                    <a:pt x="23640" y="2173"/>
                  </a:lnTo>
                  <a:lnTo>
                    <a:pt x="23274" y="2173"/>
                  </a:lnTo>
                  <a:lnTo>
                    <a:pt x="23160" y="2196"/>
                  </a:lnTo>
                  <a:lnTo>
                    <a:pt x="23137" y="2379"/>
                  </a:lnTo>
                  <a:lnTo>
                    <a:pt x="22931" y="2470"/>
                  </a:lnTo>
                  <a:lnTo>
                    <a:pt x="22382" y="2607"/>
                  </a:lnTo>
                  <a:lnTo>
                    <a:pt x="21971" y="2744"/>
                  </a:lnTo>
                  <a:lnTo>
                    <a:pt x="21788" y="2836"/>
                  </a:lnTo>
                  <a:lnTo>
                    <a:pt x="21719" y="3064"/>
                  </a:lnTo>
                  <a:lnTo>
                    <a:pt x="21674" y="3247"/>
                  </a:lnTo>
                  <a:lnTo>
                    <a:pt x="21536" y="3453"/>
                  </a:lnTo>
                  <a:lnTo>
                    <a:pt x="21079" y="3842"/>
                  </a:lnTo>
                  <a:lnTo>
                    <a:pt x="20965" y="4002"/>
                  </a:lnTo>
                  <a:lnTo>
                    <a:pt x="20896" y="4345"/>
                  </a:lnTo>
                  <a:lnTo>
                    <a:pt x="20942" y="4710"/>
                  </a:lnTo>
                  <a:lnTo>
                    <a:pt x="20965" y="4871"/>
                  </a:lnTo>
                  <a:lnTo>
                    <a:pt x="20873" y="5008"/>
                  </a:lnTo>
                  <a:lnTo>
                    <a:pt x="20736" y="5008"/>
                  </a:lnTo>
                  <a:lnTo>
                    <a:pt x="20553" y="4962"/>
                  </a:lnTo>
                  <a:lnTo>
                    <a:pt x="20210" y="4802"/>
                  </a:lnTo>
                  <a:lnTo>
                    <a:pt x="20119" y="4710"/>
                  </a:lnTo>
                  <a:lnTo>
                    <a:pt x="20119" y="4413"/>
                  </a:lnTo>
                  <a:lnTo>
                    <a:pt x="20119" y="4139"/>
                  </a:lnTo>
                  <a:lnTo>
                    <a:pt x="20142" y="4070"/>
                  </a:lnTo>
                  <a:lnTo>
                    <a:pt x="20325" y="3933"/>
                  </a:lnTo>
                  <a:lnTo>
                    <a:pt x="20325" y="3750"/>
                  </a:lnTo>
                  <a:lnTo>
                    <a:pt x="20348" y="3545"/>
                  </a:lnTo>
                  <a:lnTo>
                    <a:pt x="20622" y="3224"/>
                  </a:lnTo>
                  <a:lnTo>
                    <a:pt x="20668" y="3110"/>
                  </a:lnTo>
                  <a:lnTo>
                    <a:pt x="20668" y="2767"/>
                  </a:lnTo>
                  <a:lnTo>
                    <a:pt x="20713" y="2333"/>
                  </a:lnTo>
                  <a:lnTo>
                    <a:pt x="20736" y="2173"/>
                  </a:lnTo>
                  <a:lnTo>
                    <a:pt x="20919" y="1899"/>
                  </a:lnTo>
                  <a:lnTo>
                    <a:pt x="21056" y="1899"/>
                  </a:lnTo>
                  <a:lnTo>
                    <a:pt x="21171" y="1876"/>
                  </a:lnTo>
                  <a:lnTo>
                    <a:pt x="21308" y="1601"/>
                  </a:lnTo>
                  <a:lnTo>
                    <a:pt x="21399" y="1533"/>
                  </a:lnTo>
                  <a:lnTo>
                    <a:pt x="21834" y="1578"/>
                  </a:lnTo>
                  <a:lnTo>
                    <a:pt x="22291" y="1601"/>
                  </a:lnTo>
                  <a:lnTo>
                    <a:pt x="22405" y="1533"/>
                  </a:lnTo>
                  <a:lnTo>
                    <a:pt x="22428" y="1418"/>
                  </a:lnTo>
                  <a:lnTo>
                    <a:pt x="22497" y="1396"/>
                  </a:lnTo>
                  <a:lnTo>
                    <a:pt x="23297" y="1396"/>
                  </a:lnTo>
                  <a:lnTo>
                    <a:pt x="24211" y="1418"/>
                  </a:lnTo>
                  <a:lnTo>
                    <a:pt x="24783" y="1418"/>
                  </a:lnTo>
                  <a:lnTo>
                    <a:pt x="25286" y="1350"/>
                  </a:lnTo>
                  <a:lnTo>
                    <a:pt x="25469" y="1236"/>
                  </a:lnTo>
                  <a:lnTo>
                    <a:pt x="25606" y="915"/>
                  </a:lnTo>
                  <a:lnTo>
                    <a:pt x="25560" y="801"/>
                  </a:lnTo>
                  <a:lnTo>
                    <a:pt x="25377" y="755"/>
                  </a:lnTo>
                  <a:lnTo>
                    <a:pt x="24737" y="801"/>
                  </a:lnTo>
                  <a:lnTo>
                    <a:pt x="23845" y="801"/>
                  </a:lnTo>
                  <a:lnTo>
                    <a:pt x="23663" y="687"/>
                  </a:lnTo>
                  <a:lnTo>
                    <a:pt x="23503" y="550"/>
                  </a:lnTo>
                  <a:lnTo>
                    <a:pt x="23434" y="321"/>
                  </a:lnTo>
                  <a:lnTo>
                    <a:pt x="23343" y="275"/>
                  </a:lnTo>
                  <a:lnTo>
                    <a:pt x="23251" y="275"/>
                  </a:lnTo>
                  <a:lnTo>
                    <a:pt x="23068" y="344"/>
                  </a:lnTo>
                  <a:lnTo>
                    <a:pt x="22862" y="481"/>
                  </a:lnTo>
                  <a:lnTo>
                    <a:pt x="22725" y="412"/>
                  </a:lnTo>
                  <a:lnTo>
                    <a:pt x="22634" y="298"/>
                  </a:lnTo>
                  <a:lnTo>
                    <a:pt x="22611" y="92"/>
                  </a:lnTo>
                  <a:lnTo>
                    <a:pt x="22474" y="1"/>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4"/>
            <p:cNvSpPr/>
            <p:nvPr/>
          </p:nvSpPr>
          <p:spPr>
            <a:xfrm>
              <a:off x="7002155" y="2071830"/>
              <a:ext cx="205222" cy="159962"/>
            </a:xfrm>
            <a:custGeom>
              <a:avLst/>
              <a:gdLst/>
              <a:ahLst/>
              <a:cxnLst/>
              <a:rect l="l" t="t" r="r" b="b"/>
              <a:pathLst>
                <a:path w="9123" h="7111" extrusionOk="0">
                  <a:moveTo>
                    <a:pt x="5602" y="0"/>
                  </a:moveTo>
                  <a:lnTo>
                    <a:pt x="5305" y="46"/>
                  </a:lnTo>
                  <a:lnTo>
                    <a:pt x="4916" y="229"/>
                  </a:lnTo>
                  <a:lnTo>
                    <a:pt x="4825" y="343"/>
                  </a:lnTo>
                  <a:lnTo>
                    <a:pt x="4870" y="640"/>
                  </a:lnTo>
                  <a:lnTo>
                    <a:pt x="4893" y="800"/>
                  </a:lnTo>
                  <a:lnTo>
                    <a:pt x="4893" y="938"/>
                  </a:lnTo>
                  <a:lnTo>
                    <a:pt x="4642" y="1029"/>
                  </a:lnTo>
                  <a:lnTo>
                    <a:pt x="4436" y="1052"/>
                  </a:lnTo>
                  <a:lnTo>
                    <a:pt x="4047" y="1029"/>
                  </a:lnTo>
                  <a:lnTo>
                    <a:pt x="3865" y="915"/>
                  </a:lnTo>
                  <a:lnTo>
                    <a:pt x="3750" y="800"/>
                  </a:lnTo>
                  <a:lnTo>
                    <a:pt x="3407" y="435"/>
                  </a:lnTo>
                  <a:lnTo>
                    <a:pt x="3247" y="389"/>
                  </a:lnTo>
                  <a:lnTo>
                    <a:pt x="3133" y="435"/>
                  </a:lnTo>
                  <a:lnTo>
                    <a:pt x="2996" y="686"/>
                  </a:lnTo>
                  <a:lnTo>
                    <a:pt x="2927" y="823"/>
                  </a:lnTo>
                  <a:lnTo>
                    <a:pt x="2836" y="960"/>
                  </a:lnTo>
                  <a:lnTo>
                    <a:pt x="2424" y="1052"/>
                  </a:lnTo>
                  <a:lnTo>
                    <a:pt x="2310" y="1143"/>
                  </a:lnTo>
                  <a:lnTo>
                    <a:pt x="2081" y="1440"/>
                  </a:lnTo>
                  <a:lnTo>
                    <a:pt x="1807" y="1761"/>
                  </a:lnTo>
                  <a:lnTo>
                    <a:pt x="1670" y="1806"/>
                  </a:lnTo>
                  <a:lnTo>
                    <a:pt x="1258" y="1669"/>
                  </a:lnTo>
                  <a:lnTo>
                    <a:pt x="1098" y="1646"/>
                  </a:lnTo>
                  <a:lnTo>
                    <a:pt x="961" y="1692"/>
                  </a:lnTo>
                  <a:lnTo>
                    <a:pt x="710" y="1898"/>
                  </a:lnTo>
                  <a:lnTo>
                    <a:pt x="641" y="2035"/>
                  </a:lnTo>
                  <a:lnTo>
                    <a:pt x="595" y="2149"/>
                  </a:lnTo>
                  <a:lnTo>
                    <a:pt x="572" y="2332"/>
                  </a:lnTo>
                  <a:lnTo>
                    <a:pt x="618" y="2744"/>
                  </a:lnTo>
                  <a:lnTo>
                    <a:pt x="664" y="3361"/>
                  </a:lnTo>
                  <a:lnTo>
                    <a:pt x="641" y="3864"/>
                  </a:lnTo>
                  <a:lnTo>
                    <a:pt x="595" y="4230"/>
                  </a:lnTo>
                  <a:lnTo>
                    <a:pt x="481" y="4435"/>
                  </a:lnTo>
                  <a:lnTo>
                    <a:pt x="275" y="4573"/>
                  </a:lnTo>
                  <a:lnTo>
                    <a:pt x="92" y="4733"/>
                  </a:lnTo>
                  <a:lnTo>
                    <a:pt x="1" y="4961"/>
                  </a:lnTo>
                  <a:lnTo>
                    <a:pt x="1" y="5076"/>
                  </a:lnTo>
                  <a:lnTo>
                    <a:pt x="184" y="5304"/>
                  </a:lnTo>
                  <a:lnTo>
                    <a:pt x="321" y="5373"/>
                  </a:lnTo>
                  <a:lnTo>
                    <a:pt x="550" y="5533"/>
                  </a:lnTo>
                  <a:lnTo>
                    <a:pt x="641" y="5693"/>
                  </a:lnTo>
                  <a:lnTo>
                    <a:pt x="824" y="5944"/>
                  </a:lnTo>
                  <a:lnTo>
                    <a:pt x="1030" y="6310"/>
                  </a:lnTo>
                  <a:lnTo>
                    <a:pt x="1098" y="6470"/>
                  </a:lnTo>
                  <a:lnTo>
                    <a:pt x="1235" y="6653"/>
                  </a:lnTo>
                  <a:lnTo>
                    <a:pt x="1373" y="6722"/>
                  </a:lnTo>
                  <a:lnTo>
                    <a:pt x="1624" y="6767"/>
                  </a:lnTo>
                  <a:lnTo>
                    <a:pt x="2173" y="6767"/>
                  </a:lnTo>
                  <a:lnTo>
                    <a:pt x="2447" y="6653"/>
                  </a:lnTo>
                  <a:lnTo>
                    <a:pt x="2607" y="6607"/>
                  </a:lnTo>
                  <a:lnTo>
                    <a:pt x="2653" y="6379"/>
                  </a:lnTo>
                  <a:lnTo>
                    <a:pt x="2699" y="6333"/>
                  </a:lnTo>
                  <a:lnTo>
                    <a:pt x="2927" y="6264"/>
                  </a:lnTo>
                  <a:lnTo>
                    <a:pt x="3179" y="6173"/>
                  </a:lnTo>
                  <a:lnTo>
                    <a:pt x="3316" y="6196"/>
                  </a:lnTo>
                  <a:lnTo>
                    <a:pt x="3545" y="6493"/>
                  </a:lnTo>
                  <a:lnTo>
                    <a:pt x="3613" y="6653"/>
                  </a:lnTo>
                  <a:lnTo>
                    <a:pt x="3773" y="6859"/>
                  </a:lnTo>
                  <a:lnTo>
                    <a:pt x="4070" y="6973"/>
                  </a:lnTo>
                  <a:lnTo>
                    <a:pt x="4299" y="7042"/>
                  </a:lnTo>
                  <a:lnTo>
                    <a:pt x="4642" y="7110"/>
                  </a:lnTo>
                  <a:lnTo>
                    <a:pt x="4756" y="7110"/>
                  </a:lnTo>
                  <a:lnTo>
                    <a:pt x="4870" y="7042"/>
                  </a:lnTo>
                  <a:lnTo>
                    <a:pt x="4985" y="6836"/>
                  </a:lnTo>
                  <a:lnTo>
                    <a:pt x="5031" y="6676"/>
                  </a:lnTo>
                  <a:lnTo>
                    <a:pt x="5099" y="6401"/>
                  </a:lnTo>
                  <a:lnTo>
                    <a:pt x="5236" y="6196"/>
                  </a:lnTo>
                  <a:lnTo>
                    <a:pt x="5442" y="6150"/>
                  </a:lnTo>
                  <a:lnTo>
                    <a:pt x="5899" y="6127"/>
                  </a:lnTo>
                  <a:lnTo>
                    <a:pt x="6128" y="6104"/>
                  </a:lnTo>
                  <a:lnTo>
                    <a:pt x="6357" y="6310"/>
                  </a:lnTo>
                  <a:lnTo>
                    <a:pt x="6471" y="6447"/>
                  </a:lnTo>
                  <a:lnTo>
                    <a:pt x="6608" y="6607"/>
                  </a:lnTo>
                  <a:lnTo>
                    <a:pt x="6997" y="6882"/>
                  </a:lnTo>
                  <a:lnTo>
                    <a:pt x="7180" y="6927"/>
                  </a:lnTo>
                  <a:lnTo>
                    <a:pt x="7522" y="6996"/>
                  </a:lnTo>
                  <a:lnTo>
                    <a:pt x="7774" y="6973"/>
                  </a:lnTo>
                  <a:lnTo>
                    <a:pt x="7888" y="6927"/>
                  </a:lnTo>
                  <a:lnTo>
                    <a:pt x="8140" y="6744"/>
                  </a:lnTo>
                  <a:lnTo>
                    <a:pt x="8208" y="6607"/>
                  </a:lnTo>
                  <a:lnTo>
                    <a:pt x="8254" y="6470"/>
                  </a:lnTo>
                  <a:lnTo>
                    <a:pt x="8437" y="6310"/>
                  </a:lnTo>
                  <a:lnTo>
                    <a:pt x="8643" y="6241"/>
                  </a:lnTo>
                  <a:lnTo>
                    <a:pt x="8848" y="6150"/>
                  </a:lnTo>
                  <a:lnTo>
                    <a:pt x="9031" y="5876"/>
                  </a:lnTo>
                  <a:lnTo>
                    <a:pt x="9031" y="5738"/>
                  </a:lnTo>
                  <a:lnTo>
                    <a:pt x="9100" y="5396"/>
                  </a:lnTo>
                  <a:lnTo>
                    <a:pt x="9123" y="5030"/>
                  </a:lnTo>
                  <a:lnTo>
                    <a:pt x="9077" y="4893"/>
                  </a:lnTo>
                  <a:lnTo>
                    <a:pt x="8871" y="4733"/>
                  </a:lnTo>
                  <a:lnTo>
                    <a:pt x="8666" y="4710"/>
                  </a:lnTo>
                  <a:lnTo>
                    <a:pt x="8117" y="4778"/>
                  </a:lnTo>
                  <a:lnTo>
                    <a:pt x="7682" y="4824"/>
                  </a:lnTo>
                  <a:lnTo>
                    <a:pt x="7568" y="4801"/>
                  </a:lnTo>
                  <a:lnTo>
                    <a:pt x="7591" y="4481"/>
                  </a:lnTo>
                  <a:lnTo>
                    <a:pt x="7568" y="4321"/>
                  </a:lnTo>
                  <a:lnTo>
                    <a:pt x="7568" y="4184"/>
                  </a:lnTo>
                  <a:lnTo>
                    <a:pt x="7705" y="4001"/>
                  </a:lnTo>
                  <a:lnTo>
                    <a:pt x="7728" y="3841"/>
                  </a:lnTo>
                  <a:lnTo>
                    <a:pt x="7728" y="3681"/>
                  </a:lnTo>
                  <a:lnTo>
                    <a:pt x="7888" y="3589"/>
                  </a:lnTo>
                  <a:lnTo>
                    <a:pt x="8025" y="3544"/>
                  </a:lnTo>
                  <a:lnTo>
                    <a:pt x="8140" y="3475"/>
                  </a:lnTo>
                  <a:lnTo>
                    <a:pt x="8391" y="3315"/>
                  </a:lnTo>
                  <a:lnTo>
                    <a:pt x="8460" y="3201"/>
                  </a:lnTo>
                  <a:lnTo>
                    <a:pt x="8483" y="3064"/>
                  </a:lnTo>
                  <a:lnTo>
                    <a:pt x="8391" y="2789"/>
                  </a:lnTo>
                  <a:lnTo>
                    <a:pt x="8323" y="2721"/>
                  </a:lnTo>
                  <a:lnTo>
                    <a:pt x="7728" y="2652"/>
                  </a:lnTo>
                  <a:lnTo>
                    <a:pt x="7020" y="2675"/>
                  </a:lnTo>
                  <a:lnTo>
                    <a:pt x="6859" y="2629"/>
                  </a:lnTo>
                  <a:lnTo>
                    <a:pt x="6677" y="2355"/>
                  </a:lnTo>
                  <a:lnTo>
                    <a:pt x="6631" y="2172"/>
                  </a:lnTo>
                  <a:lnTo>
                    <a:pt x="6539" y="1898"/>
                  </a:lnTo>
                  <a:lnTo>
                    <a:pt x="6494" y="1829"/>
                  </a:lnTo>
                  <a:lnTo>
                    <a:pt x="6357" y="1578"/>
                  </a:lnTo>
                  <a:lnTo>
                    <a:pt x="6219" y="1029"/>
                  </a:lnTo>
                  <a:lnTo>
                    <a:pt x="6196" y="846"/>
                  </a:lnTo>
                  <a:lnTo>
                    <a:pt x="6014" y="800"/>
                  </a:lnTo>
                  <a:lnTo>
                    <a:pt x="5899" y="823"/>
                  </a:lnTo>
                  <a:lnTo>
                    <a:pt x="5831" y="800"/>
                  </a:lnTo>
                  <a:lnTo>
                    <a:pt x="5808" y="480"/>
                  </a:lnTo>
                  <a:lnTo>
                    <a:pt x="5831" y="320"/>
                  </a:lnTo>
                  <a:lnTo>
                    <a:pt x="5808" y="160"/>
                  </a:lnTo>
                  <a:lnTo>
                    <a:pt x="5671"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94"/>
            <p:cNvSpPr/>
            <p:nvPr/>
          </p:nvSpPr>
          <p:spPr>
            <a:xfrm>
              <a:off x="5810163" y="1104025"/>
              <a:ext cx="671138" cy="689652"/>
            </a:xfrm>
            <a:custGeom>
              <a:avLst/>
              <a:gdLst/>
              <a:ahLst/>
              <a:cxnLst/>
              <a:rect l="l" t="t" r="r" b="b"/>
              <a:pathLst>
                <a:path w="29835" h="30658" extrusionOk="0">
                  <a:moveTo>
                    <a:pt x="846" y="0"/>
                  </a:moveTo>
                  <a:lnTo>
                    <a:pt x="640" y="92"/>
                  </a:lnTo>
                  <a:lnTo>
                    <a:pt x="640" y="160"/>
                  </a:lnTo>
                  <a:lnTo>
                    <a:pt x="663" y="389"/>
                  </a:lnTo>
                  <a:lnTo>
                    <a:pt x="640" y="709"/>
                  </a:lnTo>
                  <a:lnTo>
                    <a:pt x="572" y="983"/>
                  </a:lnTo>
                  <a:lnTo>
                    <a:pt x="595" y="1281"/>
                  </a:lnTo>
                  <a:lnTo>
                    <a:pt x="663" y="1555"/>
                  </a:lnTo>
                  <a:lnTo>
                    <a:pt x="755" y="1738"/>
                  </a:lnTo>
                  <a:lnTo>
                    <a:pt x="869" y="2012"/>
                  </a:lnTo>
                  <a:lnTo>
                    <a:pt x="1029" y="2264"/>
                  </a:lnTo>
                  <a:lnTo>
                    <a:pt x="1280" y="2515"/>
                  </a:lnTo>
                  <a:lnTo>
                    <a:pt x="1372" y="2721"/>
                  </a:lnTo>
                  <a:lnTo>
                    <a:pt x="1372" y="2995"/>
                  </a:lnTo>
                  <a:lnTo>
                    <a:pt x="1395" y="3315"/>
                  </a:lnTo>
                  <a:lnTo>
                    <a:pt x="1418" y="3430"/>
                  </a:lnTo>
                  <a:lnTo>
                    <a:pt x="1646" y="3544"/>
                  </a:lnTo>
                  <a:lnTo>
                    <a:pt x="1715" y="3590"/>
                  </a:lnTo>
                  <a:lnTo>
                    <a:pt x="1783" y="3795"/>
                  </a:lnTo>
                  <a:lnTo>
                    <a:pt x="1806" y="4093"/>
                  </a:lnTo>
                  <a:lnTo>
                    <a:pt x="1806" y="4207"/>
                  </a:lnTo>
                  <a:lnTo>
                    <a:pt x="1829" y="4390"/>
                  </a:lnTo>
                  <a:lnTo>
                    <a:pt x="1898" y="4413"/>
                  </a:lnTo>
                  <a:lnTo>
                    <a:pt x="2012" y="4573"/>
                  </a:lnTo>
                  <a:lnTo>
                    <a:pt x="2058" y="4939"/>
                  </a:lnTo>
                  <a:lnTo>
                    <a:pt x="2149" y="5281"/>
                  </a:lnTo>
                  <a:lnTo>
                    <a:pt x="2332" y="5533"/>
                  </a:lnTo>
                  <a:lnTo>
                    <a:pt x="2606" y="5876"/>
                  </a:lnTo>
                  <a:lnTo>
                    <a:pt x="2972" y="6265"/>
                  </a:lnTo>
                  <a:lnTo>
                    <a:pt x="3087" y="6425"/>
                  </a:lnTo>
                  <a:lnTo>
                    <a:pt x="3201" y="6699"/>
                  </a:lnTo>
                  <a:lnTo>
                    <a:pt x="3338" y="6859"/>
                  </a:lnTo>
                  <a:lnTo>
                    <a:pt x="3658" y="7202"/>
                  </a:lnTo>
                  <a:lnTo>
                    <a:pt x="3864" y="7476"/>
                  </a:lnTo>
                  <a:lnTo>
                    <a:pt x="4092" y="7659"/>
                  </a:lnTo>
                  <a:lnTo>
                    <a:pt x="4275" y="7819"/>
                  </a:lnTo>
                  <a:lnTo>
                    <a:pt x="4367" y="8071"/>
                  </a:lnTo>
                  <a:lnTo>
                    <a:pt x="4504" y="8299"/>
                  </a:lnTo>
                  <a:lnTo>
                    <a:pt x="4664" y="8482"/>
                  </a:lnTo>
                  <a:lnTo>
                    <a:pt x="4710" y="8688"/>
                  </a:lnTo>
                  <a:lnTo>
                    <a:pt x="4710" y="9008"/>
                  </a:lnTo>
                  <a:lnTo>
                    <a:pt x="4710" y="9282"/>
                  </a:lnTo>
                  <a:lnTo>
                    <a:pt x="4710" y="9397"/>
                  </a:lnTo>
                  <a:lnTo>
                    <a:pt x="4687" y="9625"/>
                  </a:lnTo>
                  <a:lnTo>
                    <a:pt x="4618" y="9671"/>
                  </a:lnTo>
                  <a:lnTo>
                    <a:pt x="4527" y="9717"/>
                  </a:lnTo>
                  <a:lnTo>
                    <a:pt x="4390" y="9877"/>
                  </a:lnTo>
                  <a:lnTo>
                    <a:pt x="4230" y="9877"/>
                  </a:lnTo>
                  <a:lnTo>
                    <a:pt x="3841" y="9900"/>
                  </a:lnTo>
                  <a:lnTo>
                    <a:pt x="3498" y="9945"/>
                  </a:lnTo>
                  <a:lnTo>
                    <a:pt x="3224" y="9968"/>
                  </a:lnTo>
                  <a:lnTo>
                    <a:pt x="2744" y="10014"/>
                  </a:lnTo>
                  <a:lnTo>
                    <a:pt x="2149" y="9991"/>
                  </a:lnTo>
                  <a:lnTo>
                    <a:pt x="1829" y="9968"/>
                  </a:lnTo>
                  <a:lnTo>
                    <a:pt x="1806" y="10014"/>
                  </a:lnTo>
                  <a:lnTo>
                    <a:pt x="1852" y="10151"/>
                  </a:lnTo>
                  <a:lnTo>
                    <a:pt x="1646" y="10220"/>
                  </a:lnTo>
                  <a:lnTo>
                    <a:pt x="1120" y="10288"/>
                  </a:lnTo>
                  <a:lnTo>
                    <a:pt x="915" y="10311"/>
                  </a:lnTo>
                  <a:lnTo>
                    <a:pt x="823" y="10334"/>
                  </a:lnTo>
                  <a:lnTo>
                    <a:pt x="755" y="10494"/>
                  </a:lnTo>
                  <a:lnTo>
                    <a:pt x="778" y="10608"/>
                  </a:lnTo>
                  <a:lnTo>
                    <a:pt x="778" y="10700"/>
                  </a:lnTo>
                  <a:lnTo>
                    <a:pt x="640" y="10745"/>
                  </a:lnTo>
                  <a:lnTo>
                    <a:pt x="617" y="10883"/>
                  </a:lnTo>
                  <a:lnTo>
                    <a:pt x="640" y="11065"/>
                  </a:lnTo>
                  <a:lnTo>
                    <a:pt x="709" y="11386"/>
                  </a:lnTo>
                  <a:lnTo>
                    <a:pt x="617" y="11431"/>
                  </a:lnTo>
                  <a:lnTo>
                    <a:pt x="389" y="11431"/>
                  </a:lnTo>
                  <a:lnTo>
                    <a:pt x="183" y="11477"/>
                  </a:lnTo>
                  <a:lnTo>
                    <a:pt x="92" y="11523"/>
                  </a:lnTo>
                  <a:lnTo>
                    <a:pt x="0" y="11728"/>
                  </a:lnTo>
                  <a:lnTo>
                    <a:pt x="23" y="11889"/>
                  </a:lnTo>
                  <a:lnTo>
                    <a:pt x="23" y="12094"/>
                  </a:lnTo>
                  <a:lnTo>
                    <a:pt x="23" y="12437"/>
                  </a:lnTo>
                  <a:lnTo>
                    <a:pt x="115" y="12506"/>
                  </a:lnTo>
                  <a:lnTo>
                    <a:pt x="435" y="12574"/>
                  </a:lnTo>
                  <a:lnTo>
                    <a:pt x="686" y="12597"/>
                  </a:lnTo>
                  <a:lnTo>
                    <a:pt x="755" y="12551"/>
                  </a:lnTo>
                  <a:lnTo>
                    <a:pt x="869" y="12300"/>
                  </a:lnTo>
                  <a:lnTo>
                    <a:pt x="960" y="12254"/>
                  </a:lnTo>
                  <a:lnTo>
                    <a:pt x="1509" y="12254"/>
                  </a:lnTo>
                  <a:lnTo>
                    <a:pt x="2103" y="12300"/>
                  </a:lnTo>
                  <a:lnTo>
                    <a:pt x="2469" y="12323"/>
                  </a:lnTo>
                  <a:lnTo>
                    <a:pt x="2629" y="12254"/>
                  </a:lnTo>
                  <a:lnTo>
                    <a:pt x="2629" y="12163"/>
                  </a:lnTo>
                  <a:lnTo>
                    <a:pt x="2629" y="12026"/>
                  </a:lnTo>
                  <a:lnTo>
                    <a:pt x="2721" y="12003"/>
                  </a:lnTo>
                  <a:lnTo>
                    <a:pt x="2812" y="11957"/>
                  </a:lnTo>
                  <a:lnTo>
                    <a:pt x="2972" y="11728"/>
                  </a:lnTo>
                  <a:lnTo>
                    <a:pt x="3087" y="11683"/>
                  </a:lnTo>
                  <a:lnTo>
                    <a:pt x="3361" y="11660"/>
                  </a:lnTo>
                  <a:lnTo>
                    <a:pt x="3681" y="11637"/>
                  </a:lnTo>
                  <a:lnTo>
                    <a:pt x="3864" y="11637"/>
                  </a:lnTo>
                  <a:lnTo>
                    <a:pt x="4161" y="11751"/>
                  </a:lnTo>
                  <a:lnTo>
                    <a:pt x="4184" y="11820"/>
                  </a:lnTo>
                  <a:lnTo>
                    <a:pt x="4230" y="12163"/>
                  </a:lnTo>
                  <a:lnTo>
                    <a:pt x="4253" y="12574"/>
                  </a:lnTo>
                  <a:lnTo>
                    <a:pt x="4253" y="12712"/>
                  </a:lnTo>
                  <a:lnTo>
                    <a:pt x="4207" y="12963"/>
                  </a:lnTo>
                  <a:lnTo>
                    <a:pt x="4070" y="12986"/>
                  </a:lnTo>
                  <a:lnTo>
                    <a:pt x="3887" y="12963"/>
                  </a:lnTo>
                  <a:lnTo>
                    <a:pt x="3612" y="12940"/>
                  </a:lnTo>
                  <a:lnTo>
                    <a:pt x="3590" y="13054"/>
                  </a:lnTo>
                  <a:lnTo>
                    <a:pt x="3590" y="13169"/>
                  </a:lnTo>
                  <a:lnTo>
                    <a:pt x="3452" y="13375"/>
                  </a:lnTo>
                  <a:lnTo>
                    <a:pt x="3361" y="13375"/>
                  </a:lnTo>
                  <a:lnTo>
                    <a:pt x="3041" y="13420"/>
                  </a:lnTo>
                  <a:lnTo>
                    <a:pt x="2789" y="13466"/>
                  </a:lnTo>
                  <a:lnTo>
                    <a:pt x="2744" y="13489"/>
                  </a:lnTo>
                  <a:lnTo>
                    <a:pt x="2721" y="13603"/>
                  </a:lnTo>
                  <a:lnTo>
                    <a:pt x="2721" y="13809"/>
                  </a:lnTo>
                  <a:lnTo>
                    <a:pt x="2652" y="14198"/>
                  </a:lnTo>
                  <a:lnTo>
                    <a:pt x="2561" y="14403"/>
                  </a:lnTo>
                  <a:lnTo>
                    <a:pt x="2538" y="14861"/>
                  </a:lnTo>
                  <a:lnTo>
                    <a:pt x="2584" y="15203"/>
                  </a:lnTo>
                  <a:lnTo>
                    <a:pt x="2652" y="15203"/>
                  </a:lnTo>
                  <a:lnTo>
                    <a:pt x="2858" y="15295"/>
                  </a:lnTo>
                  <a:lnTo>
                    <a:pt x="2904" y="15409"/>
                  </a:lnTo>
                  <a:lnTo>
                    <a:pt x="2927" y="15569"/>
                  </a:lnTo>
                  <a:lnTo>
                    <a:pt x="3087" y="15798"/>
                  </a:lnTo>
                  <a:lnTo>
                    <a:pt x="3178" y="15844"/>
                  </a:lnTo>
                  <a:lnTo>
                    <a:pt x="3384" y="15889"/>
                  </a:lnTo>
                  <a:lnTo>
                    <a:pt x="3612" y="15981"/>
                  </a:lnTo>
                  <a:lnTo>
                    <a:pt x="3727" y="16004"/>
                  </a:lnTo>
                  <a:lnTo>
                    <a:pt x="3955" y="16141"/>
                  </a:lnTo>
                  <a:lnTo>
                    <a:pt x="3978" y="16255"/>
                  </a:lnTo>
                  <a:lnTo>
                    <a:pt x="4001" y="16438"/>
                  </a:lnTo>
                  <a:lnTo>
                    <a:pt x="4047" y="16781"/>
                  </a:lnTo>
                  <a:lnTo>
                    <a:pt x="4024" y="17307"/>
                  </a:lnTo>
                  <a:lnTo>
                    <a:pt x="3955" y="17581"/>
                  </a:lnTo>
                  <a:lnTo>
                    <a:pt x="3841" y="17650"/>
                  </a:lnTo>
                  <a:lnTo>
                    <a:pt x="3498" y="17650"/>
                  </a:lnTo>
                  <a:lnTo>
                    <a:pt x="3315" y="17627"/>
                  </a:lnTo>
                  <a:lnTo>
                    <a:pt x="3041" y="17627"/>
                  </a:lnTo>
                  <a:lnTo>
                    <a:pt x="2995" y="17695"/>
                  </a:lnTo>
                  <a:lnTo>
                    <a:pt x="3064" y="17993"/>
                  </a:lnTo>
                  <a:lnTo>
                    <a:pt x="3155" y="18313"/>
                  </a:lnTo>
                  <a:lnTo>
                    <a:pt x="3292" y="18450"/>
                  </a:lnTo>
                  <a:lnTo>
                    <a:pt x="3452" y="18633"/>
                  </a:lnTo>
                  <a:lnTo>
                    <a:pt x="3544" y="18884"/>
                  </a:lnTo>
                  <a:lnTo>
                    <a:pt x="3681" y="19204"/>
                  </a:lnTo>
                  <a:lnTo>
                    <a:pt x="3818" y="19479"/>
                  </a:lnTo>
                  <a:lnTo>
                    <a:pt x="4047" y="19707"/>
                  </a:lnTo>
                  <a:lnTo>
                    <a:pt x="4092" y="19867"/>
                  </a:lnTo>
                  <a:lnTo>
                    <a:pt x="4115" y="20142"/>
                  </a:lnTo>
                  <a:lnTo>
                    <a:pt x="4253" y="20210"/>
                  </a:lnTo>
                  <a:lnTo>
                    <a:pt x="4527" y="20279"/>
                  </a:lnTo>
                  <a:lnTo>
                    <a:pt x="4778" y="20370"/>
                  </a:lnTo>
                  <a:lnTo>
                    <a:pt x="5167" y="20507"/>
                  </a:lnTo>
                  <a:lnTo>
                    <a:pt x="5853" y="20507"/>
                  </a:lnTo>
                  <a:lnTo>
                    <a:pt x="6287" y="20485"/>
                  </a:lnTo>
                  <a:lnTo>
                    <a:pt x="6539" y="20507"/>
                  </a:lnTo>
                  <a:lnTo>
                    <a:pt x="6927" y="20759"/>
                  </a:lnTo>
                  <a:lnTo>
                    <a:pt x="7019" y="20805"/>
                  </a:lnTo>
                  <a:lnTo>
                    <a:pt x="7339" y="20759"/>
                  </a:lnTo>
                  <a:lnTo>
                    <a:pt x="7705" y="20759"/>
                  </a:lnTo>
                  <a:lnTo>
                    <a:pt x="7819" y="20805"/>
                  </a:lnTo>
                  <a:lnTo>
                    <a:pt x="7933" y="21033"/>
                  </a:lnTo>
                  <a:lnTo>
                    <a:pt x="8048" y="21056"/>
                  </a:lnTo>
                  <a:lnTo>
                    <a:pt x="8208" y="21056"/>
                  </a:lnTo>
                  <a:lnTo>
                    <a:pt x="8459" y="21079"/>
                  </a:lnTo>
                  <a:lnTo>
                    <a:pt x="8551" y="21193"/>
                  </a:lnTo>
                  <a:lnTo>
                    <a:pt x="8756" y="21490"/>
                  </a:lnTo>
                  <a:lnTo>
                    <a:pt x="9008" y="21628"/>
                  </a:lnTo>
                  <a:lnTo>
                    <a:pt x="9305" y="21879"/>
                  </a:lnTo>
                  <a:lnTo>
                    <a:pt x="9602" y="22245"/>
                  </a:lnTo>
                  <a:lnTo>
                    <a:pt x="9762" y="22496"/>
                  </a:lnTo>
                  <a:lnTo>
                    <a:pt x="9945" y="22679"/>
                  </a:lnTo>
                  <a:lnTo>
                    <a:pt x="10082" y="22771"/>
                  </a:lnTo>
                  <a:lnTo>
                    <a:pt x="10219" y="23045"/>
                  </a:lnTo>
                  <a:lnTo>
                    <a:pt x="10311" y="23274"/>
                  </a:lnTo>
                  <a:lnTo>
                    <a:pt x="10517" y="23594"/>
                  </a:lnTo>
                  <a:lnTo>
                    <a:pt x="10654" y="23685"/>
                  </a:lnTo>
                  <a:lnTo>
                    <a:pt x="10791" y="23708"/>
                  </a:lnTo>
                  <a:lnTo>
                    <a:pt x="10951" y="23822"/>
                  </a:lnTo>
                  <a:lnTo>
                    <a:pt x="11065" y="24005"/>
                  </a:lnTo>
                  <a:lnTo>
                    <a:pt x="11340" y="24600"/>
                  </a:lnTo>
                  <a:lnTo>
                    <a:pt x="11477" y="24897"/>
                  </a:lnTo>
                  <a:lnTo>
                    <a:pt x="11477" y="25011"/>
                  </a:lnTo>
                  <a:lnTo>
                    <a:pt x="11568" y="25125"/>
                  </a:lnTo>
                  <a:lnTo>
                    <a:pt x="11728" y="25263"/>
                  </a:lnTo>
                  <a:lnTo>
                    <a:pt x="11843" y="25377"/>
                  </a:lnTo>
                  <a:lnTo>
                    <a:pt x="11843" y="25491"/>
                  </a:lnTo>
                  <a:lnTo>
                    <a:pt x="11888" y="25583"/>
                  </a:lnTo>
                  <a:lnTo>
                    <a:pt x="12048" y="25766"/>
                  </a:lnTo>
                  <a:lnTo>
                    <a:pt x="12208" y="25880"/>
                  </a:lnTo>
                  <a:lnTo>
                    <a:pt x="12346" y="25948"/>
                  </a:lnTo>
                  <a:lnTo>
                    <a:pt x="12551" y="26109"/>
                  </a:lnTo>
                  <a:lnTo>
                    <a:pt x="12643" y="26063"/>
                  </a:lnTo>
                  <a:lnTo>
                    <a:pt x="12780" y="25971"/>
                  </a:lnTo>
                  <a:lnTo>
                    <a:pt x="12803" y="25880"/>
                  </a:lnTo>
                  <a:lnTo>
                    <a:pt x="12780" y="25674"/>
                  </a:lnTo>
                  <a:lnTo>
                    <a:pt x="12689" y="25423"/>
                  </a:lnTo>
                  <a:lnTo>
                    <a:pt x="12734" y="25331"/>
                  </a:lnTo>
                  <a:lnTo>
                    <a:pt x="12826" y="25308"/>
                  </a:lnTo>
                  <a:lnTo>
                    <a:pt x="13374" y="25240"/>
                  </a:lnTo>
                  <a:lnTo>
                    <a:pt x="13900" y="25148"/>
                  </a:lnTo>
                  <a:lnTo>
                    <a:pt x="14083" y="25103"/>
                  </a:lnTo>
                  <a:lnTo>
                    <a:pt x="14380" y="24828"/>
                  </a:lnTo>
                  <a:lnTo>
                    <a:pt x="14540" y="24783"/>
                  </a:lnTo>
                  <a:lnTo>
                    <a:pt x="14700" y="24783"/>
                  </a:lnTo>
                  <a:lnTo>
                    <a:pt x="14975" y="24668"/>
                  </a:lnTo>
                  <a:lnTo>
                    <a:pt x="14998" y="24508"/>
                  </a:lnTo>
                  <a:lnTo>
                    <a:pt x="14952" y="23937"/>
                  </a:lnTo>
                  <a:lnTo>
                    <a:pt x="15020" y="23502"/>
                  </a:lnTo>
                  <a:lnTo>
                    <a:pt x="15249" y="23319"/>
                  </a:lnTo>
                  <a:lnTo>
                    <a:pt x="15592" y="23251"/>
                  </a:lnTo>
                  <a:lnTo>
                    <a:pt x="15775" y="23205"/>
                  </a:lnTo>
                  <a:lnTo>
                    <a:pt x="16026" y="22976"/>
                  </a:lnTo>
                  <a:lnTo>
                    <a:pt x="16118" y="22862"/>
                  </a:lnTo>
                  <a:lnTo>
                    <a:pt x="16255" y="22771"/>
                  </a:lnTo>
                  <a:lnTo>
                    <a:pt x="16712" y="22588"/>
                  </a:lnTo>
                  <a:lnTo>
                    <a:pt x="16827" y="22451"/>
                  </a:lnTo>
                  <a:lnTo>
                    <a:pt x="16895" y="22336"/>
                  </a:lnTo>
                  <a:lnTo>
                    <a:pt x="17192" y="22199"/>
                  </a:lnTo>
                  <a:lnTo>
                    <a:pt x="17375" y="22153"/>
                  </a:lnTo>
                  <a:lnTo>
                    <a:pt x="17467" y="22131"/>
                  </a:lnTo>
                  <a:lnTo>
                    <a:pt x="17604" y="22199"/>
                  </a:lnTo>
                  <a:lnTo>
                    <a:pt x="17695" y="22473"/>
                  </a:lnTo>
                  <a:lnTo>
                    <a:pt x="17695" y="22656"/>
                  </a:lnTo>
                  <a:lnTo>
                    <a:pt x="17695" y="22839"/>
                  </a:lnTo>
                  <a:lnTo>
                    <a:pt x="17741" y="23365"/>
                  </a:lnTo>
                  <a:lnTo>
                    <a:pt x="17924" y="23594"/>
                  </a:lnTo>
                  <a:lnTo>
                    <a:pt x="18313" y="24051"/>
                  </a:lnTo>
                  <a:lnTo>
                    <a:pt x="18633" y="24394"/>
                  </a:lnTo>
                  <a:lnTo>
                    <a:pt x="18770" y="24554"/>
                  </a:lnTo>
                  <a:lnTo>
                    <a:pt x="18793" y="25034"/>
                  </a:lnTo>
                  <a:lnTo>
                    <a:pt x="18633" y="25217"/>
                  </a:lnTo>
                  <a:lnTo>
                    <a:pt x="18450" y="25331"/>
                  </a:lnTo>
                  <a:lnTo>
                    <a:pt x="18198" y="25377"/>
                  </a:lnTo>
                  <a:lnTo>
                    <a:pt x="18152" y="25514"/>
                  </a:lnTo>
                  <a:lnTo>
                    <a:pt x="18175" y="25651"/>
                  </a:lnTo>
                  <a:lnTo>
                    <a:pt x="18221" y="25971"/>
                  </a:lnTo>
                  <a:lnTo>
                    <a:pt x="18221" y="26451"/>
                  </a:lnTo>
                  <a:lnTo>
                    <a:pt x="18130" y="26657"/>
                  </a:lnTo>
                  <a:lnTo>
                    <a:pt x="18015" y="26863"/>
                  </a:lnTo>
                  <a:lnTo>
                    <a:pt x="17924" y="27114"/>
                  </a:lnTo>
                  <a:lnTo>
                    <a:pt x="17992" y="27229"/>
                  </a:lnTo>
                  <a:lnTo>
                    <a:pt x="18084" y="27229"/>
                  </a:lnTo>
                  <a:lnTo>
                    <a:pt x="18335" y="27206"/>
                  </a:lnTo>
                  <a:lnTo>
                    <a:pt x="18815" y="27229"/>
                  </a:lnTo>
                  <a:lnTo>
                    <a:pt x="19067" y="27343"/>
                  </a:lnTo>
                  <a:lnTo>
                    <a:pt x="19113" y="27480"/>
                  </a:lnTo>
                  <a:lnTo>
                    <a:pt x="19181" y="27755"/>
                  </a:lnTo>
                  <a:lnTo>
                    <a:pt x="19456" y="28189"/>
                  </a:lnTo>
                  <a:lnTo>
                    <a:pt x="19707" y="28349"/>
                  </a:lnTo>
                  <a:lnTo>
                    <a:pt x="20004" y="28509"/>
                  </a:lnTo>
                  <a:lnTo>
                    <a:pt x="20416" y="28738"/>
                  </a:lnTo>
                  <a:lnTo>
                    <a:pt x="20599" y="28966"/>
                  </a:lnTo>
                  <a:lnTo>
                    <a:pt x="20644" y="29103"/>
                  </a:lnTo>
                  <a:lnTo>
                    <a:pt x="20690" y="29652"/>
                  </a:lnTo>
                  <a:lnTo>
                    <a:pt x="20782" y="29904"/>
                  </a:lnTo>
                  <a:lnTo>
                    <a:pt x="20896" y="29995"/>
                  </a:lnTo>
                  <a:lnTo>
                    <a:pt x="21445" y="30109"/>
                  </a:lnTo>
                  <a:lnTo>
                    <a:pt x="21582" y="30246"/>
                  </a:lnTo>
                  <a:lnTo>
                    <a:pt x="21719" y="30361"/>
                  </a:lnTo>
                  <a:lnTo>
                    <a:pt x="22176" y="30521"/>
                  </a:lnTo>
                  <a:lnTo>
                    <a:pt x="22428" y="30544"/>
                  </a:lnTo>
                  <a:lnTo>
                    <a:pt x="22725" y="30589"/>
                  </a:lnTo>
                  <a:lnTo>
                    <a:pt x="23068" y="30635"/>
                  </a:lnTo>
                  <a:lnTo>
                    <a:pt x="23205" y="30658"/>
                  </a:lnTo>
                  <a:lnTo>
                    <a:pt x="23434" y="30635"/>
                  </a:lnTo>
                  <a:lnTo>
                    <a:pt x="23479" y="30407"/>
                  </a:lnTo>
                  <a:lnTo>
                    <a:pt x="23525" y="30178"/>
                  </a:lnTo>
                  <a:lnTo>
                    <a:pt x="23708" y="29789"/>
                  </a:lnTo>
                  <a:lnTo>
                    <a:pt x="23937" y="29561"/>
                  </a:lnTo>
                  <a:lnTo>
                    <a:pt x="24074" y="29286"/>
                  </a:lnTo>
                  <a:lnTo>
                    <a:pt x="24234" y="28829"/>
                  </a:lnTo>
                  <a:lnTo>
                    <a:pt x="24279" y="28738"/>
                  </a:lnTo>
                  <a:lnTo>
                    <a:pt x="24439" y="28669"/>
                  </a:lnTo>
                  <a:lnTo>
                    <a:pt x="24737" y="28715"/>
                  </a:lnTo>
                  <a:lnTo>
                    <a:pt x="24965" y="28738"/>
                  </a:lnTo>
                  <a:lnTo>
                    <a:pt x="25194" y="28715"/>
                  </a:lnTo>
                  <a:lnTo>
                    <a:pt x="25423" y="28486"/>
                  </a:lnTo>
                  <a:lnTo>
                    <a:pt x="25491" y="28349"/>
                  </a:lnTo>
                  <a:lnTo>
                    <a:pt x="25537" y="28166"/>
                  </a:lnTo>
                  <a:lnTo>
                    <a:pt x="25537" y="27755"/>
                  </a:lnTo>
                  <a:lnTo>
                    <a:pt x="25491" y="27595"/>
                  </a:lnTo>
                  <a:lnTo>
                    <a:pt x="25240" y="27320"/>
                  </a:lnTo>
                  <a:lnTo>
                    <a:pt x="25034" y="27023"/>
                  </a:lnTo>
                  <a:lnTo>
                    <a:pt x="25080" y="26863"/>
                  </a:lnTo>
                  <a:lnTo>
                    <a:pt x="25468" y="26474"/>
                  </a:lnTo>
                  <a:lnTo>
                    <a:pt x="25651" y="26337"/>
                  </a:lnTo>
                  <a:lnTo>
                    <a:pt x="26017" y="26109"/>
                  </a:lnTo>
                  <a:lnTo>
                    <a:pt x="26314" y="25857"/>
                  </a:lnTo>
                  <a:lnTo>
                    <a:pt x="26726" y="25491"/>
                  </a:lnTo>
                  <a:lnTo>
                    <a:pt x="27091" y="25217"/>
                  </a:lnTo>
                  <a:lnTo>
                    <a:pt x="27137" y="25125"/>
                  </a:lnTo>
                  <a:lnTo>
                    <a:pt x="27114" y="24714"/>
                  </a:lnTo>
                  <a:lnTo>
                    <a:pt x="27023" y="24531"/>
                  </a:lnTo>
                  <a:lnTo>
                    <a:pt x="26886" y="24348"/>
                  </a:lnTo>
                  <a:lnTo>
                    <a:pt x="26520" y="23982"/>
                  </a:lnTo>
                  <a:lnTo>
                    <a:pt x="26360" y="23891"/>
                  </a:lnTo>
                  <a:lnTo>
                    <a:pt x="26177" y="23777"/>
                  </a:lnTo>
                  <a:lnTo>
                    <a:pt x="25857" y="23182"/>
                  </a:lnTo>
                  <a:lnTo>
                    <a:pt x="25743" y="22976"/>
                  </a:lnTo>
                  <a:lnTo>
                    <a:pt x="25423" y="22611"/>
                  </a:lnTo>
                  <a:lnTo>
                    <a:pt x="25102" y="22359"/>
                  </a:lnTo>
                  <a:lnTo>
                    <a:pt x="25034" y="21993"/>
                  </a:lnTo>
                  <a:lnTo>
                    <a:pt x="25102" y="21582"/>
                  </a:lnTo>
                  <a:lnTo>
                    <a:pt x="25148" y="21445"/>
                  </a:lnTo>
                  <a:lnTo>
                    <a:pt x="25491" y="21125"/>
                  </a:lnTo>
                  <a:lnTo>
                    <a:pt x="25651" y="21010"/>
                  </a:lnTo>
                  <a:lnTo>
                    <a:pt x="25743" y="20919"/>
                  </a:lnTo>
                  <a:lnTo>
                    <a:pt x="25811" y="20759"/>
                  </a:lnTo>
                  <a:lnTo>
                    <a:pt x="25628" y="20713"/>
                  </a:lnTo>
                  <a:lnTo>
                    <a:pt x="25377" y="20690"/>
                  </a:lnTo>
                  <a:lnTo>
                    <a:pt x="25331" y="20576"/>
                  </a:lnTo>
                  <a:lnTo>
                    <a:pt x="25377" y="20256"/>
                  </a:lnTo>
                  <a:lnTo>
                    <a:pt x="25514" y="20073"/>
                  </a:lnTo>
                  <a:lnTo>
                    <a:pt x="25628" y="20050"/>
                  </a:lnTo>
                  <a:lnTo>
                    <a:pt x="25948" y="19959"/>
                  </a:lnTo>
                  <a:lnTo>
                    <a:pt x="25994" y="19822"/>
                  </a:lnTo>
                  <a:lnTo>
                    <a:pt x="25994" y="19273"/>
                  </a:lnTo>
                  <a:lnTo>
                    <a:pt x="25971" y="18838"/>
                  </a:lnTo>
                  <a:lnTo>
                    <a:pt x="25948" y="18747"/>
                  </a:lnTo>
                  <a:lnTo>
                    <a:pt x="25834" y="18518"/>
                  </a:lnTo>
                  <a:lnTo>
                    <a:pt x="25674" y="18473"/>
                  </a:lnTo>
                  <a:lnTo>
                    <a:pt x="25308" y="18404"/>
                  </a:lnTo>
                  <a:lnTo>
                    <a:pt x="25034" y="18244"/>
                  </a:lnTo>
                  <a:lnTo>
                    <a:pt x="24805" y="18084"/>
                  </a:lnTo>
                  <a:lnTo>
                    <a:pt x="24668" y="17855"/>
                  </a:lnTo>
                  <a:lnTo>
                    <a:pt x="24600" y="17695"/>
                  </a:lnTo>
                  <a:lnTo>
                    <a:pt x="24462" y="17535"/>
                  </a:lnTo>
                  <a:lnTo>
                    <a:pt x="24462" y="17398"/>
                  </a:lnTo>
                  <a:lnTo>
                    <a:pt x="24577" y="17078"/>
                  </a:lnTo>
                  <a:lnTo>
                    <a:pt x="24714" y="16941"/>
                  </a:lnTo>
                  <a:lnTo>
                    <a:pt x="24805" y="16895"/>
                  </a:lnTo>
                  <a:lnTo>
                    <a:pt x="24988" y="16689"/>
                  </a:lnTo>
                  <a:lnTo>
                    <a:pt x="24988" y="16575"/>
                  </a:lnTo>
                  <a:lnTo>
                    <a:pt x="24988" y="16438"/>
                  </a:lnTo>
                  <a:lnTo>
                    <a:pt x="25194" y="16164"/>
                  </a:lnTo>
                  <a:lnTo>
                    <a:pt x="25331" y="16118"/>
                  </a:lnTo>
                  <a:lnTo>
                    <a:pt x="25994" y="16118"/>
                  </a:lnTo>
                  <a:lnTo>
                    <a:pt x="26108" y="16164"/>
                  </a:lnTo>
                  <a:lnTo>
                    <a:pt x="26360" y="16438"/>
                  </a:lnTo>
                  <a:lnTo>
                    <a:pt x="26497" y="16461"/>
                  </a:lnTo>
                  <a:lnTo>
                    <a:pt x="26817" y="16461"/>
                  </a:lnTo>
                  <a:lnTo>
                    <a:pt x="27137" y="16392"/>
                  </a:lnTo>
                  <a:lnTo>
                    <a:pt x="27389" y="16187"/>
                  </a:lnTo>
                  <a:lnTo>
                    <a:pt x="27526" y="15958"/>
                  </a:lnTo>
                  <a:lnTo>
                    <a:pt x="27754" y="15661"/>
                  </a:lnTo>
                  <a:lnTo>
                    <a:pt x="28075" y="15341"/>
                  </a:lnTo>
                  <a:lnTo>
                    <a:pt x="28189" y="15272"/>
                  </a:lnTo>
                  <a:lnTo>
                    <a:pt x="28440" y="15181"/>
                  </a:lnTo>
                  <a:lnTo>
                    <a:pt x="28509" y="15021"/>
                  </a:lnTo>
                  <a:lnTo>
                    <a:pt x="28532" y="14838"/>
                  </a:lnTo>
                  <a:lnTo>
                    <a:pt x="28577" y="14632"/>
                  </a:lnTo>
                  <a:lnTo>
                    <a:pt x="28738" y="14563"/>
                  </a:lnTo>
                  <a:lnTo>
                    <a:pt x="28898" y="14495"/>
                  </a:lnTo>
                  <a:lnTo>
                    <a:pt x="29126" y="14266"/>
                  </a:lnTo>
                  <a:lnTo>
                    <a:pt x="29149" y="14106"/>
                  </a:lnTo>
                  <a:lnTo>
                    <a:pt x="29149" y="13763"/>
                  </a:lnTo>
                  <a:lnTo>
                    <a:pt x="29149" y="13512"/>
                  </a:lnTo>
                  <a:lnTo>
                    <a:pt x="29080" y="13466"/>
                  </a:lnTo>
                  <a:lnTo>
                    <a:pt x="28875" y="13489"/>
                  </a:lnTo>
                  <a:lnTo>
                    <a:pt x="28783" y="13443"/>
                  </a:lnTo>
                  <a:lnTo>
                    <a:pt x="28783" y="13352"/>
                  </a:lnTo>
                  <a:lnTo>
                    <a:pt x="28783" y="13169"/>
                  </a:lnTo>
                  <a:lnTo>
                    <a:pt x="28829" y="12894"/>
                  </a:lnTo>
                  <a:lnTo>
                    <a:pt x="28738" y="12803"/>
                  </a:lnTo>
                  <a:lnTo>
                    <a:pt x="28623" y="12734"/>
                  </a:lnTo>
                  <a:lnTo>
                    <a:pt x="28532" y="12506"/>
                  </a:lnTo>
                  <a:lnTo>
                    <a:pt x="28509" y="12277"/>
                  </a:lnTo>
                  <a:lnTo>
                    <a:pt x="28532" y="12049"/>
                  </a:lnTo>
                  <a:lnTo>
                    <a:pt x="28852" y="11660"/>
                  </a:lnTo>
                  <a:lnTo>
                    <a:pt x="28989" y="11614"/>
                  </a:lnTo>
                  <a:lnTo>
                    <a:pt x="29355" y="11637"/>
                  </a:lnTo>
                  <a:lnTo>
                    <a:pt x="29675" y="11568"/>
                  </a:lnTo>
                  <a:lnTo>
                    <a:pt x="29743" y="11431"/>
                  </a:lnTo>
                  <a:lnTo>
                    <a:pt x="29835" y="10951"/>
                  </a:lnTo>
                  <a:lnTo>
                    <a:pt x="29789" y="10837"/>
                  </a:lnTo>
                  <a:lnTo>
                    <a:pt x="29515" y="10723"/>
                  </a:lnTo>
                  <a:lnTo>
                    <a:pt x="29103" y="10700"/>
                  </a:lnTo>
                  <a:lnTo>
                    <a:pt x="28692" y="10768"/>
                  </a:lnTo>
                  <a:lnTo>
                    <a:pt x="28257" y="10837"/>
                  </a:lnTo>
                  <a:lnTo>
                    <a:pt x="27663" y="10905"/>
                  </a:lnTo>
                  <a:lnTo>
                    <a:pt x="27160" y="10883"/>
                  </a:lnTo>
                  <a:lnTo>
                    <a:pt x="26794" y="10745"/>
                  </a:lnTo>
                  <a:lnTo>
                    <a:pt x="26566" y="10745"/>
                  </a:lnTo>
                  <a:lnTo>
                    <a:pt x="26428" y="10860"/>
                  </a:lnTo>
                  <a:lnTo>
                    <a:pt x="26291" y="11134"/>
                  </a:lnTo>
                  <a:lnTo>
                    <a:pt x="26063" y="11294"/>
                  </a:lnTo>
                  <a:lnTo>
                    <a:pt x="25834" y="11431"/>
                  </a:lnTo>
                  <a:lnTo>
                    <a:pt x="25697" y="11568"/>
                  </a:lnTo>
                  <a:lnTo>
                    <a:pt x="25605" y="11751"/>
                  </a:lnTo>
                  <a:lnTo>
                    <a:pt x="25537" y="11934"/>
                  </a:lnTo>
                  <a:lnTo>
                    <a:pt x="25377" y="12094"/>
                  </a:lnTo>
                  <a:lnTo>
                    <a:pt x="25263" y="12186"/>
                  </a:lnTo>
                  <a:lnTo>
                    <a:pt x="25057" y="12323"/>
                  </a:lnTo>
                  <a:lnTo>
                    <a:pt x="24257" y="12323"/>
                  </a:lnTo>
                  <a:lnTo>
                    <a:pt x="24119" y="12209"/>
                  </a:lnTo>
                  <a:lnTo>
                    <a:pt x="24028" y="11957"/>
                  </a:lnTo>
                  <a:lnTo>
                    <a:pt x="24028" y="11820"/>
                  </a:lnTo>
                  <a:lnTo>
                    <a:pt x="23959" y="11568"/>
                  </a:lnTo>
                  <a:lnTo>
                    <a:pt x="23822" y="11523"/>
                  </a:lnTo>
                  <a:lnTo>
                    <a:pt x="23662" y="11454"/>
                  </a:lnTo>
                  <a:lnTo>
                    <a:pt x="23434" y="11317"/>
                  </a:lnTo>
                  <a:lnTo>
                    <a:pt x="23296" y="11248"/>
                  </a:lnTo>
                  <a:lnTo>
                    <a:pt x="23228" y="11020"/>
                  </a:lnTo>
                  <a:lnTo>
                    <a:pt x="23068" y="10951"/>
                  </a:lnTo>
                  <a:lnTo>
                    <a:pt x="22679" y="10860"/>
                  </a:lnTo>
                  <a:lnTo>
                    <a:pt x="22451" y="10814"/>
                  </a:lnTo>
                  <a:lnTo>
                    <a:pt x="22405" y="10745"/>
                  </a:lnTo>
                  <a:lnTo>
                    <a:pt x="22336" y="10540"/>
                  </a:lnTo>
                  <a:lnTo>
                    <a:pt x="22130" y="10517"/>
                  </a:lnTo>
                  <a:lnTo>
                    <a:pt x="21879" y="10563"/>
                  </a:lnTo>
                  <a:lnTo>
                    <a:pt x="21582" y="10585"/>
                  </a:lnTo>
                  <a:lnTo>
                    <a:pt x="21490" y="10471"/>
                  </a:lnTo>
                  <a:lnTo>
                    <a:pt x="21399" y="10334"/>
                  </a:lnTo>
                  <a:lnTo>
                    <a:pt x="21285" y="10265"/>
                  </a:lnTo>
                  <a:lnTo>
                    <a:pt x="21147" y="10220"/>
                  </a:lnTo>
                  <a:lnTo>
                    <a:pt x="21033" y="10128"/>
                  </a:lnTo>
                  <a:lnTo>
                    <a:pt x="20896" y="9900"/>
                  </a:lnTo>
                  <a:lnTo>
                    <a:pt x="20850" y="9854"/>
                  </a:lnTo>
                  <a:lnTo>
                    <a:pt x="20599" y="9717"/>
                  </a:lnTo>
                  <a:lnTo>
                    <a:pt x="20302" y="9602"/>
                  </a:lnTo>
                  <a:lnTo>
                    <a:pt x="20073" y="9671"/>
                  </a:lnTo>
                  <a:lnTo>
                    <a:pt x="19776" y="9762"/>
                  </a:lnTo>
                  <a:lnTo>
                    <a:pt x="19616" y="9831"/>
                  </a:lnTo>
                  <a:lnTo>
                    <a:pt x="19387" y="10128"/>
                  </a:lnTo>
                  <a:lnTo>
                    <a:pt x="19318" y="10288"/>
                  </a:lnTo>
                  <a:lnTo>
                    <a:pt x="19273" y="10425"/>
                  </a:lnTo>
                  <a:lnTo>
                    <a:pt x="19250" y="10608"/>
                  </a:lnTo>
                  <a:lnTo>
                    <a:pt x="19044" y="10700"/>
                  </a:lnTo>
                  <a:lnTo>
                    <a:pt x="18838" y="10814"/>
                  </a:lnTo>
                  <a:lnTo>
                    <a:pt x="18678" y="11020"/>
                  </a:lnTo>
                  <a:lnTo>
                    <a:pt x="18655" y="11134"/>
                  </a:lnTo>
                  <a:lnTo>
                    <a:pt x="18610" y="11248"/>
                  </a:lnTo>
                  <a:lnTo>
                    <a:pt x="18404" y="11363"/>
                  </a:lnTo>
                  <a:lnTo>
                    <a:pt x="18290" y="11363"/>
                  </a:lnTo>
                  <a:lnTo>
                    <a:pt x="18130" y="11431"/>
                  </a:lnTo>
                  <a:lnTo>
                    <a:pt x="17924" y="11477"/>
                  </a:lnTo>
                  <a:lnTo>
                    <a:pt x="17810" y="11454"/>
                  </a:lnTo>
                  <a:lnTo>
                    <a:pt x="17627" y="11500"/>
                  </a:lnTo>
                  <a:lnTo>
                    <a:pt x="17604" y="11683"/>
                  </a:lnTo>
                  <a:lnTo>
                    <a:pt x="17627" y="11889"/>
                  </a:lnTo>
                  <a:lnTo>
                    <a:pt x="17604" y="12094"/>
                  </a:lnTo>
                  <a:lnTo>
                    <a:pt x="17467" y="12186"/>
                  </a:lnTo>
                  <a:lnTo>
                    <a:pt x="17284" y="12277"/>
                  </a:lnTo>
                  <a:lnTo>
                    <a:pt x="17009" y="12369"/>
                  </a:lnTo>
                  <a:lnTo>
                    <a:pt x="16827" y="12346"/>
                  </a:lnTo>
                  <a:lnTo>
                    <a:pt x="16621" y="12323"/>
                  </a:lnTo>
                  <a:lnTo>
                    <a:pt x="16392" y="12163"/>
                  </a:lnTo>
                  <a:lnTo>
                    <a:pt x="16324" y="12049"/>
                  </a:lnTo>
                  <a:lnTo>
                    <a:pt x="16209" y="11728"/>
                  </a:lnTo>
                  <a:lnTo>
                    <a:pt x="16186" y="11408"/>
                  </a:lnTo>
                  <a:lnTo>
                    <a:pt x="16186" y="11294"/>
                  </a:lnTo>
                  <a:lnTo>
                    <a:pt x="16301" y="11111"/>
                  </a:lnTo>
                  <a:lnTo>
                    <a:pt x="16415" y="11065"/>
                  </a:lnTo>
                  <a:lnTo>
                    <a:pt x="16484" y="11020"/>
                  </a:lnTo>
                  <a:lnTo>
                    <a:pt x="16552" y="10791"/>
                  </a:lnTo>
                  <a:lnTo>
                    <a:pt x="16689" y="10768"/>
                  </a:lnTo>
                  <a:lnTo>
                    <a:pt x="16849" y="10814"/>
                  </a:lnTo>
                  <a:lnTo>
                    <a:pt x="17169" y="11065"/>
                  </a:lnTo>
                  <a:lnTo>
                    <a:pt x="17284" y="11065"/>
                  </a:lnTo>
                  <a:lnTo>
                    <a:pt x="17535" y="11088"/>
                  </a:lnTo>
                  <a:lnTo>
                    <a:pt x="17650" y="11020"/>
                  </a:lnTo>
                  <a:lnTo>
                    <a:pt x="17627" y="10905"/>
                  </a:lnTo>
                  <a:lnTo>
                    <a:pt x="17581" y="10654"/>
                  </a:lnTo>
                  <a:lnTo>
                    <a:pt x="17672" y="10585"/>
                  </a:lnTo>
                  <a:lnTo>
                    <a:pt x="17855" y="10563"/>
                  </a:lnTo>
                  <a:lnTo>
                    <a:pt x="18038" y="10425"/>
                  </a:lnTo>
                  <a:lnTo>
                    <a:pt x="18130" y="10265"/>
                  </a:lnTo>
                  <a:lnTo>
                    <a:pt x="18175" y="9991"/>
                  </a:lnTo>
                  <a:lnTo>
                    <a:pt x="18290" y="9968"/>
                  </a:lnTo>
                  <a:lnTo>
                    <a:pt x="18450" y="9945"/>
                  </a:lnTo>
                  <a:lnTo>
                    <a:pt x="18633" y="9785"/>
                  </a:lnTo>
                  <a:lnTo>
                    <a:pt x="18678" y="9648"/>
                  </a:lnTo>
                  <a:lnTo>
                    <a:pt x="18678" y="9191"/>
                  </a:lnTo>
                  <a:lnTo>
                    <a:pt x="18610" y="8825"/>
                  </a:lnTo>
                  <a:lnTo>
                    <a:pt x="18610" y="8734"/>
                  </a:lnTo>
                  <a:lnTo>
                    <a:pt x="18518" y="8551"/>
                  </a:lnTo>
                  <a:lnTo>
                    <a:pt x="18335" y="8551"/>
                  </a:lnTo>
                  <a:lnTo>
                    <a:pt x="17878" y="8619"/>
                  </a:lnTo>
                  <a:lnTo>
                    <a:pt x="17581" y="8665"/>
                  </a:lnTo>
                  <a:lnTo>
                    <a:pt x="17490" y="8711"/>
                  </a:lnTo>
                  <a:lnTo>
                    <a:pt x="17398" y="8871"/>
                  </a:lnTo>
                  <a:lnTo>
                    <a:pt x="17375" y="9008"/>
                  </a:lnTo>
                  <a:lnTo>
                    <a:pt x="17352" y="9145"/>
                  </a:lnTo>
                  <a:lnTo>
                    <a:pt x="17169" y="9374"/>
                  </a:lnTo>
                  <a:lnTo>
                    <a:pt x="17009" y="9397"/>
                  </a:lnTo>
                  <a:lnTo>
                    <a:pt x="16849" y="9374"/>
                  </a:lnTo>
                  <a:lnTo>
                    <a:pt x="16598" y="9465"/>
                  </a:lnTo>
                  <a:lnTo>
                    <a:pt x="16598" y="9557"/>
                  </a:lnTo>
                  <a:lnTo>
                    <a:pt x="16598" y="9671"/>
                  </a:lnTo>
                  <a:lnTo>
                    <a:pt x="16438" y="9762"/>
                  </a:lnTo>
                  <a:lnTo>
                    <a:pt x="16255" y="9762"/>
                  </a:lnTo>
                  <a:lnTo>
                    <a:pt x="16118" y="9785"/>
                  </a:lnTo>
                  <a:lnTo>
                    <a:pt x="16049" y="9945"/>
                  </a:lnTo>
                  <a:lnTo>
                    <a:pt x="15866" y="9991"/>
                  </a:lnTo>
                  <a:lnTo>
                    <a:pt x="15409" y="10014"/>
                  </a:lnTo>
                  <a:lnTo>
                    <a:pt x="15158" y="10014"/>
                  </a:lnTo>
                  <a:lnTo>
                    <a:pt x="15066" y="9968"/>
                  </a:lnTo>
                  <a:lnTo>
                    <a:pt x="14952" y="9694"/>
                  </a:lnTo>
                  <a:lnTo>
                    <a:pt x="14929" y="9557"/>
                  </a:lnTo>
                  <a:lnTo>
                    <a:pt x="14929" y="9419"/>
                  </a:lnTo>
                  <a:lnTo>
                    <a:pt x="14906" y="9122"/>
                  </a:lnTo>
                  <a:lnTo>
                    <a:pt x="14998" y="9077"/>
                  </a:lnTo>
                  <a:lnTo>
                    <a:pt x="15272" y="9054"/>
                  </a:lnTo>
                  <a:lnTo>
                    <a:pt x="15455" y="8939"/>
                  </a:lnTo>
                  <a:lnTo>
                    <a:pt x="15546" y="8711"/>
                  </a:lnTo>
                  <a:lnTo>
                    <a:pt x="15706" y="8551"/>
                  </a:lnTo>
                  <a:lnTo>
                    <a:pt x="15866" y="8528"/>
                  </a:lnTo>
                  <a:lnTo>
                    <a:pt x="16049" y="8482"/>
                  </a:lnTo>
                  <a:lnTo>
                    <a:pt x="16164" y="8482"/>
                  </a:lnTo>
                  <a:lnTo>
                    <a:pt x="16461" y="8368"/>
                  </a:lnTo>
                  <a:lnTo>
                    <a:pt x="16506" y="8276"/>
                  </a:lnTo>
                  <a:lnTo>
                    <a:pt x="16529" y="8093"/>
                  </a:lnTo>
                  <a:lnTo>
                    <a:pt x="16644" y="8002"/>
                  </a:lnTo>
                  <a:lnTo>
                    <a:pt x="16712" y="7568"/>
                  </a:lnTo>
                  <a:lnTo>
                    <a:pt x="16666" y="6836"/>
                  </a:lnTo>
                  <a:lnTo>
                    <a:pt x="16666" y="6104"/>
                  </a:lnTo>
                  <a:lnTo>
                    <a:pt x="16644" y="5624"/>
                  </a:lnTo>
                  <a:lnTo>
                    <a:pt x="16598" y="5419"/>
                  </a:lnTo>
                  <a:lnTo>
                    <a:pt x="16438" y="5304"/>
                  </a:lnTo>
                  <a:lnTo>
                    <a:pt x="16346" y="5304"/>
                  </a:lnTo>
                  <a:lnTo>
                    <a:pt x="16255" y="5487"/>
                  </a:lnTo>
                  <a:lnTo>
                    <a:pt x="16164" y="5602"/>
                  </a:lnTo>
                  <a:lnTo>
                    <a:pt x="15981" y="5784"/>
                  </a:lnTo>
                  <a:lnTo>
                    <a:pt x="15775" y="5967"/>
                  </a:lnTo>
                  <a:lnTo>
                    <a:pt x="15501" y="6150"/>
                  </a:lnTo>
                  <a:lnTo>
                    <a:pt x="15318" y="6379"/>
                  </a:lnTo>
                  <a:lnTo>
                    <a:pt x="15158" y="6630"/>
                  </a:lnTo>
                  <a:lnTo>
                    <a:pt x="14883" y="6996"/>
                  </a:lnTo>
                  <a:lnTo>
                    <a:pt x="14723" y="7408"/>
                  </a:lnTo>
                  <a:lnTo>
                    <a:pt x="14517" y="7659"/>
                  </a:lnTo>
                  <a:lnTo>
                    <a:pt x="14220" y="7865"/>
                  </a:lnTo>
                  <a:lnTo>
                    <a:pt x="14060" y="8093"/>
                  </a:lnTo>
                  <a:lnTo>
                    <a:pt x="13946" y="8345"/>
                  </a:lnTo>
                  <a:lnTo>
                    <a:pt x="13786" y="8574"/>
                  </a:lnTo>
                  <a:lnTo>
                    <a:pt x="13717" y="8711"/>
                  </a:lnTo>
                  <a:lnTo>
                    <a:pt x="13557" y="8871"/>
                  </a:lnTo>
                  <a:lnTo>
                    <a:pt x="13466" y="8894"/>
                  </a:lnTo>
                  <a:lnTo>
                    <a:pt x="12894" y="8916"/>
                  </a:lnTo>
                  <a:lnTo>
                    <a:pt x="12186" y="8939"/>
                  </a:lnTo>
                  <a:lnTo>
                    <a:pt x="11705" y="8916"/>
                  </a:lnTo>
                  <a:lnTo>
                    <a:pt x="11248" y="8916"/>
                  </a:lnTo>
                  <a:lnTo>
                    <a:pt x="10905" y="8894"/>
                  </a:lnTo>
                  <a:lnTo>
                    <a:pt x="10791" y="8802"/>
                  </a:lnTo>
                  <a:lnTo>
                    <a:pt x="10722" y="8482"/>
                  </a:lnTo>
                  <a:lnTo>
                    <a:pt x="10722" y="8048"/>
                  </a:lnTo>
                  <a:lnTo>
                    <a:pt x="10745" y="7911"/>
                  </a:lnTo>
                  <a:lnTo>
                    <a:pt x="10882" y="7636"/>
                  </a:lnTo>
                  <a:lnTo>
                    <a:pt x="10997" y="7613"/>
                  </a:lnTo>
                  <a:lnTo>
                    <a:pt x="11271" y="7705"/>
                  </a:lnTo>
                  <a:lnTo>
                    <a:pt x="11614" y="7751"/>
                  </a:lnTo>
                  <a:lnTo>
                    <a:pt x="11728" y="7773"/>
                  </a:lnTo>
                  <a:lnTo>
                    <a:pt x="11820" y="7956"/>
                  </a:lnTo>
                  <a:lnTo>
                    <a:pt x="11934" y="8002"/>
                  </a:lnTo>
                  <a:lnTo>
                    <a:pt x="12711" y="8002"/>
                  </a:lnTo>
                  <a:lnTo>
                    <a:pt x="12963" y="7888"/>
                  </a:lnTo>
                  <a:lnTo>
                    <a:pt x="13009" y="7773"/>
                  </a:lnTo>
                  <a:lnTo>
                    <a:pt x="13123" y="7545"/>
                  </a:lnTo>
                  <a:lnTo>
                    <a:pt x="13443" y="7270"/>
                  </a:lnTo>
                  <a:lnTo>
                    <a:pt x="13672" y="6882"/>
                  </a:lnTo>
                  <a:lnTo>
                    <a:pt x="13877" y="6630"/>
                  </a:lnTo>
                  <a:lnTo>
                    <a:pt x="14037" y="6493"/>
                  </a:lnTo>
                  <a:lnTo>
                    <a:pt x="14563" y="5944"/>
                  </a:lnTo>
                  <a:lnTo>
                    <a:pt x="14769" y="5807"/>
                  </a:lnTo>
                  <a:lnTo>
                    <a:pt x="14929" y="5784"/>
                  </a:lnTo>
                  <a:lnTo>
                    <a:pt x="15112" y="5716"/>
                  </a:lnTo>
                  <a:lnTo>
                    <a:pt x="15203" y="5579"/>
                  </a:lnTo>
                  <a:lnTo>
                    <a:pt x="15386" y="5213"/>
                  </a:lnTo>
                  <a:lnTo>
                    <a:pt x="15592" y="5007"/>
                  </a:lnTo>
                  <a:lnTo>
                    <a:pt x="15912" y="4801"/>
                  </a:lnTo>
                  <a:lnTo>
                    <a:pt x="16095" y="4573"/>
                  </a:lnTo>
                  <a:lnTo>
                    <a:pt x="16095" y="4093"/>
                  </a:lnTo>
                  <a:lnTo>
                    <a:pt x="16072" y="3544"/>
                  </a:lnTo>
                  <a:lnTo>
                    <a:pt x="16072" y="3361"/>
                  </a:lnTo>
                  <a:lnTo>
                    <a:pt x="15981" y="3064"/>
                  </a:lnTo>
                  <a:lnTo>
                    <a:pt x="15912" y="3018"/>
                  </a:lnTo>
                  <a:lnTo>
                    <a:pt x="15729" y="2835"/>
                  </a:lnTo>
                  <a:lnTo>
                    <a:pt x="15546" y="2744"/>
                  </a:lnTo>
                  <a:lnTo>
                    <a:pt x="15432" y="2767"/>
                  </a:lnTo>
                  <a:lnTo>
                    <a:pt x="15180" y="2835"/>
                  </a:lnTo>
                  <a:lnTo>
                    <a:pt x="15135" y="2950"/>
                  </a:lnTo>
                  <a:lnTo>
                    <a:pt x="15135" y="3087"/>
                  </a:lnTo>
                  <a:lnTo>
                    <a:pt x="15158" y="3292"/>
                  </a:lnTo>
                  <a:lnTo>
                    <a:pt x="15089" y="3384"/>
                  </a:lnTo>
                  <a:lnTo>
                    <a:pt x="14998" y="3384"/>
                  </a:lnTo>
                  <a:lnTo>
                    <a:pt x="14860" y="3430"/>
                  </a:lnTo>
                  <a:lnTo>
                    <a:pt x="14746" y="3704"/>
                  </a:lnTo>
                  <a:lnTo>
                    <a:pt x="14655" y="3727"/>
                  </a:lnTo>
                  <a:lnTo>
                    <a:pt x="14517" y="3704"/>
                  </a:lnTo>
                  <a:lnTo>
                    <a:pt x="14289" y="3613"/>
                  </a:lnTo>
                  <a:lnTo>
                    <a:pt x="14243" y="3498"/>
                  </a:lnTo>
                  <a:lnTo>
                    <a:pt x="14266" y="3178"/>
                  </a:lnTo>
                  <a:lnTo>
                    <a:pt x="14220" y="2927"/>
                  </a:lnTo>
                  <a:lnTo>
                    <a:pt x="14106" y="2835"/>
                  </a:lnTo>
                  <a:lnTo>
                    <a:pt x="13969" y="2630"/>
                  </a:lnTo>
                  <a:lnTo>
                    <a:pt x="13854" y="2607"/>
                  </a:lnTo>
                  <a:lnTo>
                    <a:pt x="13557" y="2630"/>
                  </a:lnTo>
                  <a:lnTo>
                    <a:pt x="13260" y="2630"/>
                  </a:lnTo>
                  <a:lnTo>
                    <a:pt x="13146" y="2561"/>
                  </a:lnTo>
                  <a:lnTo>
                    <a:pt x="13009" y="2355"/>
                  </a:lnTo>
                  <a:lnTo>
                    <a:pt x="12871" y="2309"/>
                  </a:lnTo>
                  <a:lnTo>
                    <a:pt x="12506" y="2378"/>
                  </a:lnTo>
                  <a:lnTo>
                    <a:pt x="12254" y="2309"/>
                  </a:lnTo>
                  <a:lnTo>
                    <a:pt x="12208" y="2218"/>
                  </a:lnTo>
                  <a:lnTo>
                    <a:pt x="12254" y="2012"/>
                  </a:lnTo>
                  <a:lnTo>
                    <a:pt x="12231" y="1898"/>
                  </a:lnTo>
                  <a:lnTo>
                    <a:pt x="12163" y="1898"/>
                  </a:lnTo>
                  <a:lnTo>
                    <a:pt x="12003" y="1852"/>
                  </a:lnTo>
                  <a:lnTo>
                    <a:pt x="11888" y="1601"/>
                  </a:lnTo>
                  <a:lnTo>
                    <a:pt x="11797" y="1532"/>
                  </a:lnTo>
                  <a:lnTo>
                    <a:pt x="11705" y="1464"/>
                  </a:lnTo>
                  <a:lnTo>
                    <a:pt x="11614" y="1235"/>
                  </a:lnTo>
                  <a:lnTo>
                    <a:pt x="11477" y="1212"/>
                  </a:lnTo>
                  <a:lnTo>
                    <a:pt x="11271" y="1258"/>
                  </a:lnTo>
                  <a:lnTo>
                    <a:pt x="10860" y="1326"/>
                  </a:lnTo>
                  <a:lnTo>
                    <a:pt x="10814" y="1441"/>
                  </a:lnTo>
                  <a:lnTo>
                    <a:pt x="10837" y="1578"/>
                  </a:lnTo>
                  <a:lnTo>
                    <a:pt x="10768" y="1852"/>
                  </a:lnTo>
                  <a:lnTo>
                    <a:pt x="10562" y="1898"/>
                  </a:lnTo>
                  <a:lnTo>
                    <a:pt x="10357" y="1944"/>
                  </a:lnTo>
                  <a:lnTo>
                    <a:pt x="10219" y="2195"/>
                  </a:lnTo>
                  <a:lnTo>
                    <a:pt x="10037" y="2332"/>
                  </a:lnTo>
                  <a:lnTo>
                    <a:pt x="9831" y="2447"/>
                  </a:lnTo>
                  <a:lnTo>
                    <a:pt x="9579" y="2630"/>
                  </a:lnTo>
                  <a:lnTo>
                    <a:pt x="9511" y="2767"/>
                  </a:lnTo>
                  <a:lnTo>
                    <a:pt x="9396" y="2858"/>
                  </a:lnTo>
                  <a:lnTo>
                    <a:pt x="9259" y="2904"/>
                  </a:lnTo>
                  <a:lnTo>
                    <a:pt x="9191" y="2972"/>
                  </a:lnTo>
                  <a:lnTo>
                    <a:pt x="9214" y="3087"/>
                  </a:lnTo>
                  <a:lnTo>
                    <a:pt x="9259" y="3315"/>
                  </a:lnTo>
                  <a:lnTo>
                    <a:pt x="9145" y="3544"/>
                  </a:lnTo>
                  <a:lnTo>
                    <a:pt x="8985" y="3544"/>
                  </a:lnTo>
                  <a:lnTo>
                    <a:pt x="8345" y="3567"/>
                  </a:lnTo>
                  <a:lnTo>
                    <a:pt x="7750" y="3567"/>
                  </a:lnTo>
                  <a:lnTo>
                    <a:pt x="7636" y="3544"/>
                  </a:lnTo>
                  <a:lnTo>
                    <a:pt x="7453" y="3384"/>
                  </a:lnTo>
                  <a:lnTo>
                    <a:pt x="7385" y="3270"/>
                  </a:lnTo>
                  <a:lnTo>
                    <a:pt x="7293" y="3178"/>
                  </a:lnTo>
                  <a:lnTo>
                    <a:pt x="7019" y="3087"/>
                  </a:lnTo>
                  <a:lnTo>
                    <a:pt x="6882" y="2972"/>
                  </a:lnTo>
                  <a:lnTo>
                    <a:pt x="6722" y="2767"/>
                  </a:lnTo>
                  <a:lnTo>
                    <a:pt x="6493" y="2492"/>
                  </a:lnTo>
                  <a:lnTo>
                    <a:pt x="6059" y="2195"/>
                  </a:lnTo>
                  <a:lnTo>
                    <a:pt x="5853" y="2104"/>
                  </a:lnTo>
                  <a:lnTo>
                    <a:pt x="5693" y="1944"/>
                  </a:lnTo>
                  <a:lnTo>
                    <a:pt x="5281" y="1806"/>
                  </a:lnTo>
                  <a:lnTo>
                    <a:pt x="5030" y="1806"/>
                  </a:lnTo>
                  <a:lnTo>
                    <a:pt x="4687" y="1646"/>
                  </a:lnTo>
                  <a:lnTo>
                    <a:pt x="4390" y="1486"/>
                  </a:lnTo>
                  <a:lnTo>
                    <a:pt x="4115" y="1441"/>
                  </a:lnTo>
                  <a:lnTo>
                    <a:pt x="3978" y="1372"/>
                  </a:lnTo>
                  <a:lnTo>
                    <a:pt x="3955" y="1189"/>
                  </a:lnTo>
                  <a:lnTo>
                    <a:pt x="3727" y="1166"/>
                  </a:lnTo>
                  <a:lnTo>
                    <a:pt x="3269" y="1235"/>
                  </a:lnTo>
                  <a:lnTo>
                    <a:pt x="2995" y="1189"/>
                  </a:lnTo>
                  <a:lnTo>
                    <a:pt x="2766" y="1029"/>
                  </a:lnTo>
                  <a:lnTo>
                    <a:pt x="2584" y="846"/>
                  </a:lnTo>
                  <a:lnTo>
                    <a:pt x="2378" y="686"/>
                  </a:lnTo>
                  <a:lnTo>
                    <a:pt x="2218" y="595"/>
                  </a:lnTo>
                  <a:lnTo>
                    <a:pt x="2103" y="549"/>
                  </a:lnTo>
                  <a:lnTo>
                    <a:pt x="1966" y="366"/>
                  </a:lnTo>
                  <a:lnTo>
                    <a:pt x="1829" y="343"/>
                  </a:lnTo>
                  <a:lnTo>
                    <a:pt x="1692" y="320"/>
                  </a:lnTo>
                  <a:lnTo>
                    <a:pt x="1578" y="183"/>
                  </a:lnTo>
                  <a:lnTo>
                    <a:pt x="1463" y="138"/>
                  </a:lnTo>
                  <a:lnTo>
                    <a:pt x="1235" y="46"/>
                  </a:lnTo>
                  <a:lnTo>
                    <a:pt x="1006" y="0"/>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4"/>
            <p:cNvSpPr/>
            <p:nvPr/>
          </p:nvSpPr>
          <p:spPr>
            <a:xfrm>
              <a:off x="6085280" y="1601806"/>
              <a:ext cx="192355" cy="199058"/>
            </a:xfrm>
            <a:custGeom>
              <a:avLst/>
              <a:gdLst/>
              <a:ahLst/>
              <a:cxnLst/>
              <a:rect l="l" t="t" r="r" b="b"/>
              <a:pathLst>
                <a:path w="8551" h="8849" extrusionOk="0">
                  <a:moveTo>
                    <a:pt x="5236" y="1"/>
                  </a:moveTo>
                  <a:lnTo>
                    <a:pt x="5144" y="23"/>
                  </a:lnTo>
                  <a:lnTo>
                    <a:pt x="4961" y="69"/>
                  </a:lnTo>
                  <a:lnTo>
                    <a:pt x="4664" y="206"/>
                  </a:lnTo>
                  <a:lnTo>
                    <a:pt x="4596" y="321"/>
                  </a:lnTo>
                  <a:lnTo>
                    <a:pt x="4481" y="458"/>
                  </a:lnTo>
                  <a:lnTo>
                    <a:pt x="4024" y="641"/>
                  </a:lnTo>
                  <a:lnTo>
                    <a:pt x="3887" y="732"/>
                  </a:lnTo>
                  <a:lnTo>
                    <a:pt x="3795" y="846"/>
                  </a:lnTo>
                  <a:lnTo>
                    <a:pt x="3544" y="1075"/>
                  </a:lnTo>
                  <a:lnTo>
                    <a:pt x="3361" y="1121"/>
                  </a:lnTo>
                  <a:lnTo>
                    <a:pt x="3018" y="1189"/>
                  </a:lnTo>
                  <a:lnTo>
                    <a:pt x="2789" y="1372"/>
                  </a:lnTo>
                  <a:lnTo>
                    <a:pt x="2721" y="1807"/>
                  </a:lnTo>
                  <a:lnTo>
                    <a:pt x="2767" y="2378"/>
                  </a:lnTo>
                  <a:lnTo>
                    <a:pt x="2744" y="2538"/>
                  </a:lnTo>
                  <a:lnTo>
                    <a:pt x="2469" y="2653"/>
                  </a:lnTo>
                  <a:lnTo>
                    <a:pt x="2309" y="2653"/>
                  </a:lnTo>
                  <a:lnTo>
                    <a:pt x="2149" y="2698"/>
                  </a:lnTo>
                  <a:lnTo>
                    <a:pt x="1852" y="2973"/>
                  </a:lnTo>
                  <a:lnTo>
                    <a:pt x="1669" y="3018"/>
                  </a:lnTo>
                  <a:lnTo>
                    <a:pt x="1143" y="3110"/>
                  </a:lnTo>
                  <a:lnTo>
                    <a:pt x="595" y="3178"/>
                  </a:lnTo>
                  <a:lnTo>
                    <a:pt x="503" y="3201"/>
                  </a:lnTo>
                  <a:lnTo>
                    <a:pt x="458" y="3293"/>
                  </a:lnTo>
                  <a:lnTo>
                    <a:pt x="549" y="3544"/>
                  </a:lnTo>
                  <a:lnTo>
                    <a:pt x="572" y="3750"/>
                  </a:lnTo>
                  <a:lnTo>
                    <a:pt x="549" y="3841"/>
                  </a:lnTo>
                  <a:lnTo>
                    <a:pt x="412" y="3933"/>
                  </a:lnTo>
                  <a:lnTo>
                    <a:pt x="320" y="3979"/>
                  </a:lnTo>
                  <a:lnTo>
                    <a:pt x="480" y="4116"/>
                  </a:lnTo>
                  <a:lnTo>
                    <a:pt x="572" y="4230"/>
                  </a:lnTo>
                  <a:lnTo>
                    <a:pt x="640" y="4344"/>
                  </a:lnTo>
                  <a:lnTo>
                    <a:pt x="869" y="4459"/>
                  </a:lnTo>
                  <a:lnTo>
                    <a:pt x="1006" y="4527"/>
                  </a:lnTo>
                  <a:lnTo>
                    <a:pt x="1189" y="4664"/>
                  </a:lnTo>
                  <a:lnTo>
                    <a:pt x="1372" y="4756"/>
                  </a:lnTo>
                  <a:lnTo>
                    <a:pt x="1623" y="4870"/>
                  </a:lnTo>
                  <a:lnTo>
                    <a:pt x="1875" y="4962"/>
                  </a:lnTo>
                  <a:lnTo>
                    <a:pt x="2264" y="5007"/>
                  </a:lnTo>
                  <a:lnTo>
                    <a:pt x="2607" y="5053"/>
                  </a:lnTo>
                  <a:lnTo>
                    <a:pt x="2927" y="5076"/>
                  </a:lnTo>
                  <a:lnTo>
                    <a:pt x="3109" y="5190"/>
                  </a:lnTo>
                  <a:lnTo>
                    <a:pt x="3109" y="5259"/>
                  </a:lnTo>
                  <a:lnTo>
                    <a:pt x="3087" y="5419"/>
                  </a:lnTo>
                  <a:lnTo>
                    <a:pt x="2995" y="5442"/>
                  </a:lnTo>
                  <a:lnTo>
                    <a:pt x="2607" y="5487"/>
                  </a:lnTo>
                  <a:lnTo>
                    <a:pt x="2058" y="5487"/>
                  </a:lnTo>
                  <a:lnTo>
                    <a:pt x="1761" y="5465"/>
                  </a:lnTo>
                  <a:lnTo>
                    <a:pt x="1555" y="5373"/>
                  </a:lnTo>
                  <a:lnTo>
                    <a:pt x="1212" y="5213"/>
                  </a:lnTo>
                  <a:lnTo>
                    <a:pt x="960" y="5076"/>
                  </a:lnTo>
                  <a:lnTo>
                    <a:pt x="778" y="4962"/>
                  </a:lnTo>
                  <a:lnTo>
                    <a:pt x="572" y="4962"/>
                  </a:lnTo>
                  <a:lnTo>
                    <a:pt x="229" y="4984"/>
                  </a:lnTo>
                  <a:lnTo>
                    <a:pt x="46" y="4893"/>
                  </a:lnTo>
                  <a:lnTo>
                    <a:pt x="23" y="5213"/>
                  </a:lnTo>
                  <a:lnTo>
                    <a:pt x="0" y="5419"/>
                  </a:lnTo>
                  <a:lnTo>
                    <a:pt x="46" y="5762"/>
                  </a:lnTo>
                  <a:lnTo>
                    <a:pt x="183" y="5945"/>
                  </a:lnTo>
                  <a:lnTo>
                    <a:pt x="458" y="6059"/>
                  </a:lnTo>
                  <a:lnTo>
                    <a:pt x="709" y="6288"/>
                  </a:lnTo>
                  <a:lnTo>
                    <a:pt x="732" y="6402"/>
                  </a:lnTo>
                  <a:lnTo>
                    <a:pt x="755" y="6745"/>
                  </a:lnTo>
                  <a:lnTo>
                    <a:pt x="869" y="6836"/>
                  </a:lnTo>
                  <a:lnTo>
                    <a:pt x="1212" y="6996"/>
                  </a:lnTo>
                  <a:lnTo>
                    <a:pt x="1395" y="7202"/>
                  </a:lnTo>
                  <a:lnTo>
                    <a:pt x="1486" y="7522"/>
                  </a:lnTo>
                  <a:lnTo>
                    <a:pt x="1532" y="7934"/>
                  </a:lnTo>
                  <a:lnTo>
                    <a:pt x="1532" y="8094"/>
                  </a:lnTo>
                  <a:lnTo>
                    <a:pt x="1532" y="8345"/>
                  </a:lnTo>
                  <a:lnTo>
                    <a:pt x="1601" y="8414"/>
                  </a:lnTo>
                  <a:lnTo>
                    <a:pt x="1875" y="8368"/>
                  </a:lnTo>
                  <a:lnTo>
                    <a:pt x="2081" y="8254"/>
                  </a:lnTo>
                  <a:lnTo>
                    <a:pt x="2218" y="8048"/>
                  </a:lnTo>
                  <a:lnTo>
                    <a:pt x="2401" y="7819"/>
                  </a:lnTo>
                  <a:lnTo>
                    <a:pt x="2652" y="7614"/>
                  </a:lnTo>
                  <a:lnTo>
                    <a:pt x="2904" y="7476"/>
                  </a:lnTo>
                  <a:lnTo>
                    <a:pt x="2995" y="7522"/>
                  </a:lnTo>
                  <a:lnTo>
                    <a:pt x="3109" y="7911"/>
                  </a:lnTo>
                  <a:lnTo>
                    <a:pt x="3109" y="8071"/>
                  </a:lnTo>
                  <a:lnTo>
                    <a:pt x="3132" y="8391"/>
                  </a:lnTo>
                  <a:lnTo>
                    <a:pt x="3224" y="8642"/>
                  </a:lnTo>
                  <a:lnTo>
                    <a:pt x="3292" y="8734"/>
                  </a:lnTo>
                  <a:lnTo>
                    <a:pt x="3567" y="8848"/>
                  </a:lnTo>
                  <a:lnTo>
                    <a:pt x="3681" y="8825"/>
                  </a:lnTo>
                  <a:lnTo>
                    <a:pt x="3818" y="8825"/>
                  </a:lnTo>
                  <a:lnTo>
                    <a:pt x="4138" y="8779"/>
                  </a:lnTo>
                  <a:lnTo>
                    <a:pt x="4253" y="8619"/>
                  </a:lnTo>
                  <a:lnTo>
                    <a:pt x="4298" y="8437"/>
                  </a:lnTo>
                  <a:lnTo>
                    <a:pt x="4504" y="8185"/>
                  </a:lnTo>
                  <a:lnTo>
                    <a:pt x="4641" y="8116"/>
                  </a:lnTo>
                  <a:lnTo>
                    <a:pt x="4916" y="7911"/>
                  </a:lnTo>
                  <a:lnTo>
                    <a:pt x="5213" y="7682"/>
                  </a:lnTo>
                  <a:lnTo>
                    <a:pt x="5624" y="7522"/>
                  </a:lnTo>
                  <a:lnTo>
                    <a:pt x="5967" y="7499"/>
                  </a:lnTo>
                  <a:lnTo>
                    <a:pt x="6242" y="7705"/>
                  </a:lnTo>
                  <a:lnTo>
                    <a:pt x="6516" y="8025"/>
                  </a:lnTo>
                  <a:lnTo>
                    <a:pt x="6836" y="8139"/>
                  </a:lnTo>
                  <a:lnTo>
                    <a:pt x="7339" y="8139"/>
                  </a:lnTo>
                  <a:lnTo>
                    <a:pt x="7590" y="7911"/>
                  </a:lnTo>
                  <a:lnTo>
                    <a:pt x="7705" y="7842"/>
                  </a:lnTo>
                  <a:lnTo>
                    <a:pt x="8025" y="7819"/>
                  </a:lnTo>
                  <a:lnTo>
                    <a:pt x="8322" y="7842"/>
                  </a:lnTo>
                  <a:lnTo>
                    <a:pt x="8413" y="7819"/>
                  </a:lnTo>
                  <a:lnTo>
                    <a:pt x="8551" y="7774"/>
                  </a:lnTo>
                  <a:lnTo>
                    <a:pt x="8459" y="7522"/>
                  </a:lnTo>
                  <a:lnTo>
                    <a:pt x="8413" y="6973"/>
                  </a:lnTo>
                  <a:lnTo>
                    <a:pt x="8368" y="6836"/>
                  </a:lnTo>
                  <a:lnTo>
                    <a:pt x="8185" y="6608"/>
                  </a:lnTo>
                  <a:lnTo>
                    <a:pt x="7773" y="6379"/>
                  </a:lnTo>
                  <a:lnTo>
                    <a:pt x="7476" y="6219"/>
                  </a:lnTo>
                  <a:lnTo>
                    <a:pt x="7225" y="6059"/>
                  </a:lnTo>
                  <a:lnTo>
                    <a:pt x="6950" y="5625"/>
                  </a:lnTo>
                  <a:lnTo>
                    <a:pt x="6882" y="5350"/>
                  </a:lnTo>
                  <a:lnTo>
                    <a:pt x="6836" y="5213"/>
                  </a:lnTo>
                  <a:lnTo>
                    <a:pt x="6584" y="5099"/>
                  </a:lnTo>
                  <a:lnTo>
                    <a:pt x="6104" y="5076"/>
                  </a:lnTo>
                  <a:lnTo>
                    <a:pt x="5853" y="5099"/>
                  </a:lnTo>
                  <a:lnTo>
                    <a:pt x="5761" y="5099"/>
                  </a:lnTo>
                  <a:lnTo>
                    <a:pt x="5693" y="4984"/>
                  </a:lnTo>
                  <a:lnTo>
                    <a:pt x="5784" y="4733"/>
                  </a:lnTo>
                  <a:lnTo>
                    <a:pt x="5899" y="4527"/>
                  </a:lnTo>
                  <a:lnTo>
                    <a:pt x="5990" y="4321"/>
                  </a:lnTo>
                  <a:lnTo>
                    <a:pt x="5990" y="3841"/>
                  </a:lnTo>
                  <a:lnTo>
                    <a:pt x="5944" y="3521"/>
                  </a:lnTo>
                  <a:lnTo>
                    <a:pt x="5921" y="3384"/>
                  </a:lnTo>
                  <a:lnTo>
                    <a:pt x="5967" y="3247"/>
                  </a:lnTo>
                  <a:lnTo>
                    <a:pt x="6219" y="3201"/>
                  </a:lnTo>
                  <a:lnTo>
                    <a:pt x="6402" y="3087"/>
                  </a:lnTo>
                  <a:lnTo>
                    <a:pt x="6562" y="2904"/>
                  </a:lnTo>
                  <a:lnTo>
                    <a:pt x="6539" y="2424"/>
                  </a:lnTo>
                  <a:lnTo>
                    <a:pt x="6402" y="2264"/>
                  </a:lnTo>
                  <a:lnTo>
                    <a:pt x="6082" y="1921"/>
                  </a:lnTo>
                  <a:lnTo>
                    <a:pt x="5693" y="1464"/>
                  </a:lnTo>
                  <a:lnTo>
                    <a:pt x="5510" y="1235"/>
                  </a:lnTo>
                  <a:lnTo>
                    <a:pt x="5464" y="709"/>
                  </a:lnTo>
                  <a:lnTo>
                    <a:pt x="5464" y="526"/>
                  </a:lnTo>
                  <a:lnTo>
                    <a:pt x="5464" y="343"/>
                  </a:lnTo>
                  <a:lnTo>
                    <a:pt x="5373" y="69"/>
                  </a:lnTo>
                  <a:lnTo>
                    <a:pt x="5236" y="1"/>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94"/>
            <p:cNvSpPr/>
            <p:nvPr/>
          </p:nvSpPr>
          <p:spPr>
            <a:xfrm>
              <a:off x="5783936" y="1855330"/>
              <a:ext cx="136297" cy="111620"/>
            </a:xfrm>
            <a:custGeom>
              <a:avLst/>
              <a:gdLst/>
              <a:ahLst/>
              <a:cxnLst/>
              <a:rect l="l" t="t" r="r" b="b"/>
              <a:pathLst>
                <a:path w="6059" h="4962" extrusionOk="0">
                  <a:moveTo>
                    <a:pt x="1303" y="0"/>
                  </a:moveTo>
                  <a:lnTo>
                    <a:pt x="1166" y="23"/>
                  </a:lnTo>
                  <a:lnTo>
                    <a:pt x="389" y="23"/>
                  </a:lnTo>
                  <a:lnTo>
                    <a:pt x="23" y="46"/>
                  </a:lnTo>
                  <a:lnTo>
                    <a:pt x="46" y="275"/>
                  </a:lnTo>
                  <a:lnTo>
                    <a:pt x="46" y="526"/>
                  </a:lnTo>
                  <a:lnTo>
                    <a:pt x="23" y="869"/>
                  </a:lnTo>
                  <a:lnTo>
                    <a:pt x="0" y="1121"/>
                  </a:lnTo>
                  <a:lnTo>
                    <a:pt x="69" y="1189"/>
                  </a:lnTo>
                  <a:lnTo>
                    <a:pt x="115" y="1258"/>
                  </a:lnTo>
                  <a:lnTo>
                    <a:pt x="229" y="1395"/>
                  </a:lnTo>
                  <a:lnTo>
                    <a:pt x="366" y="1418"/>
                  </a:lnTo>
                  <a:lnTo>
                    <a:pt x="457" y="1509"/>
                  </a:lnTo>
                  <a:lnTo>
                    <a:pt x="686" y="1646"/>
                  </a:lnTo>
                  <a:lnTo>
                    <a:pt x="1006" y="1715"/>
                  </a:lnTo>
                  <a:lnTo>
                    <a:pt x="1166" y="1806"/>
                  </a:lnTo>
                  <a:lnTo>
                    <a:pt x="1212" y="2172"/>
                  </a:lnTo>
                  <a:lnTo>
                    <a:pt x="1212" y="2401"/>
                  </a:lnTo>
                  <a:lnTo>
                    <a:pt x="1235" y="2972"/>
                  </a:lnTo>
                  <a:lnTo>
                    <a:pt x="1235" y="3430"/>
                  </a:lnTo>
                  <a:lnTo>
                    <a:pt x="1258" y="3544"/>
                  </a:lnTo>
                  <a:lnTo>
                    <a:pt x="1441" y="3704"/>
                  </a:lnTo>
                  <a:lnTo>
                    <a:pt x="1463" y="3773"/>
                  </a:lnTo>
                  <a:lnTo>
                    <a:pt x="1486" y="3864"/>
                  </a:lnTo>
                  <a:lnTo>
                    <a:pt x="1783" y="4070"/>
                  </a:lnTo>
                  <a:lnTo>
                    <a:pt x="1921" y="4116"/>
                  </a:lnTo>
                  <a:lnTo>
                    <a:pt x="2172" y="4207"/>
                  </a:lnTo>
                  <a:lnTo>
                    <a:pt x="2515" y="4298"/>
                  </a:lnTo>
                  <a:lnTo>
                    <a:pt x="2675" y="4321"/>
                  </a:lnTo>
                  <a:lnTo>
                    <a:pt x="2812" y="4413"/>
                  </a:lnTo>
                  <a:lnTo>
                    <a:pt x="2858" y="4550"/>
                  </a:lnTo>
                  <a:lnTo>
                    <a:pt x="2904" y="4710"/>
                  </a:lnTo>
                  <a:lnTo>
                    <a:pt x="3178" y="4893"/>
                  </a:lnTo>
                  <a:lnTo>
                    <a:pt x="3315" y="4961"/>
                  </a:lnTo>
                  <a:lnTo>
                    <a:pt x="3384" y="4939"/>
                  </a:lnTo>
                  <a:lnTo>
                    <a:pt x="3361" y="4504"/>
                  </a:lnTo>
                  <a:lnTo>
                    <a:pt x="3315" y="4321"/>
                  </a:lnTo>
                  <a:lnTo>
                    <a:pt x="3338" y="4207"/>
                  </a:lnTo>
                  <a:lnTo>
                    <a:pt x="3567" y="4161"/>
                  </a:lnTo>
                  <a:lnTo>
                    <a:pt x="3772" y="4138"/>
                  </a:lnTo>
                  <a:lnTo>
                    <a:pt x="3932" y="4161"/>
                  </a:lnTo>
                  <a:lnTo>
                    <a:pt x="4093" y="4367"/>
                  </a:lnTo>
                  <a:lnTo>
                    <a:pt x="4230" y="4436"/>
                  </a:lnTo>
                  <a:lnTo>
                    <a:pt x="4367" y="4436"/>
                  </a:lnTo>
                  <a:lnTo>
                    <a:pt x="4504" y="4230"/>
                  </a:lnTo>
                  <a:lnTo>
                    <a:pt x="4664" y="4161"/>
                  </a:lnTo>
                  <a:lnTo>
                    <a:pt x="4938" y="4184"/>
                  </a:lnTo>
                  <a:lnTo>
                    <a:pt x="5144" y="4116"/>
                  </a:lnTo>
                  <a:lnTo>
                    <a:pt x="5236" y="4047"/>
                  </a:lnTo>
                  <a:lnTo>
                    <a:pt x="5350" y="3818"/>
                  </a:lnTo>
                  <a:lnTo>
                    <a:pt x="5487" y="3681"/>
                  </a:lnTo>
                  <a:lnTo>
                    <a:pt x="5784" y="3567"/>
                  </a:lnTo>
                  <a:lnTo>
                    <a:pt x="5990" y="3338"/>
                  </a:lnTo>
                  <a:lnTo>
                    <a:pt x="6059" y="3132"/>
                  </a:lnTo>
                  <a:lnTo>
                    <a:pt x="6059" y="2584"/>
                  </a:lnTo>
                  <a:lnTo>
                    <a:pt x="6036" y="2332"/>
                  </a:lnTo>
                  <a:lnTo>
                    <a:pt x="5990" y="2172"/>
                  </a:lnTo>
                  <a:lnTo>
                    <a:pt x="5853" y="2127"/>
                  </a:lnTo>
                  <a:lnTo>
                    <a:pt x="5739" y="2127"/>
                  </a:lnTo>
                  <a:lnTo>
                    <a:pt x="5693" y="2081"/>
                  </a:lnTo>
                  <a:lnTo>
                    <a:pt x="5739" y="1761"/>
                  </a:lnTo>
                  <a:lnTo>
                    <a:pt x="5693" y="1738"/>
                  </a:lnTo>
                  <a:lnTo>
                    <a:pt x="5624" y="1738"/>
                  </a:lnTo>
                  <a:lnTo>
                    <a:pt x="5510" y="1532"/>
                  </a:lnTo>
                  <a:lnTo>
                    <a:pt x="5510" y="1372"/>
                  </a:lnTo>
                  <a:lnTo>
                    <a:pt x="5510" y="1189"/>
                  </a:lnTo>
                  <a:lnTo>
                    <a:pt x="5441" y="938"/>
                  </a:lnTo>
                  <a:lnTo>
                    <a:pt x="5350" y="938"/>
                  </a:lnTo>
                  <a:lnTo>
                    <a:pt x="5258" y="892"/>
                  </a:lnTo>
                  <a:lnTo>
                    <a:pt x="5076" y="595"/>
                  </a:lnTo>
                  <a:lnTo>
                    <a:pt x="4984" y="549"/>
                  </a:lnTo>
                  <a:lnTo>
                    <a:pt x="4824" y="686"/>
                  </a:lnTo>
                  <a:lnTo>
                    <a:pt x="4687" y="846"/>
                  </a:lnTo>
                  <a:lnTo>
                    <a:pt x="4618" y="1075"/>
                  </a:lnTo>
                  <a:lnTo>
                    <a:pt x="4618" y="1372"/>
                  </a:lnTo>
                  <a:lnTo>
                    <a:pt x="4595" y="1509"/>
                  </a:lnTo>
                  <a:lnTo>
                    <a:pt x="4435" y="1692"/>
                  </a:lnTo>
                  <a:lnTo>
                    <a:pt x="4344" y="1692"/>
                  </a:lnTo>
                  <a:lnTo>
                    <a:pt x="4070" y="1715"/>
                  </a:lnTo>
                  <a:lnTo>
                    <a:pt x="3750" y="1738"/>
                  </a:lnTo>
                  <a:lnTo>
                    <a:pt x="3590" y="1692"/>
                  </a:lnTo>
                  <a:lnTo>
                    <a:pt x="3247" y="1349"/>
                  </a:lnTo>
                  <a:lnTo>
                    <a:pt x="3155" y="1166"/>
                  </a:lnTo>
                  <a:lnTo>
                    <a:pt x="3064" y="1029"/>
                  </a:lnTo>
                  <a:lnTo>
                    <a:pt x="2835" y="846"/>
                  </a:lnTo>
                  <a:lnTo>
                    <a:pt x="2698" y="778"/>
                  </a:lnTo>
                  <a:lnTo>
                    <a:pt x="2401" y="618"/>
                  </a:lnTo>
                  <a:lnTo>
                    <a:pt x="2104" y="503"/>
                  </a:lnTo>
                  <a:lnTo>
                    <a:pt x="1944" y="481"/>
                  </a:lnTo>
                  <a:lnTo>
                    <a:pt x="1692" y="320"/>
                  </a:lnTo>
                  <a:lnTo>
                    <a:pt x="1623" y="183"/>
                  </a:lnTo>
                  <a:lnTo>
                    <a:pt x="1555" y="92"/>
                  </a:lnTo>
                  <a:lnTo>
                    <a:pt x="1303" y="0"/>
                  </a:ln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94"/>
            <p:cNvSpPr/>
            <p:nvPr/>
          </p:nvSpPr>
          <p:spPr>
            <a:xfrm>
              <a:off x="6728590" y="2538749"/>
              <a:ext cx="815669" cy="674760"/>
            </a:xfrm>
            <a:custGeom>
              <a:avLst/>
              <a:gdLst/>
              <a:ahLst/>
              <a:cxnLst/>
              <a:rect l="l" t="t" r="r" b="b"/>
              <a:pathLst>
                <a:path w="36260" h="29996" extrusionOk="0">
                  <a:moveTo>
                    <a:pt x="7568" y="1"/>
                  </a:moveTo>
                  <a:lnTo>
                    <a:pt x="7270" y="92"/>
                  </a:lnTo>
                  <a:lnTo>
                    <a:pt x="7019" y="229"/>
                  </a:lnTo>
                  <a:lnTo>
                    <a:pt x="6836" y="458"/>
                  </a:lnTo>
                  <a:lnTo>
                    <a:pt x="6813" y="778"/>
                  </a:lnTo>
                  <a:lnTo>
                    <a:pt x="6813" y="915"/>
                  </a:lnTo>
                  <a:lnTo>
                    <a:pt x="6722" y="1121"/>
                  </a:lnTo>
                  <a:lnTo>
                    <a:pt x="6516" y="1144"/>
                  </a:lnTo>
                  <a:lnTo>
                    <a:pt x="6150" y="1075"/>
                  </a:lnTo>
                  <a:lnTo>
                    <a:pt x="5922" y="984"/>
                  </a:lnTo>
                  <a:lnTo>
                    <a:pt x="5807" y="938"/>
                  </a:lnTo>
                  <a:lnTo>
                    <a:pt x="5624" y="915"/>
                  </a:lnTo>
                  <a:lnTo>
                    <a:pt x="5510" y="1007"/>
                  </a:lnTo>
                  <a:lnTo>
                    <a:pt x="5213" y="1327"/>
                  </a:lnTo>
                  <a:lnTo>
                    <a:pt x="5076" y="1487"/>
                  </a:lnTo>
                  <a:lnTo>
                    <a:pt x="4916" y="1692"/>
                  </a:lnTo>
                  <a:lnTo>
                    <a:pt x="4550" y="1990"/>
                  </a:lnTo>
                  <a:lnTo>
                    <a:pt x="4390" y="2058"/>
                  </a:lnTo>
                  <a:lnTo>
                    <a:pt x="4093" y="2104"/>
                  </a:lnTo>
                  <a:lnTo>
                    <a:pt x="3933" y="2058"/>
                  </a:lnTo>
                  <a:lnTo>
                    <a:pt x="3498" y="1944"/>
                  </a:lnTo>
                  <a:lnTo>
                    <a:pt x="3133" y="1921"/>
                  </a:lnTo>
                  <a:lnTo>
                    <a:pt x="3018" y="1944"/>
                  </a:lnTo>
                  <a:lnTo>
                    <a:pt x="2858" y="2104"/>
                  </a:lnTo>
                  <a:lnTo>
                    <a:pt x="2744" y="2241"/>
                  </a:lnTo>
                  <a:lnTo>
                    <a:pt x="2538" y="2561"/>
                  </a:lnTo>
                  <a:lnTo>
                    <a:pt x="2287" y="2836"/>
                  </a:lnTo>
                  <a:lnTo>
                    <a:pt x="2081" y="3110"/>
                  </a:lnTo>
                  <a:lnTo>
                    <a:pt x="1944" y="3407"/>
                  </a:lnTo>
                  <a:lnTo>
                    <a:pt x="1875" y="3681"/>
                  </a:lnTo>
                  <a:lnTo>
                    <a:pt x="1898" y="3979"/>
                  </a:lnTo>
                  <a:lnTo>
                    <a:pt x="1921" y="4139"/>
                  </a:lnTo>
                  <a:lnTo>
                    <a:pt x="2218" y="4436"/>
                  </a:lnTo>
                  <a:lnTo>
                    <a:pt x="2355" y="4482"/>
                  </a:lnTo>
                  <a:lnTo>
                    <a:pt x="2470" y="4527"/>
                  </a:lnTo>
                  <a:lnTo>
                    <a:pt x="2652" y="4870"/>
                  </a:lnTo>
                  <a:lnTo>
                    <a:pt x="2698" y="4985"/>
                  </a:lnTo>
                  <a:lnTo>
                    <a:pt x="2675" y="5213"/>
                  </a:lnTo>
                  <a:lnTo>
                    <a:pt x="2584" y="5465"/>
                  </a:lnTo>
                  <a:lnTo>
                    <a:pt x="2515" y="5808"/>
                  </a:lnTo>
                  <a:lnTo>
                    <a:pt x="2424" y="6082"/>
                  </a:lnTo>
                  <a:lnTo>
                    <a:pt x="2355" y="6128"/>
                  </a:lnTo>
                  <a:lnTo>
                    <a:pt x="2241" y="6425"/>
                  </a:lnTo>
                  <a:lnTo>
                    <a:pt x="2241" y="6608"/>
                  </a:lnTo>
                  <a:lnTo>
                    <a:pt x="2264" y="7042"/>
                  </a:lnTo>
                  <a:lnTo>
                    <a:pt x="2264" y="7339"/>
                  </a:lnTo>
                  <a:lnTo>
                    <a:pt x="2195" y="7476"/>
                  </a:lnTo>
                  <a:lnTo>
                    <a:pt x="2081" y="7705"/>
                  </a:lnTo>
                  <a:lnTo>
                    <a:pt x="2035" y="8002"/>
                  </a:lnTo>
                  <a:lnTo>
                    <a:pt x="2058" y="8414"/>
                  </a:lnTo>
                  <a:lnTo>
                    <a:pt x="2104" y="8962"/>
                  </a:lnTo>
                  <a:lnTo>
                    <a:pt x="2149" y="9420"/>
                  </a:lnTo>
                  <a:lnTo>
                    <a:pt x="2172" y="9785"/>
                  </a:lnTo>
                  <a:lnTo>
                    <a:pt x="2241" y="10083"/>
                  </a:lnTo>
                  <a:lnTo>
                    <a:pt x="2309" y="10151"/>
                  </a:lnTo>
                  <a:lnTo>
                    <a:pt x="2675" y="10266"/>
                  </a:lnTo>
                  <a:lnTo>
                    <a:pt x="2767" y="10403"/>
                  </a:lnTo>
                  <a:lnTo>
                    <a:pt x="2927" y="10723"/>
                  </a:lnTo>
                  <a:lnTo>
                    <a:pt x="3087" y="11020"/>
                  </a:lnTo>
                  <a:lnTo>
                    <a:pt x="3338" y="11363"/>
                  </a:lnTo>
                  <a:lnTo>
                    <a:pt x="3635" y="11592"/>
                  </a:lnTo>
                  <a:lnTo>
                    <a:pt x="3956" y="11660"/>
                  </a:lnTo>
                  <a:lnTo>
                    <a:pt x="4344" y="11706"/>
                  </a:lnTo>
                  <a:lnTo>
                    <a:pt x="4756" y="11660"/>
                  </a:lnTo>
                  <a:lnTo>
                    <a:pt x="5030" y="11546"/>
                  </a:lnTo>
                  <a:lnTo>
                    <a:pt x="5121" y="11500"/>
                  </a:lnTo>
                  <a:lnTo>
                    <a:pt x="5487" y="11454"/>
                  </a:lnTo>
                  <a:lnTo>
                    <a:pt x="5556" y="11569"/>
                  </a:lnTo>
                  <a:lnTo>
                    <a:pt x="5647" y="11889"/>
                  </a:lnTo>
                  <a:lnTo>
                    <a:pt x="5853" y="12232"/>
                  </a:lnTo>
                  <a:lnTo>
                    <a:pt x="5945" y="12392"/>
                  </a:lnTo>
                  <a:lnTo>
                    <a:pt x="6105" y="12597"/>
                  </a:lnTo>
                  <a:lnTo>
                    <a:pt x="6265" y="12643"/>
                  </a:lnTo>
                  <a:lnTo>
                    <a:pt x="6607" y="12758"/>
                  </a:lnTo>
                  <a:lnTo>
                    <a:pt x="6996" y="12895"/>
                  </a:lnTo>
                  <a:lnTo>
                    <a:pt x="7362" y="12918"/>
                  </a:lnTo>
                  <a:lnTo>
                    <a:pt x="7568" y="12940"/>
                  </a:lnTo>
                  <a:lnTo>
                    <a:pt x="7659" y="12940"/>
                  </a:lnTo>
                  <a:lnTo>
                    <a:pt x="7819" y="13100"/>
                  </a:lnTo>
                  <a:lnTo>
                    <a:pt x="7842" y="13260"/>
                  </a:lnTo>
                  <a:lnTo>
                    <a:pt x="7842" y="13420"/>
                  </a:lnTo>
                  <a:lnTo>
                    <a:pt x="7888" y="13718"/>
                  </a:lnTo>
                  <a:lnTo>
                    <a:pt x="7956" y="13763"/>
                  </a:lnTo>
                  <a:lnTo>
                    <a:pt x="8048" y="13786"/>
                  </a:lnTo>
                  <a:lnTo>
                    <a:pt x="8276" y="13878"/>
                  </a:lnTo>
                  <a:lnTo>
                    <a:pt x="8299" y="13992"/>
                  </a:lnTo>
                  <a:lnTo>
                    <a:pt x="8254" y="14404"/>
                  </a:lnTo>
                  <a:lnTo>
                    <a:pt x="8208" y="14884"/>
                  </a:lnTo>
                  <a:lnTo>
                    <a:pt x="8231" y="15067"/>
                  </a:lnTo>
                  <a:lnTo>
                    <a:pt x="8094" y="15341"/>
                  </a:lnTo>
                  <a:lnTo>
                    <a:pt x="7956" y="15364"/>
                  </a:lnTo>
                  <a:lnTo>
                    <a:pt x="7796" y="15364"/>
                  </a:lnTo>
                  <a:lnTo>
                    <a:pt x="7522" y="15318"/>
                  </a:lnTo>
                  <a:lnTo>
                    <a:pt x="7453" y="15455"/>
                  </a:lnTo>
                  <a:lnTo>
                    <a:pt x="7385" y="15615"/>
                  </a:lnTo>
                  <a:lnTo>
                    <a:pt x="7225" y="15775"/>
                  </a:lnTo>
                  <a:lnTo>
                    <a:pt x="7065" y="15844"/>
                  </a:lnTo>
                  <a:lnTo>
                    <a:pt x="6745" y="15981"/>
                  </a:lnTo>
                  <a:lnTo>
                    <a:pt x="6425" y="16050"/>
                  </a:lnTo>
                  <a:lnTo>
                    <a:pt x="6150" y="16141"/>
                  </a:lnTo>
                  <a:lnTo>
                    <a:pt x="5967" y="16255"/>
                  </a:lnTo>
                  <a:lnTo>
                    <a:pt x="5784" y="16393"/>
                  </a:lnTo>
                  <a:lnTo>
                    <a:pt x="5579" y="16484"/>
                  </a:lnTo>
                  <a:lnTo>
                    <a:pt x="5350" y="16507"/>
                  </a:lnTo>
                  <a:lnTo>
                    <a:pt x="5007" y="16553"/>
                  </a:lnTo>
                  <a:lnTo>
                    <a:pt x="4801" y="16575"/>
                  </a:lnTo>
                  <a:lnTo>
                    <a:pt x="4596" y="16644"/>
                  </a:lnTo>
                  <a:lnTo>
                    <a:pt x="4550" y="16735"/>
                  </a:lnTo>
                  <a:lnTo>
                    <a:pt x="4458" y="16850"/>
                  </a:lnTo>
                  <a:lnTo>
                    <a:pt x="4184" y="16941"/>
                  </a:lnTo>
                  <a:lnTo>
                    <a:pt x="4024" y="16964"/>
                  </a:lnTo>
                  <a:lnTo>
                    <a:pt x="3773" y="16873"/>
                  </a:lnTo>
                  <a:lnTo>
                    <a:pt x="3613" y="16850"/>
                  </a:lnTo>
                  <a:lnTo>
                    <a:pt x="3453" y="16827"/>
                  </a:lnTo>
                  <a:lnTo>
                    <a:pt x="3270" y="16827"/>
                  </a:lnTo>
                  <a:lnTo>
                    <a:pt x="3224" y="16895"/>
                  </a:lnTo>
                  <a:lnTo>
                    <a:pt x="3201" y="17033"/>
                  </a:lnTo>
                  <a:lnTo>
                    <a:pt x="3155" y="17376"/>
                  </a:lnTo>
                  <a:lnTo>
                    <a:pt x="3018" y="17467"/>
                  </a:lnTo>
                  <a:lnTo>
                    <a:pt x="2881" y="17581"/>
                  </a:lnTo>
                  <a:lnTo>
                    <a:pt x="2767" y="17901"/>
                  </a:lnTo>
                  <a:lnTo>
                    <a:pt x="2744" y="18039"/>
                  </a:lnTo>
                  <a:lnTo>
                    <a:pt x="2744" y="18153"/>
                  </a:lnTo>
                  <a:lnTo>
                    <a:pt x="2721" y="18427"/>
                  </a:lnTo>
                  <a:lnTo>
                    <a:pt x="2858" y="18610"/>
                  </a:lnTo>
                  <a:lnTo>
                    <a:pt x="3018" y="18724"/>
                  </a:lnTo>
                  <a:lnTo>
                    <a:pt x="3224" y="18839"/>
                  </a:lnTo>
                  <a:lnTo>
                    <a:pt x="3247" y="18953"/>
                  </a:lnTo>
                  <a:lnTo>
                    <a:pt x="3270" y="19342"/>
                  </a:lnTo>
                  <a:lnTo>
                    <a:pt x="3361" y="19525"/>
                  </a:lnTo>
                  <a:lnTo>
                    <a:pt x="3567" y="19593"/>
                  </a:lnTo>
                  <a:lnTo>
                    <a:pt x="3704" y="19776"/>
                  </a:lnTo>
                  <a:lnTo>
                    <a:pt x="3681" y="20119"/>
                  </a:lnTo>
                  <a:lnTo>
                    <a:pt x="3681" y="20462"/>
                  </a:lnTo>
                  <a:lnTo>
                    <a:pt x="3658" y="20553"/>
                  </a:lnTo>
                  <a:lnTo>
                    <a:pt x="3453" y="20828"/>
                  </a:lnTo>
                  <a:lnTo>
                    <a:pt x="3338" y="20828"/>
                  </a:lnTo>
                  <a:lnTo>
                    <a:pt x="3087" y="20851"/>
                  </a:lnTo>
                  <a:lnTo>
                    <a:pt x="2812" y="20942"/>
                  </a:lnTo>
                  <a:lnTo>
                    <a:pt x="2675" y="20919"/>
                  </a:lnTo>
                  <a:lnTo>
                    <a:pt x="2378" y="20851"/>
                  </a:lnTo>
                  <a:lnTo>
                    <a:pt x="2287" y="20919"/>
                  </a:lnTo>
                  <a:lnTo>
                    <a:pt x="2104" y="21079"/>
                  </a:lnTo>
                  <a:lnTo>
                    <a:pt x="2035" y="21331"/>
                  </a:lnTo>
                  <a:lnTo>
                    <a:pt x="2012" y="21491"/>
                  </a:lnTo>
                  <a:lnTo>
                    <a:pt x="1898" y="21719"/>
                  </a:lnTo>
                  <a:lnTo>
                    <a:pt x="1761" y="21788"/>
                  </a:lnTo>
                  <a:lnTo>
                    <a:pt x="1669" y="21856"/>
                  </a:lnTo>
                  <a:lnTo>
                    <a:pt x="1555" y="22085"/>
                  </a:lnTo>
                  <a:lnTo>
                    <a:pt x="1418" y="22108"/>
                  </a:lnTo>
                  <a:lnTo>
                    <a:pt x="1166" y="22085"/>
                  </a:lnTo>
                  <a:lnTo>
                    <a:pt x="618" y="22085"/>
                  </a:lnTo>
                  <a:lnTo>
                    <a:pt x="229" y="22131"/>
                  </a:lnTo>
                  <a:lnTo>
                    <a:pt x="160" y="22222"/>
                  </a:lnTo>
                  <a:lnTo>
                    <a:pt x="69" y="22497"/>
                  </a:lnTo>
                  <a:lnTo>
                    <a:pt x="69" y="22725"/>
                  </a:lnTo>
                  <a:lnTo>
                    <a:pt x="206" y="22908"/>
                  </a:lnTo>
                  <a:lnTo>
                    <a:pt x="366" y="23114"/>
                  </a:lnTo>
                  <a:lnTo>
                    <a:pt x="435" y="23457"/>
                  </a:lnTo>
                  <a:lnTo>
                    <a:pt x="389" y="23891"/>
                  </a:lnTo>
                  <a:lnTo>
                    <a:pt x="389" y="24074"/>
                  </a:lnTo>
                  <a:lnTo>
                    <a:pt x="275" y="24371"/>
                  </a:lnTo>
                  <a:lnTo>
                    <a:pt x="183" y="24486"/>
                  </a:lnTo>
                  <a:lnTo>
                    <a:pt x="69" y="24600"/>
                  </a:lnTo>
                  <a:lnTo>
                    <a:pt x="0" y="24829"/>
                  </a:lnTo>
                  <a:lnTo>
                    <a:pt x="0" y="24943"/>
                  </a:lnTo>
                  <a:lnTo>
                    <a:pt x="92" y="25171"/>
                  </a:lnTo>
                  <a:lnTo>
                    <a:pt x="229" y="25446"/>
                  </a:lnTo>
                  <a:lnTo>
                    <a:pt x="343" y="25743"/>
                  </a:lnTo>
                  <a:lnTo>
                    <a:pt x="389" y="25972"/>
                  </a:lnTo>
                  <a:lnTo>
                    <a:pt x="618" y="26200"/>
                  </a:lnTo>
                  <a:lnTo>
                    <a:pt x="983" y="26360"/>
                  </a:lnTo>
                  <a:lnTo>
                    <a:pt x="1121" y="26429"/>
                  </a:lnTo>
                  <a:lnTo>
                    <a:pt x="1395" y="26749"/>
                  </a:lnTo>
                  <a:lnTo>
                    <a:pt x="1464" y="26932"/>
                  </a:lnTo>
                  <a:lnTo>
                    <a:pt x="1578" y="27069"/>
                  </a:lnTo>
                  <a:lnTo>
                    <a:pt x="1807" y="27138"/>
                  </a:lnTo>
                  <a:lnTo>
                    <a:pt x="1829" y="27092"/>
                  </a:lnTo>
                  <a:lnTo>
                    <a:pt x="1898" y="27092"/>
                  </a:lnTo>
                  <a:lnTo>
                    <a:pt x="2378" y="27183"/>
                  </a:lnTo>
                  <a:lnTo>
                    <a:pt x="2881" y="27160"/>
                  </a:lnTo>
                  <a:lnTo>
                    <a:pt x="3018" y="27138"/>
                  </a:lnTo>
                  <a:lnTo>
                    <a:pt x="3224" y="27343"/>
                  </a:lnTo>
                  <a:lnTo>
                    <a:pt x="3270" y="27526"/>
                  </a:lnTo>
                  <a:lnTo>
                    <a:pt x="3247" y="27778"/>
                  </a:lnTo>
                  <a:lnTo>
                    <a:pt x="3178" y="28235"/>
                  </a:lnTo>
                  <a:lnTo>
                    <a:pt x="3270" y="28326"/>
                  </a:lnTo>
                  <a:lnTo>
                    <a:pt x="3384" y="28372"/>
                  </a:lnTo>
                  <a:lnTo>
                    <a:pt x="3590" y="28646"/>
                  </a:lnTo>
                  <a:lnTo>
                    <a:pt x="3635" y="28806"/>
                  </a:lnTo>
                  <a:lnTo>
                    <a:pt x="3795" y="29081"/>
                  </a:lnTo>
                  <a:lnTo>
                    <a:pt x="4070" y="29401"/>
                  </a:lnTo>
                  <a:lnTo>
                    <a:pt x="4161" y="29584"/>
                  </a:lnTo>
                  <a:lnTo>
                    <a:pt x="4321" y="29904"/>
                  </a:lnTo>
                  <a:lnTo>
                    <a:pt x="4527" y="29950"/>
                  </a:lnTo>
                  <a:lnTo>
                    <a:pt x="4984" y="29995"/>
                  </a:lnTo>
                  <a:lnTo>
                    <a:pt x="5167" y="29972"/>
                  </a:lnTo>
                  <a:lnTo>
                    <a:pt x="5259" y="29881"/>
                  </a:lnTo>
                  <a:lnTo>
                    <a:pt x="5236" y="29538"/>
                  </a:lnTo>
                  <a:lnTo>
                    <a:pt x="5236" y="29332"/>
                  </a:lnTo>
                  <a:lnTo>
                    <a:pt x="5236" y="28761"/>
                  </a:lnTo>
                  <a:lnTo>
                    <a:pt x="5144" y="28624"/>
                  </a:lnTo>
                  <a:lnTo>
                    <a:pt x="5007" y="28532"/>
                  </a:lnTo>
                  <a:lnTo>
                    <a:pt x="4870" y="28258"/>
                  </a:lnTo>
                  <a:lnTo>
                    <a:pt x="4870" y="28166"/>
                  </a:lnTo>
                  <a:lnTo>
                    <a:pt x="4870" y="28052"/>
                  </a:lnTo>
                  <a:lnTo>
                    <a:pt x="4870" y="27755"/>
                  </a:lnTo>
                  <a:lnTo>
                    <a:pt x="4961" y="27709"/>
                  </a:lnTo>
                  <a:lnTo>
                    <a:pt x="5099" y="27732"/>
                  </a:lnTo>
                  <a:lnTo>
                    <a:pt x="5396" y="27732"/>
                  </a:lnTo>
                  <a:lnTo>
                    <a:pt x="5533" y="27640"/>
                  </a:lnTo>
                  <a:lnTo>
                    <a:pt x="5579" y="27549"/>
                  </a:lnTo>
                  <a:lnTo>
                    <a:pt x="5602" y="27343"/>
                  </a:lnTo>
                  <a:lnTo>
                    <a:pt x="5762" y="27023"/>
                  </a:lnTo>
                  <a:lnTo>
                    <a:pt x="5945" y="26955"/>
                  </a:lnTo>
                  <a:lnTo>
                    <a:pt x="6219" y="26795"/>
                  </a:lnTo>
                  <a:lnTo>
                    <a:pt x="6493" y="26543"/>
                  </a:lnTo>
                  <a:lnTo>
                    <a:pt x="6768" y="26246"/>
                  </a:lnTo>
                  <a:lnTo>
                    <a:pt x="7065" y="26040"/>
                  </a:lnTo>
                  <a:lnTo>
                    <a:pt x="7270" y="25994"/>
                  </a:lnTo>
                  <a:lnTo>
                    <a:pt x="7568" y="25857"/>
                  </a:lnTo>
                  <a:lnTo>
                    <a:pt x="7613" y="25697"/>
                  </a:lnTo>
                  <a:lnTo>
                    <a:pt x="7613" y="25514"/>
                  </a:lnTo>
                  <a:lnTo>
                    <a:pt x="7659" y="25240"/>
                  </a:lnTo>
                  <a:lnTo>
                    <a:pt x="7751" y="25217"/>
                  </a:lnTo>
                  <a:lnTo>
                    <a:pt x="7888" y="25263"/>
                  </a:lnTo>
                  <a:lnTo>
                    <a:pt x="8116" y="25514"/>
                  </a:lnTo>
                  <a:lnTo>
                    <a:pt x="8208" y="25583"/>
                  </a:lnTo>
                  <a:lnTo>
                    <a:pt x="8299" y="25629"/>
                  </a:lnTo>
                  <a:lnTo>
                    <a:pt x="8414" y="25766"/>
                  </a:lnTo>
                  <a:lnTo>
                    <a:pt x="8505" y="25743"/>
                  </a:lnTo>
                  <a:lnTo>
                    <a:pt x="8619" y="25697"/>
                  </a:lnTo>
                  <a:lnTo>
                    <a:pt x="8825" y="25491"/>
                  </a:lnTo>
                  <a:lnTo>
                    <a:pt x="8871" y="25354"/>
                  </a:lnTo>
                  <a:lnTo>
                    <a:pt x="8939" y="25194"/>
                  </a:lnTo>
                  <a:lnTo>
                    <a:pt x="9168" y="24943"/>
                  </a:lnTo>
                  <a:lnTo>
                    <a:pt x="9305" y="24920"/>
                  </a:lnTo>
                  <a:lnTo>
                    <a:pt x="9442" y="24920"/>
                  </a:lnTo>
                  <a:lnTo>
                    <a:pt x="9625" y="24714"/>
                  </a:lnTo>
                  <a:lnTo>
                    <a:pt x="9717" y="24600"/>
                  </a:lnTo>
                  <a:lnTo>
                    <a:pt x="9808" y="24463"/>
                  </a:lnTo>
                  <a:lnTo>
                    <a:pt x="10037" y="24166"/>
                  </a:lnTo>
                  <a:lnTo>
                    <a:pt x="10197" y="24120"/>
                  </a:lnTo>
                  <a:lnTo>
                    <a:pt x="10334" y="24188"/>
                  </a:lnTo>
                  <a:lnTo>
                    <a:pt x="10631" y="24440"/>
                  </a:lnTo>
                  <a:lnTo>
                    <a:pt x="10791" y="24486"/>
                  </a:lnTo>
                  <a:lnTo>
                    <a:pt x="10928" y="24531"/>
                  </a:lnTo>
                  <a:lnTo>
                    <a:pt x="11043" y="24806"/>
                  </a:lnTo>
                  <a:lnTo>
                    <a:pt x="11157" y="24851"/>
                  </a:lnTo>
                  <a:lnTo>
                    <a:pt x="11454" y="24897"/>
                  </a:lnTo>
                  <a:lnTo>
                    <a:pt x="11683" y="24920"/>
                  </a:lnTo>
                  <a:lnTo>
                    <a:pt x="11751" y="24874"/>
                  </a:lnTo>
                  <a:lnTo>
                    <a:pt x="11820" y="24668"/>
                  </a:lnTo>
                  <a:lnTo>
                    <a:pt x="11934" y="24646"/>
                  </a:lnTo>
                  <a:lnTo>
                    <a:pt x="12597" y="24737"/>
                  </a:lnTo>
                  <a:lnTo>
                    <a:pt x="13077" y="24668"/>
                  </a:lnTo>
                  <a:lnTo>
                    <a:pt x="13055" y="24005"/>
                  </a:lnTo>
                  <a:lnTo>
                    <a:pt x="13192" y="23411"/>
                  </a:lnTo>
                  <a:lnTo>
                    <a:pt x="13283" y="23320"/>
                  </a:lnTo>
                  <a:lnTo>
                    <a:pt x="13443" y="23022"/>
                  </a:lnTo>
                  <a:lnTo>
                    <a:pt x="13535" y="23000"/>
                  </a:lnTo>
                  <a:lnTo>
                    <a:pt x="13695" y="23022"/>
                  </a:lnTo>
                  <a:lnTo>
                    <a:pt x="14060" y="23068"/>
                  </a:lnTo>
                  <a:lnTo>
                    <a:pt x="14220" y="23000"/>
                  </a:lnTo>
                  <a:lnTo>
                    <a:pt x="14220" y="22931"/>
                  </a:lnTo>
                  <a:lnTo>
                    <a:pt x="14175" y="22725"/>
                  </a:lnTo>
                  <a:lnTo>
                    <a:pt x="14152" y="22245"/>
                  </a:lnTo>
                  <a:lnTo>
                    <a:pt x="14220" y="22108"/>
                  </a:lnTo>
                  <a:lnTo>
                    <a:pt x="14312" y="22039"/>
                  </a:lnTo>
                  <a:lnTo>
                    <a:pt x="14609" y="21948"/>
                  </a:lnTo>
                  <a:lnTo>
                    <a:pt x="14723" y="21788"/>
                  </a:lnTo>
                  <a:lnTo>
                    <a:pt x="14975" y="21468"/>
                  </a:lnTo>
                  <a:lnTo>
                    <a:pt x="15249" y="21262"/>
                  </a:lnTo>
                  <a:lnTo>
                    <a:pt x="15546" y="20988"/>
                  </a:lnTo>
                  <a:lnTo>
                    <a:pt x="15775" y="20713"/>
                  </a:lnTo>
                  <a:lnTo>
                    <a:pt x="15912" y="20508"/>
                  </a:lnTo>
                  <a:lnTo>
                    <a:pt x="16118" y="20416"/>
                  </a:lnTo>
                  <a:lnTo>
                    <a:pt x="16392" y="20256"/>
                  </a:lnTo>
                  <a:lnTo>
                    <a:pt x="16621" y="20165"/>
                  </a:lnTo>
                  <a:lnTo>
                    <a:pt x="16850" y="20256"/>
                  </a:lnTo>
                  <a:lnTo>
                    <a:pt x="17101" y="20439"/>
                  </a:lnTo>
                  <a:lnTo>
                    <a:pt x="17261" y="20645"/>
                  </a:lnTo>
                  <a:lnTo>
                    <a:pt x="17535" y="20736"/>
                  </a:lnTo>
                  <a:lnTo>
                    <a:pt x="18221" y="20759"/>
                  </a:lnTo>
                  <a:lnTo>
                    <a:pt x="18770" y="20668"/>
                  </a:lnTo>
                  <a:lnTo>
                    <a:pt x="18770" y="20576"/>
                  </a:lnTo>
                  <a:lnTo>
                    <a:pt x="18770" y="20370"/>
                  </a:lnTo>
                  <a:lnTo>
                    <a:pt x="18884" y="20325"/>
                  </a:lnTo>
                  <a:lnTo>
                    <a:pt x="19021" y="20302"/>
                  </a:lnTo>
                  <a:lnTo>
                    <a:pt x="19021" y="20005"/>
                  </a:lnTo>
                  <a:lnTo>
                    <a:pt x="19021" y="19753"/>
                  </a:lnTo>
                  <a:lnTo>
                    <a:pt x="19021" y="19022"/>
                  </a:lnTo>
                  <a:lnTo>
                    <a:pt x="18999" y="18564"/>
                  </a:lnTo>
                  <a:lnTo>
                    <a:pt x="19159" y="18404"/>
                  </a:lnTo>
                  <a:lnTo>
                    <a:pt x="19410" y="18267"/>
                  </a:lnTo>
                  <a:lnTo>
                    <a:pt x="19776" y="18221"/>
                  </a:lnTo>
                  <a:lnTo>
                    <a:pt x="20165" y="18221"/>
                  </a:lnTo>
                  <a:lnTo>
                    <a:pt x="20279" y="18244"/>
                  </a:lnTo>
                  <a:lnTo>
                    <a:pt x="20462" y="18450"/>
                  </a:lnTo>
                  <a:lnTo>
                    <a:pt x="20553" y="18496"/>
                  </a:lnTo>
                  <a:lnTo>
                    <a:pt x="20873" y="18473"/>
                  </a:lnTo>
                  <a:lnTo>
                    <a:pt x="21285" y="18450"/>
                  </a:lnTo>
                  <a:lnTo>
                    <a:pt x="21468" y="18427"/>
                  </a:lnTo>
                  <a:lnTo>
                    <a:pt x="21811" y="18244"/>
                  </a:lnTo>
                  <a:lnTo>
                    <a:pt x="21879" y="18107"/>
                  </a:lnTo>
                  <a:lnTo>
                    <a:pt x="21856" y="17947"/>
                  </a:lnTo>
                  <a:lnTo>
                    <a:pt x="21788" y="17673"/>
                  </a:lnTo>
                  <a:lnTo>
                    <a:pt x="21925" y="17581"/>
                  </a:lnTo>
                  <a:lnTo>
                    <a:pt x="22108" y="17467"/>
                  </a:lnTo>
                  <a:lnTo>
                    <a:pt x="22405" y="17284"/>
                  </a:lnTo>
                  <a:lnTo>
                    <a:pt x="22496" y="17124"/>
                  </a:lnTo>
                  <a:lnTo>
                    <a:pt x="22588" y="16964"/>
                  </a:lnTo>
                  <a:lnTo>
                    <a:pt x="22931" y="16804"/>
                  </a:lnTo>
                  <a:lnTo>
                    <a:pt x="23114" y="16758"/>
                  </a:lnTo>
                  <a:lnTo>
                    <a:pt x="23251" y="16713"/>
                  </a:lnTo>
                  <a:lnTo>
                    <a:pt x="23502" y="16507"/>
                  </a:lnTo>
                  <a:lnTo>
                    <a:pt x="23594" y="16370"/>
                  </a:lnTo>
                  <a:lnTo>
                    <a:pt x="23662" y="16210"/>
                  </a:lnTo>
                  <a:lnTo>
                    <a:pt x="23891" y="16027"/>
                  </a:lnTo>
                  <a:lnTo>
                    <a:pt x="24005" y="16004"/>
                  </a:lnTo>
                  <a:lnTo>
                    <a:pt x="24211" y="15958"/>
                  </a:lnTo>
                  <a:lnTo>
                    <a:pt x="25697" y="15958"/>
                  </a:lnTo>
                  <a:lnTo>
                    <a:pt x="26063" y="15890"/>
                  </a:lnTo>
                  <a:lnTo>
                    <a:pt x="26040" y="15821"/>
                  </a:lnTo>
                  <a:lnTo>
                    <a:pt x="26269" y="15592"/>
                  </a:lnTo>
                  <a:lnTo>
                    <a:pt x="26383" y="15569"/>
                  </a:lnTo>
                  <a:lnTo>
                    <a:pt x="26749" y="15615"/>
                  </a:lnTo>
                  <a:lnTo>
                    <a:pt x="27183" y="15615"/>
                  </a:lnTo>
                  <a:lnTo>
                    <a:pt x="27549" y="15432"/>
                  </a:lnTo>
                  <a:lnTo>
                    <a:pt x="27892" y="15227"/>
                  </a:lnTo>
                  <a:lnTo>
                    <a:pt x="28029" y="15181"/>
                  </a:lnTo>
                  <a:lnTo>
                    <a:pt x="28189" y="14998"/>
                  </a:lnTo>
                  <a:lnTo>
                    <a:pt x="28166" y="14815"/>
                  </a:lnTo>
                  <a:lnTo>
                    <a:pt x="28120" y="14198"/>
                  </a:lnTo>
                  <a:lnTo>
                    <a:pt x="28120" y="13695"/>
                  </a:lnTo>
                  <a:lnTo>
                    <a:pt x="28166" y="13581"/>
                  </a:lnTo>
                  <a:lnTo>
                    <a:pt x="28441" y="13283"/>
                  </a:lnTo>
                  <a:lnTo>
                    <a:pt x="28509" y="13100"/>
                  </a:lnTo>
                  <a:lnTo>
                    <a:pt x="28486" y="12895"/>
                  </a:lnTo>
                  <a:lnTo>
                    <a:pt x="28281" y="12575"/>
                  </a:lnTo>
                  <a:lnTo>
                    <a:pt x="28212" y="12460"/>
                  </a:lnTo>
                  <a:lnTo>
                    <a:pt x="28166" y="12369"/>
                  </a:lnTo>
                  <a:lnTo>
                    <a:pt x="28006" y="12300"/>
                  </a:lnTo>
                  <a:lnTo>
                    <a:pt x="27846" y="12232"/>
                  </a:lnTo>
                  <a:lnTo>
                    <a:pt x="27663" y="12140"/>
                  </a:lnTo>
                  <a:lnTo>
                    <a:pt x="27503" y="12026"/>
                  </a:lnTo>
                  <a:lnTo>
                    <a:pt x="27480" y="11912"/>
                  </a:lnTo>
                  <a:lnTo>
                    <a:pt x="27526" y="11797"/>
                  </a:lnTo>
                  <a:lnTo>
                    <a:pt x="27846" y="11637"/>
                  </a:lnTo>
                  <a:lnTo>
                    <a:pt x="28006" y="11637"/>
                  </a:lnTo>
                  <a:lnTo>
                    <a:pt x="28098" y="11614"/>
                  </a:lnTo>
                  <a:lnTo>
                    <a:pt x="28349" y="11363"/>
                  </a:lnTo>
                  <a:lnTo>
                    <a:pt x="28532" y="11317"/>
                  </a:lnTo>
                  <a:lnTo>
                    <a:pt x="28944" y="11340"/>
                  </a:lnTo>
                  <a:lnTo>
                    <a:pt x="29332" y="11340"/>
                  </a:lnTo>
                  <a:lnTo>
                    <a:pt x="29401" y="11363"/>
                  </a:lnTo>
                  <a:lnTo>
                    <a:pt x="29446" y="11432"/>
                  </a:lnTo>
                  <a:lnTo>
                    <a:pt x="29424" y="11546"/>
                  </a:lnTo>
                  <a:lnTo>
                    <a:pt x="29469" y="11614"/>
                  </a:lnTo>
                  <a:lnTo>
                    <a:pt x="30292" y="11614"/>
                  </a:lnTo>
                  <a:lnTo>
                    <a:pt x="30384" y="11660"/>
                  </a:lnTo>
                  <a:lnTo>
                    <a:pt x="30521" y="11889"/>
                  </a:lnTo>
                  <a:lnTo>
                    <a:pt x="30704" y="11912"/>
                  </a:lnTo>
                  <a:lnTo>
                    <a:pt x="30932" y="11912"/>
                  </a:lnTo>
                  <a:lnTo>
                    <a:pt x="31344" y="11957"/>
                  </a:lnTo>
                  <a:lnTo>
                    <a:pt x="31390" y="12072"/>
                  </a:lnTo>
                  <a:lnTo>
                    <a:pt x="31390" y="12209"/>
                  </a:lnTo>
                  <a:lnTo>
                    <a:pt x="31344" y="12437"/>
                  </a:lnTo>
                  <a:lnTo>
                    <a:pt x="31458" y="12529"/>
                  </a:lnTo>
                  <a:lnTo>
                    <a:pt x="31641" y="12597"/>
                  </a:lnTo>
                  <a:lnTo>
                    <a:pt x="31961" y="12849"/>
                  </a:lnTo>
                  <a:lnTo>
                    <a:pt x="32076" y="12986"/>
                  </a:lnTo>
                  <a:lnTo>
                    <a:pt x="32190" y="13100"/>
                  </a:lnTo>
                  <a:lnTo>
                    <a:pt x="32396" y="13169"/>
                  </a:lnTo>
                  <a:lnTo>
                    <a:pt x="32441" y="13238"/>
                  </a:lnTo>
                  <a:lnTo>
                    <a:pt x="32441" y="13352"/>
                  </a:lnTo>
                  <a:lnTo>
                    <a:pt x="32419" y="13558"/>
                  </a:lnTo>
                  <a:lnTo>
                    <a:pt x="32556" y="13923"/>
                  </a:lnTo>
                  <a:lnTo>
                    <a:pt x="32647" y="14083"/>
                  </a:lnTo>
                  <a:lnTo>
                    <a:pt x="32761" y="14198"/>
                  </a:lnTo>
                  <a:lnTo>
                    <a:pt x="32967" y="14312"/>
                  </a:lnTo>
                  <a:lnTo>
                    <a:pt x="33013" y="14449"/>
                  </a:lnTo>
                  <a:lnTo>
                    <a:pt x="33036" y="14586"/>
                  </a:lnTo>
                  <a:lnTo>
                    <a:pt x="33196" y="14792"/>
                  </a:lnTo>
                  <a:lnTo>
                    <a:pt x="33333" y="14861"/>
                  </a:lnTo>
                  <a:lnTo>
                    <a:pt x="33470" y="14975"/>
                  </a:lnTo>
                  <a:lnTo>
                    <a:pt x="33630" y="15135"/>
                  </a:lnTo>
                  <a:lnTo>
                    <a:pt x="33950" y="15135"/>
                  </a:lnTo>
                  <a:lnTo>
                    <a:pt x="34270" y="15021"/>
                  </a:lnTo>
                  <a:lnTo>
                    <a:pt x="34316" y="14861"/>
                  </a:lnTo>
                  <a:lnTo>
                    <a:pt x="34316" y="14609"/>
                  </a:lnTo>
                  <a:lnTo>
                    <a:pt x="34293" y="13672"/>
                  </a:lnTo>
                  <a:lnTo>
                    <a:pt x="34202" y="13512"/>
                  </a:lnTo>
                  <a:lnTo>
                    <a:pt x="34110" y="13420"/>
                  </a:lnTo>
                  <a:lnTo>
                    <a:pt x="34156" y="13032"/>
                  </a:lnTo>
                  <a:lnTo>
                    <a:pt x="34270" y="12918"/>
                  </a:lnTo>
                  <a:lnTo>
                    <a:pt x="34590" y="12689"/>
                  </a:lnTo>
                  <a:lnTo>
                    <a:pt x="34865" y="12529"/>
                  </a:lnTo>
                  <a:lnTo>
                    <a:pt x="34979" y="12437"/>
                  </a:lnTo>
                  <a:lnTo>
                    <a:pt x="35139" y="12140"/>
                  </a:lnTo>
                  <a:lnTo>
                    <a:pt x="35139" y="12003"/>
                  </a:lnTo>
                  <a:lnTo>
                    <a:pt x="35070" y="11477"/>
                  </a:lnTo>
                  <a:lnTo>
                    <a:pt x="35070" y="11066"/>
                  </a:lnTo>
                  <a:lnTo>
                    <a:pt x="35185" y="10883"/>
                  </a:lnTo>
                  <a:lnTo>
                    <a:pt x="35436" y="10677"/>
                  </a:lnTo>
                  <a:lnTo>
                    <a:pt x="35551" y="10609"/>
                  </a:lnTo>
                  <a:lnTo>
                    <a:pt x="35848" y="10471"/>
                  </a:lnTo>
                  <a:lnTo>
                    <a:pt x="35894" y="10266"/>
                  </a:lnTo>
                  <a:lnTo>
                    <a:pt x="35894" y="8528"/>
                  </a:lnTo>
                  <a:lnTo>
                    <a:pt x="35894" y="6836"/>
                  </a:lnTo>
                  <a:lnTo>
                    <a:pt x="35962" y="6653"/>
                  </a:lnTo>
                  <a:lnTo>
                    <a:pt x="36236" y="6356"/>
                  </a:lnTo>
                  <a:lnTo>
                    <a:pt x="36259" y="6128"/>
                  </a:lnTo>
                  <a:lnTo>
                    <a:pt x="36236" y="5327"/>
                  </a:lnTo>
                  <a:lnTo>
                    <a:pt x="36236" y="4642"/>
                  </a:lnTo>
                  <a:lnTo>
                    <a:pt x="36054" y="4207"/>
                  </a:lnTo>
                  <a:lnTo>
                    <a:pt x="35848" y="3750"/>
                  </a:lnTo>
                  <a:lnTo>
                    <a:pt x="35733" y="3590"/>
                  </a:lnTo>
                  <a:lnTo>
                    <a:pt x="35436" y="3293"/>
                  </a:lnTo>
                  <a:lnTo>
                    <a:pt x="35391" y="3041"/>
                  </a:lnTo>
                  <a:lnTo>
                    <a:pt x="35322" y="2607"/>
                  </a:lnTo>
                  <a:lnTo>
                    <a:pt x="35162" y="2355"/>
                  </a:lnTo>
                  <a:lnTo>
                    <a:pt x="35116" y="2218"/>
                  </a:lnTo>
                  <a:lnTo>
                    <a:pt x="35002" y="2081"/>
                  </a:lnTo>
                  <a:lnTo>
                    <a:pt x="34750" y="2035"/>
                  </a:lnTo>
                  <a:lnTo>
                    <a:pt x="34476" y="1990"/>
                  </a:lnTo>
                  <a:lnTo>
                    <a:pt x="34179" y="1830"/>
                  </a:lnTo>
                  <a:lnTo>
                    <a:pt x="34042" y="1670"/>
                  </a:lnTo>
                  <a:lnTo>
                    <a:pt x="33950" y="1487"/>
                  </a:lnTo>
                  <a:lnTo>
                    <a:pt x="33859" y="1235"/>
                  </a:lnTo>
                  <a:lnTo>
                    <a:pt x="33676" y="1167"/>
                  </a:lnTo>
                  <a:lnTo>
                    <a:pt x="33447" y="1121"/>
                  </a:lnTo>
                  <a:lnTo>
                    <a:pt x="33127" y="984"/>
                  </a:lnTo>
                  <a:lnTo>
                    <a:pt x="33013" y="847"/>
                  </a:lnTo>
                  <a:lnTo>
                    <a:pt x="32899" y="709"/>
                  </a:lnTo>
                  <a:lnTo>
                    <a:pt x="32670" y="641"/>
                  </a:lnTo>
                  <a:lnTo>
                    <a:pt x="32510" y="641"/>
                  </a:lnTo>
                  <a:lnTo>
                    <a:pt x="32373" y="618"/>
                  </a:lnTo>
                  <a:lnTo>
                    <a:pt x="32304" y="526"/>
                  </a:lnTo>
                  <a:lnTo>
                    <a:pt x="32076" y="778"/>
                  </a:lnTo>
                  <a:lnTo>
                    <a:pt x="32007" y="938"/>
                  </a:lnTo>
                  <a:lnTo>
                    <a:pt x="32007" y="1029"/>
                  </a:lnTo>
                  <a:lnTo>
                    <a:pt x="31893" y="1281"/>
                  </a:lnTo>
                  <a:lnTo>
                    <a:pt x="31778" y="1418"/>
                  </a:lnTo>
                  <a:lnTo>
                    <a:pt x="31458" y="1692"/>
                  </a:lnTo>
                  <a:lnTo>
                    <a:pt x="31161" y="1784"/>
                  </a:lnTo>
                  <a:lnTo>
                    <a:pt x="30612" y="1784"/>
                  </a:lnTo>
                  <a:lnTo>
                    <a:pt x="30109" y="1830"/>
                  </a:lnTo>
                  <a:lnTo>
                    <a:pt x="29675" y="1990"/>
                  </a:lnTo>
                  <a:lnTo>
                    <a:pt x="29309" y="2287"/>
                  </a:lnTo>
                  <a:lnTo>
                    <a:pt x="28989" y="2630"/>
                  </a:lnTo>
                  <a:lnTo>
                    <a:pt x="28692" y="2813"/>
                  </a:lnTo>
                  <a:lnTo>
                    <a:pt x="28258" y="2813"/>
                  </a:lnTo>
                  <a:lnTo>
                    <a:pt x="27595" y="2836"/>
                  </a:lnTo>
                  <a:lnTo>
                    <a:pt x="26932" y="2813"/>
                  </a:lnTo>
                  <a:lnTo>
                    <a:pt x="26520" y="2904"/>
                  </a:lnTo>
                  <a:lnTo>
                    <a:pt x="26520" y="2996"/>
                  </a:lnTo>
                  <a:lnTo>
                    <a:pt x="26360" y="3224"/>
                  </a:lnTo>
                  <a:lnTo>
                    <a:pt x="26154" y="3247"/>
                  </a:lnTo>
                  <a:lnTo>
                    <a:pt x="25926" y="3247"/>
                  </a:lnTo>
                  <a:lnTo>
                    <a:pt x="25583" y="3384"/>
                  </a:lnTo>
                  <a:lnTo>
                    <a:pt x="25560" y="3499"/>
                  </a:lnTo>
                  <a:lnTo>
                    <a:pt x="25674" y="3864"/>
                  </a:lnTo>
                  <a:lnTo>
                    <a:pt x="25789" y="4207"/>
                  </a:lnTo>
                  <a:lnTo>
                    <a:pt x="25766" y="4344"/>
                  </a:lnTo>
                  <a:lnTo>
                    <a:pt x="25697" y="4687"/>
                  </a:lnTo>
                  <a:lnTo>
                    <a:pt x="25629" y="4687"/>
                  </a:lnTo>
                  <a:lnTo>
                    <a:pt x="25263" y="4664"/>
                  </a:lnTo>
                  <a:lnTo>
                    <a:pt x="24920" y="4687"/>
                  </a:lnTo>
                  <a:lnTo>
                    <a:pt x="24508" y="4847"/>
                  </a:lnTo>
                  <a:lnTo>
                    <a:pt x="24051" y="4985"/>
                  </a:lnTo>
                  <a:lnTo>
                    <a:pt x="22954" y="4962"/>
                  </a:lnTo>
                  <a:lnTo>
                    <a:pt x="21056" y="4939"/>
                  </a:lnTo>
                  <a:lnTo>
                    <a:pt x="20370" y="4916"/>
                  </a:lnTo>
                  <a:lnTo>
                    <a:pt x="19593" y="4916"/>
                  </a:lnTo>
                  <a:lnTo>
                    <a:pt x="19456" y="4985"/>
                  </a:lnTo>
                  <a:lnTo>
                    <a:pt x="19387" y="5099"/>
                  </a:lnTo>
                  <a:lnTo>
                    <a:pt x="19182" y="5236"/>
                  </a:lnTo>
                  <a:lnTo>
                    <a:pt x="19067" y="5213"/>
                  </a:lnTo>
                  <a:lnTo>
                    <a:pt x="18953" y="5122"/>
                  </a:lnTo>
                  <a:lnTo>
                    <a:pt x="18793" y="4870"/>
                  </a:lnTo>
                  <a:lnTo>
                    <a:pt x="18633" y="4824"/>
                  </a:lnTo>
                  <a:lnTo>
                    <a:pt x="18450" y="4802"/>
                  </a:lnTo>
                  <a:lnTo>
                    <a:pt x="18198" y="4664"/>
                  </a:lnTo>
                  <a:lnTo>
                    <a:pt x="18153" y="4596"/>
                  </a:lnTo>
                  <a:lnTo>
                    <a:pt x="18107" y="4504"/>
                  </a:lnTo>
                  <a:lnTo>
                    <a:pt x="17833" y="4230"/>
                  </a:lnTo>
                  <a:lnTo>
                    <a:pt x="17627" y="4207"/>
                  </a:lnTo>
                  <a:lnTo>
                    <a:pt x="17421" y="4230"/>
                  </a:lnTo>
                  <a:lnTo>
                    <a:pt x="17032" y="4344"/>
                  </a:lnTo>
                  <a:lnTo>
                    <a:pt x="16964" y="4436"/>
                  </a:lnTo>
                  <a:lnTo>
                    <a:pt x="16804" y="4710"/>
                  </a:lnTo>
                  <a:lnTo>
                    <a:pt x="16507" y="4985"/>
                  </a:lnTo>
                  <a:lnTo>
                    <a:pt x="16255" y="5236"/>
                  </a:lnTo>
                  <a:lnTo>
                    <a:pt x="16004" y="5373"/>
                  </a:lnTo>
                  <a:lnTo>
                    <a:pt x="15867" y="5396"/>
                  </a:lnTo>
                  <a:lnTo>
                    <a:pt x="15615" y="5602"/>
                  </a:lnTo>
                  <a:lnTo>
                    <a:pt x="15089" y="5602"/>
                  </a:lnTo>
                  <a:lnTo>
                    <a:pt x="14769" y="5510"/>
                  </a:lnTo>
                  <a:lnTo>
                    <a:pt x="14449" y="5167"/>
                  </a:lnTo>
                  <a:lnTo>
                    <a:pt x="14198" y="4824"/>
                  </a:lnTo>
                  <a:lnTo>
                    <a:pt x="14106" y="4413"/>
                  </a:lnTo>
                  <a:lnTo>
                    <a:pt x="14060" y="4001"/>
                  </a:lnTo>
                  <a:lnTo>
                    <a:pt x="13969" y="3681"/>
                  </a:lnTo>
                  <a:lnTo>
                    <a:pt x="13900" y="3270"/>
                  </a:lnTo>
                  <a:lnTo>
                    <a:pt x="13992" y="2996"/>
                  </a:lnTo>
                  <a:lnTo>
                    <a:pt x="14175" y="2813"/>
                  </a:lnTo>
                  <a:lnTo>
                    <a:pt x="14289" y="2470"/>
                  </a:lnTo>
                  <a:lnTo>
                    <a:pt x="14266" y="2058"/>
                  </a:lnTo>
                  <a:lnTo>
                    <a:pt x="14243" y="1898"/>
                  </a:lnTo>
                  <a:lnTo>
                    <a:pt x="14083" y="1601"/>
                  </a:lnTo>
                  <a:lnTo>
                    <a:pt x="13900" y="1532"/>
                  </a:lnTo>
                  <a:lnTo>
                    <a:pt x="13535" y="1372"/>
                  </a:lnTo>
                  <a:lnTo>
                    <a:pt x="13192" y="1258"/>
                  </a:lnTo>
                  <a:lnTo>
                    <a:pt x="13009" y="1212"/>
                  </a:lnTo>
                  <a:lnTo>
                    <a:pt x="12712" y="915"/>
                  </a:lnTo>
                  <a:lnTo>
                    <a:pt x="12666" y="755"/>
                  </a:lnTo>
                  <a:lnTo>
                    <a:pt x="12666" y="618"/>
                  </a:lnTo>
                  <a:lnTo>
                    <a:pt x="12666" y="458"/>
                  </a:lnTo>
                  <a:lnTo>
                    <a:pt x="12094" y="435"/>
                  </a:lnTo>
                  <a:lnTo>
                    <a:pt x="11637" y="435"/>
                  </a:lnTo>
                  <a:lnTo>
                    <a:pt x="11066" y="366"/>
                  </a:lnTo>
                  <a:lnTo>
                    <a:pt x="10906" y="252"/>
                  </a:lnTo>
                  <a:lnTo>
                    <a:pt x="10654" y="138"/>
                  </a:lnTo>
                  <a:lnTo>
                    <a:pt x="10151" y="46"/>
                  </a:lnTo>
                  <a:lnTo>
                    <a:pt x="9465" y="1"/>
                  </a:lnTo>
                  <a:lnTo>
                    <a:pt x="9008" y="46"/>
                  </a:lnTo>
                  <a:lnTo>
                    <a:pt x="8917" y="115"/>
                  </a:lnTo>
                  <a:lnTo>
                    <a:pt x="8665" y="458"/>
                  </a:lnTo>
                  <a:lnTo>
                    <a:pt x="8505" y="504"/>
                  </a:lnTo>
                  <a:lnTo>
                    <a:pt x="8322" y="504"/>
                  </a:lnTo>
                  <a:lnTo>
                    <a:pt x="8025" y="435"/>
                  </a:lnTo>
                  <a:lnTo>
                    <a:pt x="7979" y="389"/>
                  </a:lnTo>
                  <a:lnTo>
                    <a:pt x="7933" y="275"/>
                  </a:lnTo>
                  <a:lnTo>
                    <a:pt x="7682"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94"/>
            <p:cNvSpPr/>
            <p:nvPr/>
          </p:nvSpPr>
          <p:spPr>
            <a:xfrm>
              <a:off x="6132583" y="2550064"/>
              <a:ext cx="782759" cy="663962"/>
            </a:xfrm>
            <a:custGeom>
              <a:avLst/>
              <a:gdLst/>
              <a:ahLst/>
              <a:cxnLst/>
              <a:rect l="l" t="t" r="r" b="b"/>
              <a:pathLst>
                <a:path w="34797" h="29516" extrusionOk="0">
                  <a:moveTo>
                    <a:pt x="9808" y="1"/>
                  </a:moveTo>
                  <a:lnTo>
                    <a:pt x="9374" y="46"/>
                  </a:lnTo>
                  <a:lnTo>
                    <a:pt x="9282" y="115"/>
                  </a:lnTo>
                  <a:lnTo>
                    <a:pt x="9100" y="412"/>
                  </a:lnTo>
                  <a:lnTo>
                    <a:pt x="8985" y="824"/>
                  </a:lnTo>
                  <a:lnTo>
                    <a:pt x="8962" y="961"/>
                  </a:lnTo>
                  <a:lnTo>
                    <a:pt x="8711" y="1075"/>
                  </a:lnTo>
                  <a:lnTo>
                    <a:pt x="8597" y="1075"/>
                  </a:lnTo>
                  <a:lnTo>
                    <a:pt x="8322" y="1052"/>
                  </a:lnTo>
                  <a:lnTo>
                    <a:pt x="8025" y="1075"/>
                  </a:lnTo>
                  <a:lnTo>
                    <a:pt x="7888" y="1052"/>
                  </a:lnTo>
                  <a:lnTo>
                    <a:pt x="7682" y="778"/>
                  </a:lnTo>
                  <a:lnTo>
                    <a:pt x="7591" y="618"/>
                  </a:lnTo>
                  <a:lnTo>
                    <a:pt x="7316" y="321"/>
                  </a:lnTo>
                  <a:lnTo>
                    <a:pt x="6973" y="138"/>
                  </a:lnTo>
                  <a:lnTo>
                    <a:pt x="6745" y="46"/>
                  </a:lnTo>
                  <a:lnTo>
                    <a:pt x="6516" y="46"/>
                  </a:lnTo>
                  <a:lnTo>
                    <a:pt x="6379" y="92"/>
                  </a:lnTo>
                  <a:lnTo>
                    <a:pt x="6059" y="275"/>
                  </a:lnTo>
                  <a:lnTo>
                    <a:pt x="5968" y="412"/>
                  </a:lnTo>
                  <a:lnTo>
                    <a:pt x="5670" y="709"/>
                  </a:lnTo>
                  <a:lnTo>
                    <a:pt x="5327" y="915"/>
                  </a:lnTo>
                  <a:lnTo>
                    <a:pt x="5190" y="1029"/>
                  </a:lnTo>
                  <a:lnTo>
                    <a:pt x="5007" y="1509"/>
                  </a:lnTo>
                  <a:lnTo>
                    <a:pt x="4962" y="1715"/>
                  </a:lnTo>
                  <a:lnTo>
                    <a:pt x="4962" y="1921"/>
                  </a:lnTo>
                  <a:lnTo>
                    <a:pt x="4870" y="2355"/>
                  </a:lnTo>
                  <a:lnTo>
                    <a:pt x="4756" y="2538"/>
                  </a:lnTo>
                  <a:lnTo>
                    <a:pt x="4459" y="2881"/>
                  </a:lnTo>
                  <a:lnTo>
                    <a:pt x="4161" y="3064"/>
                  </a:lnTo>
                  <a:lnTo>
                    <a:pt x="4001" y="3156"/>
                  </a:lnTo>
                  <a:lnTo>
                    <a:pt x="3658" y="3544"/>
                  </a:lnTo>
                  <a:lnTo>
                    <a:pt x="3521" y="3750"/>
                  </a:lnTo>
                  <a:lnTo>
                    <a:pt x="3064" y="4139"/>
                  </a:lnTo>
                  <a:lnTo>
                    <a:pt x="2447" y="4527"/>
                  </a:lnTo>
                  <a:lnTo>
                    <a:pt x="2012" y="4870"/>
                  </a:lnTo>
                  <a:lnTo>
                    <a:pt x="1669" y="5030"/>
                  </a:lnTo>
                  <a:lnTo>
                    <a:pt x="1532" y="5122"/>
                  </a:lnTo>
                  <a:lnTo>
                    <a:pt x="1235" y="5602"/>
                  </a:lnTo>
                  <a:lnTo>
                    <a:pt x="1258" y="5830"/>
                  </a:lnTo>
                  <a:lnTo>
                    <a:pt x="1327" y="6310"/>
                  </a:lnTo>
                  <a:lnTo>
                    <a:pt x="1395" y="6722"/>
                  </a:lnTo>
                  <a:lnTo>
                    <a:pt x="1464" y="6882"/>
                  </a:lnTo>
                  <a:lnTo>
                    <a:pt x="1875" y="7042"/>
                  </a:lnTo>
                  <a:lnTo>
                    <a:pt x="2104" y="7156"/>
                  </a:lnTo>
                  <a:lnTo>
                    <a:pt x="2493" y="7408"/>
                  </a:lnTo>
                  <a:lnTo>
                    <a:pt x="2767" y="7705"/>
                  </a:lnTo>
                  <a:lnTo>
                    <a:pt x="2927" y="7865"/>
                  </a:lnTo>
                  <a:lnTo>
                    <a:pt x="3201" y="8185"/>
                  </a:lnTo>
                  <a:lnTo>
                    <a:pt x="3430" y="8277"/>
                  </a:lnTo>
                  <a:lnTo>
                    <a:pt x="3636" y="8391"/>
                  </a:lnTo>
                  <a:lnTo>
                    <a:pt x="3773" y="8734"/>
                  </a:lnTo>
                  <a:lnTo>
                    <a:pt x="3818" y="8894"/>
                  </a:lnTo>
                  <a:lnTo>
                    <a:pt x="3864" y="9031"/>
                  </a:lnTo>
                  <a:lnTo>
                    <a:pt x="3727" y="9282"/>
                  </a:lnTo>
                  <a:lnTo>
                    <a:pt x="3613" y="9328"/>
                  </a:lnTo>
                  <a:lnTo>
                    <a:pt x="3476" y="9351"/>
                  </a:lnTo>
                  <a:lnTo>
                    <a:pt x="3247" y="9580"/>
                  </a:lnTo>
                  <a:lnTo>
                    <a:pt x="3156" y="9648"/>
                  </a:lnTo>
                  <a:lnTo>
                    <a:pt x="3041" y="9694"/>
                  </a:lnTo>
                  <a:lnTo>
                    <a:pt x="2744" y="9968"/>
                  </a:lnTo>
                  <a:lnTo>
                    <a:pt x="2584" y="9991"/>
                  </a:lnTo>
                  <a:lnTo>
                    <a:pt x="2150" y="9991"/>
                  </a:lnTo>
                  <a:lnTo>
                    <a:pt x="1761" y="10014"/>
                  </a:lnTo>
                  <a:lnTo>
                    <a:pt x="1669" y="10037"/>
                  </a:lnTo>
                  <a:lnTo>
                    <a:pt x="1692" y="10266"/>
                  </a:lnTo>
                  <a:lnTo>
                    <a:pt x="1784" y="10357"/>
                  </a:lnTo>
                  <a:lnTo>
                    <a:pt x="2058" y="10654"/>
                  </a:lnTo>
                  <a:lnTo>
                    <a:pt x="2355" y="10906"/>
                  </a:lnTo>
                  <a:lnTo>
                    <a:pt x="2607" y="11089"/>
                  </a:lnTo>
                  <a:lnTo>
                    <a:pt x="2744" y="11271"/>
                  </a:lnTo>
                  <a:lnTo>
                    <a:pt x="2813" y="11614"/>
                  </a:lnTo>
                  <a:lnTo>
                    <a:pt x="2858" y="12186"/>
                  </a:lnTo>
                  <a:lnTo>
                    <a:pt x="2858" y="12369"/>
                  </a:lnTo>
                  <a:lnTo>
                    <a:pt x="2630" y="12529"/>
                  </a:lnTo>
                  <a:lnTo>
                    <a:pt x="2493" y="12529"/>
                  </a:lnTo>
                  <a:lnTo>
                    <a:pt x="1990" y="12506"/>
                  </a:lnTo>
                  <a:lnTo>
                    <a:pt x="1509" y="12552"/>
                  </a:lnTo>
                  <a:lnTo>
                    <a:pt x="1372" y="12575"/>
                  </a:lnTo>
                  <a:lnTo>
                    <a:pt x="1052" y="12689"/>
                  </a:lnTo>
                  <a:lnTo>
                    <a:pt x="1006" y="12803"/>
                  </a:lnTo>
                  <a:lnTo>
                    <a:pt x="961" y="12940"/>
                  </a:lnTo>
                  <a:lnTo>
                    <a:pt x="664" y="13329"/>
                  </a:lnTo>
                  <a:lnTo>
                    <a:pt x="549" y="13420"/>
                  </a:lnTo>
                  <a:lnTo>
                    <a:pt x="321" y="13603"/>
                  </a:lnTo>
                  <a:lnTo>
                    <a:pt x="206" y="13901"/>
                  </a:lnTo>
                  <a:lnTo>
                    <a:pt x="183" y="14015"/>
                  </a:lnTo>
                  <a:lnTo>
                    <a:pt x="1" y="14358"/>
                  </a:lnTo>
                  <a:lnTo>
                    <a:pt x="1" y="14541"/>
                  </a:lnTo>
                  <a:lnTo>
                    <a:pt x="46" y="14678"/>
                  </a:lnTo>
                  <a:lnTo>
                    <a:pt x="298" y="14769"/>
                  </a:lnTo>
                  <a:lnTo>
                    <a:pt x="526" y="14815"/>
                  </a:lnTo>
                  <a:lnTo>
                    <a:pt x="1006" y="14815"/>
                  </a:lnTo>
                  <a:lnTo>
                    <a:pt x="1487" y="14838"/>
                  </a:lnTo>
                  <a:lnTo>
                    <a:pt x="1601" y="14861"/>
                  </a:lnTo>
                  <a:lnTo>
                    <a:pt x="1692" y="14975"/>
                  </a:lnTo>
                  <a:lnTo>
                    <a:pt x="1715" y="15204"/>
                  </a:lnTo>
                  <a:lnTo>
                    <a:pt x="1784" y="15364"/>
                  </a:lnTo>
                  <a:lnTo>
                    <a:pt x="1807" y="15432"/>
                  </a:lnTo>
                  <a:lnTo>
                    <a:pt x="1647" y="15547"/>
                  </a:lnTo>
                  <a:lnTo>
                    <a:pt x="1235" y="15661"/>
                  </a:lnTo>
                  <a:lnTo>
                    <a:pt x="1052" y="15775"/>
                  </a:lnTo>
                  <a:lnTo>
                    <a:pt x="801" y="16027"/>
                  </a:lnTo>
                  <a:lnTo>
                    <a:pt x="549" y="16301"/>
                  </a:lnTo>
                  <a:lnTo>
                    <a:pt x="435" y="16461"/>
                  </a:lnTo>
                  <a:lnTo>
                    <a:pt x="138" y="16941"/>
                  </a:lnTo>
                  <a:lnTo>
                    <a:pt x="138" y="17193"/>
                  </a:lnTo>
                  <a:lnTo>
                    <a:pt x="161" y="17787"/>
                  </a:lnTo>
                  <a:lnTo>
                    <a:pt x="206" y="18313"/>
                  </a:lnTo>
                  <a:lnTo>
                    <a:pt x="366" y="18610"/>
                  </a:lnTo>
                  <a:lnTo>
                    <a:pt x="664" y="18907"/>
                  </a:lnTo>
                  <a:lnTo>
                    <a:pt x="801" y="19067"/>
                  </a:lnTo>
                  <a:lnTo>
                    <a:pt x="1098" y="19204"/>
                  </a:lnTo>
                  <a:lnTo>
                    <a:pt x="1281" y="19227"/>
                  </a:lnTo>
                  <a:lnTo>
                    <a:pt x="1944" y="19227"/>
                  </a:lnTo>
                  <a:lnTo>
                    <a:pt x="2493" y="19273"/>
                  </a:lnTo>
                  <a:lnTo>
                    <a:pt x="2561" y="19387"/>
                  </a:lnTo>
                  <a:lnTo>
                    <a:pt x="2630" y="20050"/>
                  </a:lnTo>
                  <a:lnTo>
                    <a:pt x="2653" y="20325"/>
                  </a:lnTo>
                  <a:lnTo>
                    <a:pt x="2630" y="21171"/>
                  </a:lnTo>
                  <a:lnTo>
                    <a:pt x="2584" y="22039"/>
                  </a:lnTo>
                  <a:lnTo>
                    <a:pt x="2607" y="22268"/>
                  </a:lnTo>
                  <a:lnTo>
                    <a:pt x="2767" y="22657"/>
                  </a:lnTo>
                  <a:lnTo>
                    <a:pt x="2858" y="22748"/>
                  </a:lnTo>
                  <a:lnTo>
                    <a:pt x="3270" y="22817"/>
                  </a:lnTo>
                  <a:lnTo>
                    <a:pt x="3841" y="22794"/>
                  </a:lnTo>
                  <a:lnTo>
                    <a:pt x="4093" y="22862"/>
                  </a:lnTo>
                  <a:lnTo>
                    <a:pt x="4596" y="23297"/>
                  </a:lnTo>
                  <a:lnTo>
                    <a:pt x="4642" y="23365"/>
                  </a:lnTo>
                  <a:lnTo>
                    <a:pt x="5076" y="23731"/>
                  </a:lnTo>
                  <a:lnTo>
                    <a:pt x="5556" y="24257"/>
                  </a:lnTo>
                  <a:lnTo>
                    <a:pt x="5968" y="24623"/>
                  </a:lnTo>
                  <a:lnTo>
                    <a:pt x="6128" y="24623"/>
                  </a:lnTo>
                  <a:lnTo>
                    <a:pt x="6196" y="24646"/>
                  </a:lnTo>
                  <a:lnTo>
                    <a:pt x="6448" y="24737"/>
                  </a:lnTo>
                  <a:lnTo>
                    <a:pt x="6722" y="25034"/>
                  </a:lnTo>
                  <a:lnTo>
                    <a:pt x="7042" y="25537"/>
                  </a:lnTo>
                  <a:lnTo>
                    <a:pt x="7431" y="25949"/>
                  </a:lnTo>
                  <a:lnTo>
                    <a:pt x="7728" y="26132"/>
                  </a:lnTo>
                  <a:lnTo>
                    <a:pt x="8048" y="26200"/>
                  </a:lnTo>
                  <a:lnTo>
                    <a:pt x="8414" y="26314"/>
                  </a:lnTo>
                  <a:lnTo>
                    <a:pt x="8574" y="26383"/>
                  </a:lnTo>
                  <a:lnTo>
                    <a:pt x="8848" y="26657"/>
                  </a:lnTo>
                  <a:lnTo>
                    <a:pt x="8871" y="26795"/>
                  </a:lnTo>
                  <a:lnTo>
                    <a:pt x="8962" y="26932"/>
                  </a:lnTo>
                  <a:lnTo>
                    <a:pt x="9443" y="27160"/>
                  </a:lnTo>
                  <a:lnTo>
                    <a:pt x="9511" y="27183"/>
                  </a:lnTo>
                  <a:lnTo>
                    <a:pt x="9740" y="27526"/>
                  </a:lnTo>
                  <a:lnTo>
                    <a:pt x="9763" y="27755"/>
                  </a:lnTo>
                  <a:lnTo>
                    <a:pt x="9854" y="28166"/>
                  </a:lnTo>
                  <a:lnTo>
                    <a:pt x="9923" y="28441"/>
                  </a:lnTo>
                  <a:lnTo>
                    <a:pt x="10197" y="28784"/>
                  </a:lnTo>
                  <a:lnTo>
                    <a:pt x="10243" y="28921"/>
                  </a:lnTo>
                  <a:lnTo>
                    <a:pt x="10334" y="29058"/>
                  </a:lnTo>
                  <a:lnTo>
                    <a:pt x="10837" y="29401"/>
                  </a:lnTo>
                  <a:lnTo>
                    <a:pt x="11043" y="29492"/>
                  </a:lnTo>
                  <a:lnTo>
                    <a:pt x="11180" y="29515"/>
                  </a:lnTo>
                  <a:lnTo>
                    <a:pt x="11454" y="29447"/>
                  </a:lnTo>
                  <a:lnTo>
                    <a:pt x="11546" y="29378"/>
                  </a:lnTo>
                  <a:lnTo>
                    <a:pt x="11592" y="29081"/>
                  </a:lnTo>
                  <a:lnTo>
                    <a:pt x="11660" y="28761"/>
                  </a:lnTo>
                  <a:lnTo>
                    <a:pt x="11729" y="28669"/>
                  </a:lnTo>
                  <a:lnTo>
                    <a:pt x="11980" y="28806"/>
                  </a:lnTo>
                  <a:lnTo>
                    <a:pt x="12003" y="28829"/>
                  </a:lnTo>
                  <a:lnTo>
                    <a:pt x="12346" y="28852"/>
                  </a:lnTo>
                  <a:lnTo>
                    <a:pt x="12597" y="28875"/>
                  </a:lnTo>
                  <a:lnTo>
                    <a:pt x="13055" y="28829"/>
                  </a:lnTo>
                  <a:lnTo>
                    <a:pt x="13078" y="28761"/>
                  </a:lnTo>
                  <a:lnTo>
                    <a:pt x="13078" y="28646"/>
                  </a:lnTo>
                  <a:lnTo>
                    <a:pt x="13215" y="28395"/>
                  </a:lnTo>
                  <a:lnTo>
                    <a:pt x="13238" y="28258"/>
                  </a:lnTo>
                  <a:lnTo>
                    <a:pt x="13169" y="28212"/>
                  </a:lnTo>
                  <a:lnTo>
                    <a:pt x="12918" y="27983"/>
                  </a:lnTo>
                  <a:lnTo>
                    <a:pt x="12575" y="27869"/>
                  </a:lnTo>
                  <a:lnTo>
                    <a:pt x="11980" y="27869"/>
                  </a:lnTo>
                  <a:lnTo>
                    <a:pt x="11546" y="27846"/>
                  </a:lnTo>
                  <a:lnTo>
                    <a:pt x="11454" y="27800"/>
                  </a:lnTo>
                  <a:lnTo>
                    <a:pt x="11386" y="27595"/>
                  </a:lnTo>
                  <a:lnTo>
                    <a:pt x="11477" y="27526"/>
                  </a:lnTo>
                  <a:lnTo>
                    <a:pt x="11592" y="27435"/>
                  </a:lnTo>
                  <a:lnTo>
                    <a:pt x="11683" y="27183"/>
                  </a:lnTo>
                  <a:lnTo>
                    <a:pt x="11774" y="27115"/>
                  </a:lnTo>
                  <a:lnTo>
                    <a:pt x="12003" y="27046"/>
                  </a:lnTo>
                  <a:lnTo>
                    <a:pt x="12300" y="26955"/>
                  </a:lnTo>
                  <a:lnTo>
                    <a:pt x="12506" y="26772"/>
                  </a:lnTo>
                  <a:lnTo>
                    <a:pt x="12620" y="26635"/>
                  </a:lnTo>
                  <a:lnTo>
                    <a:pt x="12872" y="26589"/>
                  </a:lnTo>
                  <a:lnTo>
                    <a:pt x="13466" y="26589"/>
                  </a:lnTo>
                  <a:lnTo>
                    <a:pt x="13558" y="26475"/>
                  </a:lnTo>
                  <a:lnTo>
                    <a:pt x="13649" y="26429"/>
                  </a:lnTo>
                  <a:lnTo>
                    <a:pt x="13763" y="26360"/>
                  </a:lnTo>
                  <a:lnTo>
                    <a:pt x="13901" y="26086"/>
                  </a:lnTo>
                  <a:lnTo>
                    <a:pt x="13969" y="26017"/>
                  </a:lnTo>
                  <a:lnTo>
                    <a:pt x="14083" y="26017"/>
                  </a:lnTo>
                  <a:lnTo>
                    <a:pt x="14381" y="26132"/>
                  </a:lnTo>
                  <a:lnTo>
                    <a:pt x="14426" y="26223"/>
                  </a:lnTo>
                  <a:lnTo>
                    <a:pt x="14495" y="26314"/>
                  </a:lnTo>
                  <a:lnTo>
                    <a:pt x="14815" y="26566"/>
                  </a:lnTo>
                  <a:lnTo>
                    <a:pt x="14884" y="26703"/>
                  </a:lnTo>
                  <a:lnTo>
                    <a:pt x="14906" y="26817"/>
                  </a:lnTo>
                  <a:lnTo>
                    <a:pt x="15204" y="27069"/>
                  </a:lnTo>
                  <a:lnTo>
                    <a:pt x="15387" y="27183"/>
                  </a:lnTo>
                  <a:lnTo>
                    <a:pt x="15661" y="27412"/>
                  </a:lnTo>
                  <a:lnTo>
                    <a:pt x="15844" y="27572"/>
                  </a:lnTo>
                  <a:lnTo>
                    <a:pt x="16118" y="27572"/>
                  </a:lnTo>
                  <a:lnTo>
                    <a:pt x="16438" y="27526"/>
                  </a:lnTo>
                  <a:lnTo>
                    <a:pt x="16873" y="27412"/>
                  </a:lnTo>
                  <a:lnTo>
                    <a:pt x="17284" y="27389"/>
                  </a:lnTo>
                  <a:lnTo>
                    <a:pt x="17444" y="27389"/>
                  </a:lnTo>
                  <a:lnTo>
                    <a:pt x="17833" y="27275"/>
                  </a:lnTo>
                  <a:lnTo>
                    <a:pt x="17993" y="27160"/>
                  </a:lnTo>
                  <a:lnTo>
                    <a:pt x="18061" y="27069"/>
                  </a:lnTo>
                  <a:lnTo>
                    <a:pt x="17993" y="26817"/>
                  </a:lnTo>
                  <a:lnTo>
                    <a:pt x="17741" y="26383"/>
                  </a:lnTo>
                  <a:lnTo>
                    <a:pt x="17558" y="26154"/>
                  </a:lnTo>
                  <a:lnTo>
                    <a:pt x="17467" y="25903"/>
                  </a:lnTo>
                  <a:lnTo>
                    <a:pt x="17536" y="25240"/>
                  </a:lnTo>
                  <a:lnTo>
                    <a:pt x="17558" y="25149"/>
                  </a:lnTo>
                  <a:lnTo>
                    <a:pt x="17353" y="24806"/>
                  </a:lnTo>
                  <a:lnTo>
                    <a:pt x="16873" y="24280"/>
                  </a:lnTo>
                  <a:lnTo>
                    <a:pt x="16804" y="24188"/>
                  </a:lnTo>
                  <a:lnTo>
                    <a:pt x="16804" y="23937"/>
                  </a:lnTo>
                  <a:lnTo>
                    <a:pt x="17033" y="23502"/>
                  </a:lnTo>
                  <a:lnTo>
                    <a:pt x="17307" y="23274"/>
                  </a:lnTo>
                  <a:lnTo>
                    <a:pt x="17467" y="23205"/>
                  </a:lnTo>
                  <a:lnTo>
                    <a:pt x="17810" y="23228"/>
                  </a:lnTo>
                  <a:lnTo>
                    <a:pt x="18381" y="23434"/>
                  </a:lnTo>
                  <a:lnTo>
                    <a:pt x="18679" y="23525"/>
                  </a:lnTo>
                  <a:lnTo>
                    <a:pt x="18839" y="23548"/>
                  </a:lnTo>
                  <a:lnTo>
                    <a:pt x="19090" y="23731"/>
                  </a:lnTo>
                  <a:lnTo>
                    <a:pt x="19296" y="23983"/>
                  </a:lnTo>
                  <a:lnTo>
                    <a:pt x="19433" y="24303"/>
                  </a:lnTo>
                  <a:lnTo>
                    <a:pt x="19433" y="24463"/>
                  </a:lnTo>
                  <a:lnTo>
                    <a:pt x="19479" y="24623"/>
                  </a:lnTo>
                  <a:lnTo>
                    <a:pt x="19776" y="24897"/>
                  </a:lnTo>
                  <a:lnTo>
                    <a:pt x="20370" y="25171"/>
                  </a:lnTo>
                  <a:lnTo>
                    <a:pt x="20508" y="25217"/>
                  </a:lnTo>
                  <a:lnTo>
                    <a:pt x="20599" y="25240"/>
                  </a:lnTo>
                  <a:lnTo>
                    <a:pt x="20873" y="25126"/>
                  </a:lnTo>
                  <a:lnTo>
                    <a:pt x="21239" y="24851"/>
                  </a:lnTo>
                  <a:lnTo>
                    <a:pt x="21308" y="24783"/>
                  </a:lnTo>
                  <a:lnTo>
                    <a:pt x="21811" y="24646"/>
                  </a:lnTo>
                  <a:lnTo>
                    <a:pt x="22497" y="24531"/>
                  </a:lnTo>
                  <a:lnTo>
                    <a:pt x="22771" y="24394"/>
                  </a:lnTo>
                  <a:lnTo>
                    <a:pt x="23274" y="24074"/>
                  </a:lnTo>
                  <a:lnTo>
                    <a:pt x="23571" y="23960"/>
                  </a:lnTo>
                  <a:lnTo>
                    <a:pt x="23754" y="23937"/>
                  </a:lnTo>
                  <a:lnTo>
                    <a:pt x="24120" y="24143"/>
                  </a:lnTo>
                  <a:lnTo>
                    <a:pt x="24623" y="24600"/>
                  </a:lnTo>
                  <a:lnTo>
                    <a:pt x="24691" y="24714"/>
                  </a:lnTo>
                  <a:lnTo>
                    <a:pt x="24760" y="24828"/>
                  </a:lnTo>
                  <a:lnTo>
                    <a:pt x="24989" y="24920"/>
                  </a:lnTo>
                  <a:lnTo>
                    <a:pt x="25469" y="24851"/>
                  </a:lnTo>
                  <a:lnTo>
                    <a:pt x="25766" y="24783"/>
                  </a:lnTo>
                  <a:lnTo>
                    <a:pt x="26063" y="24691"/>
                  </a:lnTo>
                  <a:lnTo>
                    <a:pt x="26520" y="24531"/>
                  </a:lnTo>
                  <a:lnTo>
                    <a:pt x="26497" y="24486"/>
                  </a:lnTo>
                  <a:lnTo>
                    <a:pt x="26497" y="24440"/>
                  </a:lnTo>
                  <a:lnTo>
                    <a:pt x="26497" y="24326"/>
                  </a:lnTo>
                  <a:lnTo>
                    <a:pt x="26566" y="24097"/>
                  </a:lnTo>
                  <a:lnTo>
                    <a:pt x="26680" y="23983"/>
                  </a:lnTo>
                  <a:lnTo>
                    <a:pt x="26772" y="23868"/>
                  </a:lnTo>
                  <a:lnTo>
                    <a:pt x="26886" y="23571"/>
                  </a:lnTo>
                  <a:lnTo>
                    <a:pt x="26886" y="23388"/>
                  </a:lnTo>
                  <a:lnTo>
                    <a:pt x="26932" y="22954"/>
                  </a:lnTo>
                  <a:lnTo>
                    <a:pt x="26863" y="22611"/>
                  </a:lnTo>
                  <a:lnTo>
                    <a:pt x="26703" y="22405"/>
                  </a:lnTo>
                  <a:lnTo>
                    <a:pt x="26566" y="22222"/>
                  </a:lnTo>
                  <a:lnTo>
                    <a:pt x="26566" y="21994"/>
                  </a:lnTo>
                  <a:lnTo>
                    <a:pt x="26657" y="21719"/>
                  </a:lnTo>
                  <a:lnTo>
                    <a:pt x="26726" y="21628"/>
                  </a:lnTo>
                  <a:lnTo>
                    <a:pt x="27115" y="21582"/>
                  </a:lnTo>
                  <a:lnTo>
                    <a:pt x="27663" y="21582"/>
                  </a:lnTo>
                  <a:lnTo>
                    <a:pt x="27915" y="21605"/>
                  </a:lnTo>
                  <a:lnTo>
                    <a:pt x="28052" y="21582"/>
                  </a:lnTo>
                  <a:lnTo>
                    <a:pt x="28166" y="21353"/>
                  </a:lnTo>
                  <a:lnTo>
                    <a:pt x="28258" y="21285"/>
                  </a:lnTo>
                  <a:lnTo>
                    <a:pt x="28395" y="21216"/>
                  </a:lnTo>
                  <a:lnTo>
                    <a:pt x="28509" y="20988"/>
                  </a:lnTo>
                  <a:lnTo>
                    <a:pt x="28532" y="20828"/>
                  </a:lnTo>
                  <a:lnTo>
                    <a:pt x="28601" y="20576"/>
                  </a:lnTo>
                  <a:lnTo>
                    <a:pt x="28784" y="20416"/>
                  </a:lnTo>
                  <a:lnTo>
                    <a:pt x="28875" y="20348"/>
                  </a:lnTo>
                  <a:lnTo>
                    <a:pt x="29172" y="20416"/>
                  </a:lnTo>
                  <a:lnTo>
                    <a:pt x="29309" y="20439"/>
                  </a:lnTo>
                  <a:lnTo>
                    <a:pt x="29584" y="20348"/>
                  </a:lnTo>
                  <a:lnTo>
                    <a:pt x="29835" y="20325"/>
                  </a:lnTo>
                  <a:lnTo>
                    <a:pt x="29950" y="20325"/>
                  </a:lnTo>
                  <a:lnTo>
                    <a:pt x="30155" y="20050"/>
                  </a:lnTo>
                  <a:lnTo>
                    <a:pt x="30178" y="19959"/>
                  </a:lnTo>
                  <a:lnTo>
                    <a:pt x="30178" y="19616"/>
                  </a:lnTo>
                  <a:lnTo>
                    <a:pt x="30201" y="19273"/>
                  </a:lnTo>
                  <a:lnTo>
                    <a:pt x="30064" y="19090"/>
                  </a:lnTo>
                  <a:lnTo>
                    <a:pt x="29858" y="19022"/>
                  </a:lnTo>
                  <a:lnTo>
                    <a:pt x="29767" y="18839"/>
                  </a:lnTo>
                  <a:lnTo>
                    <a:pt x="29744" y="18450"/>
                  </a:lnTo>
                  <a:lnTo>
                    <a:pt x="29721" y="18336"/>
                  </a:lnTo>
                  <a:lnTo>
                    <a:pt x="29515" y="18221"/>
                  </a:lnTo>
                  <a:lnTo>
                    <a:pt x="29355" y="18107"/>
                  </a:lnTo>
                  <a:lnTo>
                    <a:pt x="29218" y="17924"/>
                  </a:lnTo>
                  <a:lnTo>
                    <a:pt x="29241" y="17650"/>
                  </a:lnTo>
                  <a:lnTo>
                    <a:pt x="29241" y="17536"/>
                  </a:lnTo>
                  <a:lnTo>
                    <a:pt x="29264" y="17398"/>
                  </a:lnTo>
                  <a:lnTo>
                    <a:pt x="29378" y="17078"/>
                  </a:lnTo>
                  <a:lnTo>
                    <a:pt x="29515" y="16964"/>
                  </a:lnTo>
                  <a:lnTo>
                    <a:pt x="29652" y="16873"/>
                  </a:lnTo>
                  <a:lnTo>
                    <a:pt x="29698" y="16530"/>
                  </a:lnTo>
                  <a:lnTo>
                    <a:pt x="29721" y="16392"/>
                  </a:lnTo>
                  <a:lnTo>
                    <a:pt x="29767" y="16324"/>
                  </a:lnTo>
                  <a:lnTo>
                    <a:pt x="29950" y="16324"/>
                  </a:lnTo>
                  <a:lnTo>
                    <a:pt x="30110" y="16347"/>
                  </a:lnTo>
                  <a:lnTo>
                    <a:pt x="30270" y="16370"/>
                  </a:lnTo>
                  <a:lnTo>
                    <a:pt x="30521" y="16461"/>
                  </a:lnTo>
                  <a:lnTo>
                    <a:pt x="30681" y="16438"/>
                  </a:lnTo>
                  <a:lnTo>
                    <a:pt x="30955" y="16347"/>
                  </a:lnTo>
                  <a:lnTo>
                    <a:pt x="31047" y="16232"/>
                  </a:lnTo>
                  <a:lnTo>
                    <a:pt x="31093" y="16141"/>
                  </a:lnTo>
                  <a:lnTo>
                    <a:pt x="31298" y="16072"/>
                  </a:lnTo>
                  <a:lnTo>
                    <a:pt x="31504" y="16050"/>
                  </a:lnTo>
                  <a:lnTo>
                    <a:pt x="31847" y="16004"/>
                  </a:lnTo>
                  <a:lnTo>
                    <a:pt x="32076" y="15981"/>
                  </a:lnTo>
                  <a:lnTo>
                    <a:pt x="32281" y="15890"/>
                  </a:lnTo>
                  <a:lnTo>
                    <a:pt x="32464" y="15752"/>
                  </a:lnTo>
                  <a:lnTo>
                    <a:pt x="32647" y="15638"/>
                  </a:lnTo>
                  <a:lnTo>
                    <a:pt x="32922" y="15547"/>
                  </a:lnTo>
                  <a:lnTo>
                    <a:pt x="33242" y="15478"/>
                  </a:lnTo>
                  <a:lnTo>
                    <a:pt x="33562" y="15341"/>
                  </a:lnTo>
                  <a:lnTo>
                    <a:pt x="33722" y="15272"/>
                  </a:lnTo>
                  <a:lnTo>
                    <a:pt x="33882" y="15112"/>
                  </a:lnTo>
                  <a:lnTo>
                    <a:pt x="33950" y="14952"/>
                  </a:lnTo>
                  <a:lnTo>
                    <a:pt x="34019" y="14815"/>
                  </a:lnTo>
                  <a:lnTo>
                    <a:pt x="34293" y="14861"/>
                  </a:lnTo>
                  <a:lnTo>
                    <a:pt x="34453" y="14861"/>
                  </a:lnTo>
                  <a:lnTo>
                    <a:pt x="34591" y="14838"/>
                  </a:lnTo>
                  <a:lnTo>
                    <a:pt x="34728" y="14564"/>
                  </a:lnTo>
                  <a:lnTo>
                    <a:pt x="34705" y="14381"/>
                  </a:lnTo>
                  <a:lnTo>
                    <a:pt x="34751" y="13901"/>
                  </a:lnTo>
                  <a:lnTo>
                    <a:pt x="34796" y="13489"/>
                  </a:lnTo>
                  <a:lnTo>
                    <a:pt x="34773" y="13375"/>
                  </a:lnTo>
                  <a:lnTo>
                    <a:pt x="34545" y="13283"/>
                  </a:lnTo>
                  <a:lnTo>
                    <a:pt x="34453" y="13260"/>
                  </a:lnTo>
                  <a:lnTo>
                    <a:pt x="34385" y="13215"/>
                  </a:lnTo>
                  <a:lnTo>
                    <a:pt x="34339" y="12917"/>
                  </a:lnTo>
                  <a:lnTo>
                    <a:pt x="34339" y="12757"/>
                  </a:lnTo>
                  <a:lnTo>
                    <a:pt x="34316" y="12597"/>
                  </a:lnTo>
                  <a:lnTo>
                    <a:pt x="34156" y="12437"/>
                  </a:lnTo>
                  <a:lnTo>
                    <a:pt x="34065" y="12437"/>
                  </a:lnTo>
                  <a:lnTo>
                    <a:pt x="33859" y="12415"/>
                  </a:lnTo>
                  <a:lnTo>
                    <a:pt x="33493" y="12392"/>
                  </a:lnTo>
                  <a:lnTo>
                    <a:pt x="33104" y="12255"/>
                  </a:lnTo>
                  <a:lnTo>
                    <a:pt x="32762" y="12140"/>
                  </a:lnTo>
                  <a:lnTo>
                    <a:pt x="32602" y="12094"/>
                  </a:lnTo>
                  <a:lnTo>
                    <a:pt x="32442" y="11889"/>
                  </a:lnTo>
                  <a:lnTo>
                    <a:pt x="32350" y="11729"/>
                  </a:lnTo>
                  <a:lnTo>
                    <a:pt x="32144" y="11386"/>
                  </a:lnTo>
                  <a:lnTo>
                    <a:pt x="32053" y="11066"/>
                  </a:lnTo>
                  <a:lnTo>
                    <a:pt x="31984" y="10951"/>
                  </a:lnTo>
                  <a:lnTo>
                    <a:pt x="31618" y="10997"/>
                  </a:lnTo>
                  <a:lnTo>
                    <a:pt x="31527" y="11043"/>
                  </a:lnTo>
                  <a:lnTo>
                    <a:pt x="31253" y="11157"/>
                  </a:lnTo>
                  <a:lnTo>
                    <a:pt x="30841" y="11203"/>
                  </a:lnTo>
                  <a:lnTo>
                    <a:pt x="30704" y="11180"/>
                  </a:lnTo>
                  <a:lnTo>
                    <a:pt x="30544" y="11180"/>
                  </a:lnTo>
                  <a:lnTo>
                    <a:pt x="30475" y="11477"/>
                  </a:lnTo>
                  <a:lnTo>
                    <a:pt x="30407" y="11729"/>
                  </a:lnTo>
                  <a:lnTo>
                    <a:pt x="30384" y="11934"/>
                  </a:lnTo>
                  <a:lnTo>
                    <a:pt x="30453" y="12300"/>
                  </a:lnTo>
                  <a:lnTo>
                    <a:pt x="30430" y="12529"/>
                  </a:lnTo>
                  <a:lnTo>
                    <a:pt x="30178" y="12803"/>
                  </a:lnTo>
                  <a:lnTo>
                    <a:pt x="30087" y="12963"/>
                  </a:lnTo>
                  <a:lnTo>
                    <a:pt x="29972" y="13100"/>
                  </a:lnTo>
                  <a:lnTo>
                    <a:pt x="29584" y="13192"/>
                  </a:lnTo>
                  <a:lnTo>
                    <a:pt x="29355" y="13192"/>
                  </a:lnTo>
                  <a:lnTo>
                    <a:pt x="29127" y="13169"/>
                  </a:lnTo>
                  <a:lnTo>
                    <a:pt x="28784" y="12917"/>
                  </a:lnTo>
                  <a:lnTo>
                    <a:pt x="28624" y="12872"/>
                  </a:lnTo>
                  <a:lnTo>
                    <a:pt x="28189" y="12917"/>
                  </a:lnTo>
                  <a:lnTo>
                    <a:pt x="27663" y="13009"/>
                  </a:lnTo>
                  <a:lnTo>
                    <a:pt x="27458" y="13032"/>
                  </a:lnTo>
                  <a:lnTo>
                    <a:pt x="26932" y="12872"/>
                  </a:lnTo>
                  <a:lnTo>
                    <a:pt x="26635" y="12780"/>
                  </a:lnTo>
                  <a:lnTo>
                    <a:pt x="26497" y="12712"/>
                  </a:lnTo>
                  <a:lnTo>
                    <a:pt x="26383" y="12506"/>
                  </a:lnTo>
                  <a:lnTo>
                    <a:pt x="26406" y="12186"/>
                  </a:lnTo>
                  <a:lnTo>
                    <a:pt x="26383" y="12094"/>
                  </a:lnTo>
                  <a:lnTo>
                    <a:pt x="25994" y="12094"/>
                  </a:lnTo>
                  <a:lnTo>
                    <a:pt x="25080" y="12072"/>
                  </a:lnTo>
                  <a:lnTo>
                    <a:pt x="24234" y="12026"/>
                  </a:lnTo>
                  <a:lnTo>
                    <a:pt x="23685" y="12026"/>
                  </a:lnTo>
                  <a:lnTo>
                    <a:pt x="23480" y="11957"/>
                  </a:lnTo>
                  <a:lnTo>
                    <a:pt x="23160" y="11614"/>
                  </a:lnTo>
                  <a:lnTo>
                    <a:pt x="23022" y="11523"/>
                  </a:lnTo>
                  <a:lnTo>
                    <a:pt x="22588" y="11477"/>
                  </a:lnTo>
                  <a:lnTo>
                    <a:pt x="22039" y="11317"/>
                  </a:lnTo>
                  <a:lnTo>
                    <a:pt x="21879" y="11226"/>
                  </a:lnTo>
                  <a:lnTo>
                    <a:pt x="21856" y="11043"/>
                  </a:lnTo>
                  <a:lnTo>
                    <a:pt x="21719" y="10951"/>
                  </a:lnTo>
                  <a:lnTo>
                    <a:pt x="21262" y="10677"/>
                  </a:lnTo>
                  <a:lnTo>
                    <a:pt x="20851" y="10288"/>
                  </a:lnTo>
                  <a:lnTo>
                    <a:pt x="20530" y="9900"/>
                  </a:lnTo>
                  <a:lnTo>
                    <a:pt x="20302" y="9603"/>
                  </a:lnTo>
                  <a:lnTo>
                    <a:pt x="19913" y="9420"/>
                  </a:lnTo>
                  <a:lnTo>
                    <a:pt x="19593" y="9351"/>
                  </a:lnTo>
                  <a:lnTo>
                    <a:pt x="19525" y="9282"/>
                  </a:lnTo>
                  <a:lnTo>
                    <a:pt x="19433" y="8894"/>
                  </a:lnTo>
                  <a:lnTo>
                    <a:pt x="19479" y="8711"/>
                  </a:lnTo>
                  <a:lnTo>
                    <a:pt x="19525" y="8505"/>
                  </a:lnTo>
                  <a:lnTo>
                    <a:pt x="19547" y="8117"/>
                  </a:lnTo>
                  <a:lnTo>
                    <a:pt x="19616" y="7934"/>
                  </a:lnTo>
                  <a:lnTo>
                    <a:pt x="19799" y="7614"/>
                  </a:lnTo>
                  <a:lnTo>
                    <a:pt x="19845" y="7408"/>
                  </a:lnTo>
                  <a:lnTo>
                    <a:pt x="19845" y="7271"/>
                  </a:lnTo>
                  <a:lnTo>
                    <a:pt x="19776" y="6882"/>
                  </a:lnTo>
                  <a:lnTo>
                    <a:pt x="19662" y="6859"/>
                  </a:lnTo>
                  <a:lnTo>
                    <a:pt x="19547" y="6791"/>
                  </a:lnTo>
                  <a:lnTo>
                    <a:pt x="19273" y="6150"/>
                  </a:lnTo>
                  <a:lnTo>
                    <a:pt x="19159" y="5945"/>
                  </a:lnTo>
                  <a:lnTo>
                    <a:pt x="19067" y="5830"/>
                  </a:lnTo>
                  <a:lnTo>
                    <a:pt x="18770" y="5716"/>
                  </a:lnTo>
                  <a:lnTo>
                    <a:pt x="18542" y="5670"/>
                  </a:lnTo>
                  <a:lnTo>
                    <a:pt x="18016" y="5533"/>
                  </a:lnTo>
                  <a:lnTo>
                    <a:pt x="17467" y="5282"/>
                  </a:lnTo>
                  <a:lnTo>
                    <a:pt x="17216" y="5145"/>
                  </a:lnTo>
                  <a:lnTo>
                    <a:pt x="16850" y="5007"/>
                  </a:lnTo>
                  <a:lnTo>
                    <a:pt x="16553" y="5007"/>
                  </a:lnTo>
                  <a:lnTo>
                    <a:pt x="15958" y="4916"/>
                  </a:lnTo>
                  <a:lnTo>
                    <a:pt x="15501" y="4802"/>
                  </a:lnTo>
                  <a:lnTo>
                    <a:pt x="15044" y="4642"/>
                  </a:lnTo>
                  <a:lnTo>
                    <a:pt x="14678" y="4390"/>
                  </a:lnTo>
                  <a:lnTo>
                    <a:pt x="14243" y="4116"/>
                  </a:lnTo>
                  <a:lnTo>
                    <a:pt x="13580" y="3864"/>
                  </a:lnTo>
                  <a:lnTo>
                    <a:pt x="13352" y="3773"/>
                  </a:lnTo>
                  <a:lnTo>
                    <a:pt x="13123" y="3521"/>
                  </a:lnTo>
                  <a:lnTo>
                    <a:pt x="13078" y="3407"/>
                  </a:lnTo>
                  <a:lnTo>
                    <a:pt x="12918" y="3087"/>
                  </a:lnTo>
                  <a:lnTo>
                    <a:pt x="12826" y="2584"/>
                  </a:lnTo>
                  <a:lnTo>
                    <a:pt x="12826" y="2310"/>
                  </a:lnTo>
                  <a:lnTo>
                    <a:pt x="12689" y="1784"/>
                  </a:lnTo>
                  <a:lnTo>
                    <a:pt x="12597" y="1601"/>
                  </a:lnTo>
                  <a:lnTo>
                    <a:pt x="12506" y="1441"/>
                  </a:lnTo>
                  <a:lnTo>
                    <a:pt x="12346" y="1052"/>
                  </a:lnTo>
                  <a:lnTo>
                    <a:pt x="12369" y="869"/>
                  </a:lnTo>
                  <a:lnTo>
                    <a:pt x="12346" y="686"/>
                  </a:lnTo>
                  <a:lnTo>
                    <a:pt x="12049" y="412"/>
                  </a:lnTo>
                  <a:lnTo>
                    <a:pt x="11934" y="389"/>
                  </a:lnTo>
                  <a:lnTo>
                    <a:pt x="11592" y="321"/>
                  </a:lnTo>
                  <a:lnTo>
                    <a:pt x="11066" y="252"/>
                  </a:lnTo>
                  <a:lnTo>
                    <a:pt x="10517" y="161"/>
                  </a:lnTo>
                  <a:lnTo>
                    <a:pt x="10014" y="23"/>
                  </a:lnTo>
                  <a:lnTo>
                    <a:pt x="9808"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94"/>
            <p:cNvSpPr/>
            <p:nvPr/>
          </p:nvSpPr>
          <p:spPr>
            <a:xfrm>
              <a:off x="6320808" y="1943257"/>
              <a:ext cx="721550" cy="903602"/>
            </a:xfrm>
            <a:custGeom>
              <a:avLst/>
              <a:gdLst/>
              <a:ahLst/>
              <a:cxnLst/>
              <a:rect l="l" t="t" r="r" b="b"/>
              <a:pathLst>
                <a:path w="32076" h="40169" extrusionOk="0">
                  <a:moveTo>
                    <a:pt x="12528" y="1"/>
                  </a:moveTo>
                  <a:lnTo>
                    <a:pt x="12437" y="161"/>
                  </a:lnTo>
                  <a:lnTo>
                    <a:pt x="12368" y="252"/>
                  </a:lnTo>
                  <a:lnTo>
                    <a:pt x="12300" y="344"/>
                  </a:lnTo>
                  <a:lnTo>
                    <a:pt x="11980" y="435"/>
                  </a:lnTo>
                  <a:lnTo>
                    <a:pt x="11820" y="412"/>
                  </a:lnTo>
                  <a:lnTo>
                    <a:pt x="11385" y="504"/>
                  </a:lnTo>
                  <a:lnTo>
                    <a:pt x="10974" y="687"/>
                  </a:lnTo>
                  <a:lnTo>
                    <a:pt x="10722" y="892"/>
                  </a:lnTo>
                  <a:lnTo>
                    <a:pt x="10539" y="1212"/>
                  </a:lnTo>
                  <a:lnTo>
                    <a:pt x="10448" y="1670"/>
                  </a:lnTo>
                  <a:lnTo>
                    <a:pt x="10471" y="2218"/>
                  </a:lnTo>
                  <a:lnTo>
                    <a:pt x="10471" y="2378"/>
                  </a:lnTo>
                  <a:lnTo>
                    <a:pt x="10311" y="2470"/>
                  </a:lnTo>
                  <a:lnTo>
                    <a:pt x="10174" y="2493"/>
                  </a:lnTo>
                  <a:lnTo>
                    <a:pt x="9602" y="2493"/>
                  </a:lnTo>
                  <a:lnTo>
                    <a:pt x="9008" y="2447"/>
                  </a:lnTo>
                  <a:lnTo>
                    <a:pt x="8848" y="2493"/>
                  </a:lnTo>
                  <a:lnTo>
                    <a:pt x="8710" y="2790"/>
                  </a:lnTo>
                  <a:lnTo>
                    <a:pt x="8527" y="2881"/>
                  </a:lnTo>
                  <a:lnTo>
                    <a:pt x="8230" y="2881"/>
                  </a:lnTo>
                  <a:lnTo>
                    <a:pt x="7407" y="2630"/>
                  </a:lnTo>
                  <a:lnTo>
                    <a:pt x="7179" y="2607"/>
                  </a:lnTo>
                  <a:lnTo>
                    <a:pt x="6516" y="2607"/>
                  </a:lnTo>
                  <a:lnTo>
                    <a:pt x="5784" y="2653"/>
                  </a:lnTo>
                  <a:lnTo>
                    <a:pt x="5373" y="2653"/>
                  </a:lnTo>
                  <a:lnTo>
                    <a:pt x="5075" y="2721"/>
                  </a:lnTo>
                  <a:lnTo>
                    <a:pt x="5007" y="2881"/>
                  </a:lnTo>
                  <a:lnTo>
                    <a:pt x="4915" y="3361"/>
                  </a:lnTo>
                  <a:lnTo>
                    <a:pt x="4870" y="3476"/>
                  </a:lnTo>
                  <a:lnTo>
                    <a:pt x="4732" y="3521"/>
                  </a:lnTo>
                  <a:lnTo>
                    <a:pt x="4344" y="3544"/>
                  </a:lnTo>
                  <a:lnTo>
                    <a:pt x="4252" y="3476"/>
                  </a:lnTo>
                  <a:lnTo>
                    <a:pt x="4161" y="3384"/>
                  </a:lnTo>
                  <a:lnTo>
                    <a:pt x="3681" y="3316"/>
                  </a:lnTo>
                  <a:lnTo>
                    <a:pt x="3429" y="3293"/>
                  </a:lnTo>
                  <a:lnTo>
                    <a:pt x="2903" y="3361"/>
                  </a:lnTo>
                  <a:lnTo>
                    <a:pt x="2492" y="3430"/>
                  </a:lnTo>
                  <a:lnTo>
                    <a:pt x="2355" y="3499"/>
                  </a:lnTo>
                  <a:lnTo>
                    <a:pt x="2058" y="3956"/>
                  </a:lnTo>
                  <a:lnTo>
                    <a:pt x="1989" y="4207"/>
                  </a:lnTo>
                  <a:lnTo>
                    <a:pt x="1875" y="4573"/>
                  </a:lnTo>
                  <a:lnTo>
                    <a:pt x="1806" y="4802"/>
                  </a:lnTo>
                  <a:lnTo>
                    <a:pt x="1875" y="4985"/>
                  </a:lnTo>
                  <a:lnTo>
                    <a:pt x="2172" y="5282"/>
                  </a:lnTo>
                  <a:lnTo>
                    <a:pt x="2446" y="5396"/>
                  </a:lnTo>
                  <a:lnTo>
                    <a:pt x="2606" y="5373"/>
                  </a:lnTo>
                  <a:lnTo>
                    <a:pt x="2743" y="5373"/>
                  </a:lnTo>
                  <a:lnTo>
                    <a:pt x="3018" y="5533"/>
                  </a:lnTo>
                  <a:lnTo>
                    <a:pt x="3361" y="6059"/>
                  </a:lnTo>
                  <a:lnTo>
                    <a:pt x="3544" y="6471"/>
                  </a:lnTo>
                  <a:lnTo>
                    <a:pt x="3749" y="6859"/>
                  </a:lnTo>
                  <a:lnTo>
                    <a:pt x="4344" y="7477"/>
                  </a:lnTo>
                  <a:lnTo>
                    <a:pt x="4641" y="7728"/>
                  </a:lnTo>
                  <a:lnTo>
                    <a:pt x="4755" y="7865"/>
                  </a:lnTo>
                  <a:lnTo>
                    <a:pt x="4755" y="8231"/>
                  </a:lnTo>
                  <a:lnTo>
                    <a:pt x="4550" y="8985"/>
                  </a:lnTo>
                  <a:lnTo>
                    <a:pt x="4481" y="9534"/>
                  </a:lnTo>
                  <a:lnTo>
                    <a:pt x="4504" y="9763"/>
                  </a:lnTo>
                  <a:lnTo>
                    <a:pt x="4778" y="10129"/>
                  </a:lnTo>
                  <a:lnTo>
                    <a:pt x="5418" y="10517"/>
                  </a:lnTo>
                  <a:lnTo>
                    <a:pt x="5807" y="10769"/>
                  </a:lnTo>
                  <a:lnTo>
                    <a:pt x="5875" y="10860"/>
                  </a:lnTo>
                  <a:lnTo>
                    <a:pt x="5921" y="10974"/>
                  </a:lnTo>
                  <a:lnTo>
                    <a:pt x="5761" y="11157"/>
                  </a:lnTo>
                  <a:lnTo>
                    <a:pt x="5075" y="11500"/>
                  </a:lnTo>
                  <a:lnTo>
                    <a:pt x="4710" y="11706"/>
                  </a:lnTo>
                  <a:lnTo>
                    <a:pt x="4618" y="11843"/>
                  </a:lnTo>
                  <a:lnTo>
                    <a:pt x="4504" y="12163"/>
                  </a:lnTo>
                  <a:lnTo>
                    <a:pt x="4550" y="12735"/>
                  </a:lnTo>
                  <a:lnTo>
                    <a:pt x="4710" y="13055"/>
                  </a:lnTo>
                  <a:lnTo>
                    <a:pt x="4778" y="13215"/>
                  </a:lnTo>
                  <a:lnTo>
                    <a:pt x="4824" y="13764"/>
                  </a:lnTo>
                  <a:lnTo>
                    <a:pt x="4710" y="14838"/>
                  </a:lnTo>
                  <a:lnTo>
                    <a:pt x="4641" y="15478"/>
                  </a:lnTo>
                  <a:lnTo>
                    <a:pt x="4618" y="15730"/>
                  </a:lnTo>
                  <a:lnTo>
                    <a:pt x="4664" y="16050"/>
                  </a:lnTo>
                  <a:lnTo>
                    <a:pt x="4938" y="16233"/>
                  </a:lnTo>
                  <a:lnTo>
                    <a:pt x="5350" y="16415"/>
                  </a:lnTo>
                  <a:lnTo>
                    <a:pt x="5533" y="16530"/>
                  </a:lnTo>
                  <a:lnTo>
                    <a:pt x="5533" y="16827"/>
                  </a:lnTo>
                  <a:lnTo>
                    <a:pt x="5075" y="17353"/>
                  </a:lnTo>
                  <a:lnTo>
                    <a:pt x="4710" y="17741"/>
                  </a:lnTo>
                  <a:lnTo>
                    <a:pt x="4572" y="17924"/>
                  </a:lnTo>
                  <a:lnTo>
                    <a:pt x="4229" y="18199"/>
                  </a:lnTo>
                  <a:lnTo>
                    <a:pt x="3681" y="18450"/>
                  </a:lnTo>
                  <a:lnTo>
                    <a:pt x="3224" y="18610"/>
                  </a:lnTo>
                  <a:lnTo>
                    <a:pt x="2721" y="18747"/>
                  </a:lnTo>
                  <a:lnTo>
                    <a:pt x="1669" y="18770"/>
                  </a:lnTo>
                  <a:lnTo>
                    <a:pt x="1349" y="18679"/>
                  </a:lnTo>
                  <a:lnTo>
                    <a:pt x="1235" y="18656"/>
                  </a:lnTo>
                  <a:lnTo>
                    <a:pt x="1052" y="18839"/>
                  </a:lnTo>
                  <a:lnTo>
                    <a:pt x="869" y="19388"/>
                  </a:lnTo>
                  <a:lnTo>
                    <a:pt x="800" y="19776"/>
                  </a:lnTo>
                  <a:lnTo>
                    <a:pt x="732" y="20165"/>
                  </a:lnTo>
                  <a:lnTo>
                    <a:pt x="549" y="21102"/>
                  </a:lnTo>
                  <a:lnTo>
                    <a:pt x="572" y="21491"/>
                  </a:lnTo>
                  <a:lnTo>
                    <a:pt x="663" y="21857"/>
                  </a:lnTo>
                  <a:lnTo>
                    <a:pt x="1120" y="22565"/>
                  </a:lnTo>
                  <a:lnTo>
                    <a:pt x="1280" y="22840"/>
                  </a:lnTo>
                  <a:lnTo>
                    <a:pt x="1303" y="22931"/>
                  </a:lnTo>
                  <a:lnTo>
                    <a:pt x="1280" y="23114"/>
                  </a:lnTo>
                  <a:lnTo>
                    <a:pt x="1006" y="23388"/>
                  </a:lnTo>
                  <a:lnTo>
                    <a:pt x="732" y="23686"/>
                  </a:lnTo>
                  <a:lnTo>
                    <a:pt x="457" y="24028"/>
                  </a:lnTo>
                  <a:lnTo>
                    <a:pt x="91" y="24691"/>
                  </a:lnTo>
                  <a:lnTo>
                    <a:pt x="23" y="25034"/>
                  </a:lnTo>
                  <a:lnTo>
                    <a:pt x="0" y="25194"/>
                  </a:lnTo>
                  <a:lnTo>
                    <a:pt x="160" y="25560"/>
                  </a:lnTo>
                  <a:lnTo>
                    <a:pt x="572" y="26086"/>
                  </a:lnTo>
                  <a:lnTo>
                    <a:pt x="800" y="26360"/>
                  </a:lnTo>
                  <a:lnTo>
                    <a:pt x="960" y="26612"/>
                  </a:lnTo>
                  <a:lnTo>
                    <a:pt x="1143" y="27000"/>
                  </a:lnTo>
                  <a:lnTo>
                    <a:pt x="1395" y="26955"/>
                  </a:lnTo>
                  <a:lnTo>
                    <a:pt x="1646" y="27000"/>
                  </a:lnTo>
                  <a:lnTo>
                    <a:pt x="2149" y="27138"/>
                  </a:lnTo>
                  <a:lnTo>
                    <a:pt x="2698" y="27229"/>
                  </a:lnTo>
                  <a:lnTo>
                    <a:pt x="3224" y="27298"/>
                  </a:lnTo>
                  <a:lnTo>
                    <a:pt x="3566" y="27343"/>
                  </a:lnTo>
                  <a:lnTo>
                    <a:pt x="3681" y="27389"/>
                  </a:lnTo>
                  <a:lnTo>
                    <a:pt x="3978" y="27663"/>
                  </a:lnTo>
                  <a:lnTo>
                    <a:pt x="4001" y="27846"/>
                  </a:lnTo>
                  <a:lnTo>
                    <a:pt x="3978" y="28029"/>
                  </a:lnTo>
                  <a:lnTo>
                    <a:pt x="4138" y="28418"/>
                  </a:lnTo>
                  <a:lnTo>
                    <a:pt x="4229" y="28578"/>
                  </a:lnTo>
                  <a:lnTo>
                    <a:pt x="4321" y="28761"/>
                  </a:lnTo>
                  <a:lnTo>
                    <a:pt x="4458" y="29287"/>
                  </a:lnTo>
                  <a:lnTo>
                    <a:pt x="4435" y="29561"/>
                  </a:lnTo>
                  <a:lnTo>
                    <a:pt x="4550" y="30064"/>
                  </a:lnTo>
                  <a:lnTo>
                    <a:pt x="4710" y="30384"/>
                  </a:lnTo>
                  <a:lnTo>
                    <a:pt x="4755" y="30498"/>
                  </a:lnTo>
                  <a:lnTo>
                    <a:pt x="4984" y="30750"/>
                  </a:lnTo>
                  <a:lnTo>
                    <a:pt x="5212" y="30841"/>
                  </a:lnTo>
                  <a:lnTo>
                    <a:pt x="5875" y="31093"/>
                  </a:lnTo>
                  <a:lnTo>
                    <a:pt x="6310" y="31367"/>
                  </a:lnTo>
                  <a:lnTo>
                    <a:pt x="6676" y="31619"/>
                  </a:lnTo>
                  <a:lnTo>
                    <a:pt x="7133" y="31779"/>
                  </a:lnTo>
                  <a:lnTo>
                    <a:pt x="7590" y="31893"/>
                  </a:lnTo>
                  <a:lnTo>
                    <a:pt x="8185" y="31984"/>
                  </a:lnTo>
                  <a:lnTo>
                    <a:pt x="8482" y="31984"/>
                  </a:lnTo>
                  <a:lnTo>
                    <a:pt x="8848" y="32122"/>
                  </a:lnTo>
                  <a:lnTo>
                    <a:pt x="9099" y="32259"/>
                  </a:lnTo>
                  <a:lnTo>
                    <a:pt x="9648" y="32510"/>
                  </a:lnTo>
                  <a:lnTo>
                    <a:pt x="10174" y="32647"/>
                  </a:lnTo>
                  <a:lnTo>
                    <a:pt x="10402" y="32693"/>
                  </a:lnTo>
                  <a:lnTo>
                    <a:pt x="10699" y="32807"/>
                  </a:lnTo>
                  <a:lnTo>
                    <a:pt x="10791" y="32922"/>
                  </a:lnTo>
                  <a:lnTo>
                    <a:pt x="10905" y="33127"/>
                  </a:lnTo>
                  <a:lnTo>
                    <a:pt x="11179" y="33768"/>
                  </a:lnTo>
                  <a:lnTo>
                    <a:pt x="11294" y="33836"/>
                  </a:lnTo>
                  <a:lnTo>
                    <a:pt x="11408" y="33859"/>
                  </a:lnTo>
                  <a:lnTo>
                    <a:pt x="11477" y="34248"/>
                  </a:lnTo>
                  <a:lnTo>
                    <a:pt x="11477" y="34385"/>
                  </a:lnTo>
                  <a:lnTo>
                    <a:pt x="11431" y="34591"/>
                  </a:lnTo>
                  <a:lnTo>
                    <a:pt x="11248" y="34911"/>
                  </a:lnTo>
                  <a:lnTo>
                    <a:pt x="11179" y="35094"/>
                  </a:lnTo>
                  <a:lnTo>
                    <a:pt x="11157" y="35482"/>
                  </a:lnTo>
                  <a:lnTo>
                    <a:pt x="11111" y="35688"/>
                  </a:lnTo>
                  <a:lnTo>
                    <a:pt x="11065" y="35871"/>
                  </a:lnTo>
                  <a:lnTo>
                    <a:pt x="11157" y="36259"/>
                  </a:lnTo>
                  <a:lnTo>
                    <a:pt x="11225" y="36328"/>
                  </a:lnTo>
                  <a:lnTo>
                    <a:pt x="11545" y="36397"/>
                  </a:lnTo>
                  <a:lnTo>
                    <a:pt x="11934" y="36580"/>
                  </a:lnTo>
                  <a:lnTo>
                    <a:pt x="12162" y="36877"/>
                  </a:lnTo>
                  <a:lnTo>
                    <a:pt x="12483" y="37265"/>
                  </a:lnTo>
                  <a:lnTo>
                    <a:pt x="12894" y="37654"/>
                  </a:lnTo>
                  <a:lnTo>
                    <a:pt x="13351" y="37928"/>
                  </a:lnTo>
                  <a:lnTo>
                    <a:pt x="13488" y="38020"/>
                  </a:lnTo>
                  <a:lnTo>
                    <a:pt x="13511" y="38203"/>
                  </a:lnTo>
                  <a:lnTo>
                    <a:pt x="13671" y="38294"/>
                  </a:lnTo>
                  <a:lnTo>
                    <a:pt x="14220" y="38454"/>
                  </a:lnTo>
                  <a:lnTo>
                    <a:pt x="14654" y="38500"/>
                  </a:lnTo>
                  <a:lnTo>
                    <a:pt x="14792" y="38591"/>
                  </a:lnTo>
                  <a:lnTo>
                    <a:pt x="15112" y="38934"/>
                  </a:lnTo>
                  <a:lnTo>
                    <a:pt x="15317" y="39003"/>
                  </a:lnTo>
                  <a:lnTo>
                    <a:pt x="15866" y="39003"/>
                  </a:lnTo>
                  <a:lnTo>
                    <a:pt x="16712" y="39049"/>
                  </a:lnTo>
                  <a:lnTo>
                    <a:pt x="17626" y="39071"/>
                  </a:lnTo>
                  <a:lnTo>
                    <a:pt x="18015" y="39071"/>
                  </a:lnTo>
                  <a:lnTo>
                    <a:pt x="18038" y="39163"/>
                  </a:lnTo>
                  <a:lnTo>
                    <a:pt x="18015" y="39483"/>
                  </a:lnTo>
                  <a:lnTo>
                    <a:pt x="18129" y="39689"/>
                  </a:lnTo>
                  <a:lnTo>
                    <a:pt x="18267" y="39757"/>
                  </a:lnTo>
                  <a:lnTo>
                    <a:pt x="18564" y="39849"/>
                  </a:lnTo>
                  <a:lnTo>
                    <a:pt x="19090" y="40009"/>
                  </a:lnTo>
                  <a:lnTo>
                    <a:pt x="19295" y="39986"/>
                  </a:lnTo>
                  <a:lnTo>
                    <a:pt x="19821" y="39894"/>
                  </a:lnTo>
                  <a:lnTo>
                    <a:pt x="20256" y="39849"/>
                  </a:lnTo>
                  <a:lnTo>
                    <a:pt x="20416" y="39894"/>
                  </a:lnTo>
                  <a:lnTo>
                    <a:pt x="20759" y="40146"/>
                  </a:lnTo>
                  <a:lnTo>
                    <a:pt x="20987" y="40169"/>
                  </a:lnTo>
                  <a:lnTo>
                    <a:pt x="21216" y="40169"/>
                  </a:lnTo>
                  <a:lnTo>
                    <a:pt x="21604" y="40077"/>
                  </a:lnTo>
                  <a:lnTo>
                    <a:pt x="21719" y="39940"/>
                  </a:lnTo>
                  <a:lnTo>
                    <a:pt x="21810" y="39780"/>
                  </a:lnTo>
                  <a:lnTo>
                    <a:pt x="22062" y="39506"/>
                  </a:lnTo>
                  <a:lnTo>
                    <a:pt x="22085" y="39277"/>
                  </a:lnTo>
                  <a:lnTo>
                    <a:pt x="22016" y="38911"/>
                  </a:lnTo>
                  <a:lnTo>
                    <a:pt x="22039" y="38706"/>
                  </a:lnTo>
                  <a:lnTo>
                    <a:pt x="22107" y="38454"/>
                  </a:lnTo>
                  <a:lnTo>
                    <a:pt x="22176" y="38157"/>
                  </a:lnTo>
                  <a:lnTo>
                    <a:pt x="21924" y="38111"/>
                  </a:lnTo>
                  <a:lnTo>
                    <a:pt x="21764" y="38066"/>
                  </a:lnTo>
                  <a:lnTo>
                    <a:pt x="21467" y="37837"/>
                  </a:lnTo>
                  <a:lnTo>
                    <a:pt x="21216" y="37494"/>
                  </a:lnTo>
                  <a:lnTo>
                    <a:pt x="21056" y="37197"/>
                  </a:lnTo>
                  <a:lnTo>
                    <a:pt x="20896" y="36877"/>
                  </a:lnTo>
                  <a:lnTo>
                    <a:pt x="20804" y="36740"/>
                  </a:lnTo>
                  <a:lnTo>
                    <a:pt x="20438" y="36625"/>
                  </a:lnTo>
                  <a:lnTo>
                    <a:pt x="20370" y="36557"/>
                  </a:lnTo>
                  <a:lnTo>
                    <a:pt x="20301" y="36259"/>
                  </a:lnTo>
                  <a:lnTo>
                    <a:pt x="20278" y="35894"/>
                  </a:lnTo>
                  <a:lnTo>
                    <a:pt x="20233" y="35436"/>
                  </a:lnTo>
                  <a:lnTo>
                    <a:pt x="20187" y="34888"/>
                  </a:lnTo>
                  <a:lnTo>
                    <a:pt x="20164" y="34476"/>
                  </a:lnTo>
                  <a:lnTo>
                    <a:pt x="20210" y="34179"/>
                  </a:lnTo>
                  <a:lnTo>
                    <a:pt x="20324" y="33950"/>
                  </a:lnTo>
                  <a:lnTo>
                    <a:pt x="20393" y="33813"/>
                  </a:lnTo>
                  <a:lnTo>
                    <a:pt x="20393" y="33516"/>
                  </a:lnTo>
                  <a:lnTo>
                    <a:pt x="20370" y="33082"/>
                  </a:lnTo>
                  <a:lnTo>
                    <a:pt x="20370" y="32899"/>
                  </a:lnTo>
                  <a:lnTo>
                    <a:pt x="20484" y="32602"/>
                  </a:lnTo>
                  <a:lnTo>
                    <a:pt x="20530" y="32556"/>
                  </a:lnTo>
                  <a:lnTo>
                    <a:pt x="20644" y="32282"/>
                  </a:lnTo>
                  <a:lnTo>
                    <a:pt x="20713" y="31939"/>
                  </a:lnTo>
                  <a:lnTo>
                    <a:pt x="20804" y="31687"/>
                  </a:lnTo>
                  <a:lnTo>
                    <a:pt x="20827" y="31459"/>
                  </a:lnTo>
                  <a:lnTo>
                    <a:pt x="20781" y="31344"/>
                  </a:lnTo>
                  <a:lnTo>
                    <a:pt x="20599" y="31001"/>
                  </a:lnTo>
                  <a:lnTo>
                    <a:pt x="20484" y="30956"/>
                  </a:lnTo>
                  <a:lnTo>
                    <a:pt x="20347" y="30910"/>
                  </a:lnTo>
                  <a:lnTo>
                    <a:pt x="20050" y="30613"/>
                  </a:lnTo>
                  <a:lnTo>
                    <a:pt x="20027" y="30453"/>
                  </a:lnTo>
                  <a:lnTo>
                    <a:pt x="20004" y="30155"/>
                  </a:lnTo>
                  <a:lnTo>
                    <a:pt x="20073" y="29881"/>
                  </a:lnTo>
                  <a:lnTo>
                    <a:pt x="20210" y="29584"/>
                  </a:lnTo>
                  <a:lnTo>
                    <a:pt x="20416" y="29310"/>
                  </a:lnTo>
                  <a:lnTo>
                    <a:pt x="20667" y="29035"/>
                  </a:lnTo>
                  <a:lnTo>
                    <a:pt x="20873" y="28715"/>
                  </a:lnTo>
                  <a:lnTo>
                    <a:pt x="20987" y="28578"/>
                  </a:lnTo>
                  <a:lnTo>
                    <a:pt x="21147" y="28418"/>
                  </a:lnTo>
                  <a:lnTo>
                    <a:pt x="21262" y="28395"/>
                  </a:lnTo>
                  <a:lnTo>
                    <a:pt x="21627" y="28418"/>
                  </a:lnTo>
                  <a:lnTo>
                    <a:pt x="22062" y="28532"/>
                  </a:lnTo>
                  <a:lnTo>
                    <a:pt x="22222" y="28578"/>
                  </a:lnTo>
                  <a:lnTo>
                    <a:pt x="22519" y="28532"/>
                  </a:lnTo>
                  <a:lnTo>
                    <a:pt x="22679" y="28464"/>
                  </a:lnTo>
                  <a:lnTo>
                    <a:pt x="23045" y="28166"/>
                  </a:lnTo>
                  <a:lnTo>
                    <a:pt x="23205" y="27961"/>
                  </a:lnTo>
                  <a:lnTo>
                    <a:pt x="23342" y="27801"/>
                  </a:lnTo>
                  <a:lnTo>
                    <a:pt x="23639" y="27481"/>
                  </a:lnTo>
                  <a:lnTo>
                    <a:pt x="23753" y="27389"/>
                  </a:lnTo>
                  <a:lnTo>
                    <a:pt x="23936" y="27412"/>
                  </a:lnTo>
                  <a:lnTo>
                    <a:pt x="24051" y="27458"/>
                  </a:lnTo>
                  <a:lnTo>
                    <a:pt x="24279" y="27549"/>
                  </a:lnTo>
                  <a:lnTo>
                    <a:pt x="24645" y="27618"/>
                  </a:lnTo>
                  <a:lnTo>
                    <a:pt x="24851" y="27595"/>
                  </a:lnTo>
                  <a:lnTo>
                    <a:pt x="24942" y="27389"/>
                  </a:lnTo>
                  <a:lnTo>
                    <a:pt x="24942" y="27252"/>
                  </a:lnTo>
                  <a:lnTo>
                    <a:pt x="24965" y="26932"/>
                  </a:lnTo>
                  <a:lnTo>
                    <a:pt x="25148" y="26703"/>
                  </a:lnTo>
                  <a:lnTo>
                    <a:pt x="25399" y="26566"/>
                  </a:lnTo>
                  <a:lnTo>
                    <a:pt x="25697" y="26475"/>
                  </a:lnTo>
                  <a:lnTo>
                    <a:pt x="25811" y="26475"/>
                  </a:lnTo>
                  <a:lnTo>
                    <a:pt x="26062" y="26749"/>
                  </a:lnTo>
                  <a:lnTo>
                    <a:pt x="26108" y="26863"/>
                  </a:lnTo>
                  <a:lnTo>
                    <a:pt x="26154" y="26909"/>
                  </a:lnTo>
                  <a:lnTo>
                    <a:pt x="26451" y="26978"/>
                  </a:lnTo>
                  <a:lnTo>
                    <a:pt x="26634" y="26978"/>
                  </a:lnTo>
                  <a:lnTo>
                    <a:pt x="26794" y="26932"/>
                  </a:lnTo>
                  <a:lnTo>
                    <a:pt x="27046" y="26589"/>
                  </a:lnTo>
                  <a:lnTo>
                    <a:pt x="27137" y="26520"/>
                  </a:lnTo>
                  <a:lnTo>
                    <a:pt x="27594" y="26475"/>
                  </a:lnTo>
                  <a:lnTo>
                    <a:pt x="28280" y="26520"/>
                  </a:lnTo>
                  <a:lnTo>
                    <a:pt x="28783" y="26612"/>
                  </a:lnTo>
                  <a:lnTo>
                    <a:pt x="29035" y="26726"/>
                  </a:lnTo>
                  <a:lnTo>
                    <a:pt x="29195" y="26840"/>
                  </a:lnTo>
                  <a:lnTo>
                    <a:pt x="29766" y="26909"/>
                  </a:lnTo>
                  <a:lnTo>
                    <a:pt x="30223" y="26909"/>
                  </a:lnTo>
                  <a:lnTo>
                    <a:pt x="30795" y="26932"/>
                  </a:lnTo>
                  <a:lnTo>
                    <a:pt x="30795" y="26680"/>
                  </a:lnTo>
                  <a:lnTo>
                    <a:pt x="30841" y="26612"/>
                  </a:lnTo>
                  <a:lnTo>
                    <a:pt x="30932" y="26589"/>
                  </a:lnTo>
                  <a:lnTo>
                    <a:pt x="31161" y="26360"/>
                  </a:lnTo>
                  <a:lnTo>
                    <a:pt x="31206" y="26177"/>
                  </a:lnTo>
                  <a:lnTo>
                    <a:pt x="31184" y="25972"/>
                  </a:lnTo>
                  <a:lnTo>
                    <a:pt x="31229" y="25674"/>
                  </a:lnTo>
                  <a:lnTo>
                    <a:pt x="31298" y="25629"/>
                  </a:lnTo>
                  <a:lnTo>
                    <a:pt x="31435" y="25629"/>
                  </a:lnTo>
                  <a:lnTo>
                    <a:pt x="31755" y="25560"/>
                  </a:lnTo>
                  <a:lnTo>
                    <a:pt x="31847" y="25469"/>
                  </a:lnTo>
                  <a:lnTo>
                    <a:pt x="31984" y="25194"/>
                  </a:lnTo>
                  <a:lnTo>
                    <a:pt x="32075" y="24829"/>
                  </a:lnTo>
                  <a:lnTo>
                    <a:pt x="31938" y="24371"/>
                  </a:lnTo>
                  <a:lnTo>
                    <a:pt x="31755" y="23937"/>
                  </a:lnTo>
                  <a:lnTo>
                    <a:pt x="31686" y="23617"/>
                  </a:lnTo>
                  <a:lnTo>
                    <a:pt x="31549" y="23343"/>
                  </a:lnTo>
                  <a:lnTo>
                    <a:pt x="31298" y="23000"/>
                  </a:lnTo>
                  <a:lnTo>
                    <a:pt x="31138" y="22634"/>
                  </a:lnTo>
                  <a:lnTo>
                    <a:pt x="31115" y="22497"/>
                  </a:lnTo>
                  <a:lnTo>
                    <a:pt x="30932" y="22245"/>
                  </a:lnTo>
                  <a:lnTo>
                    <a:pt x="30795" y="22200"/>
                  </a:lnTo>
                  <a:lnTo>
                    <a:pt x="30658" y="22131"/>
                  </a:lnTo>
                  <a:lnTo>
                    <a:pt x="30498" y="21879"/>
                  </a:lnTo>
                  <a:lnTo>
                    <a:pt x="30406" y="21788"/>
                  </a:lnTo>
                  <a:lnTo>
                    <a:pt x="30178" y="21651"/>
                  </a:lnTo>
                  <a:lnTo>
                    <a:pt x="29789" y="21559"/>
                  </a:lnTo>
                  <a:lnTo>
                    <a:pt x="28852" y="21514"/>
                  </a:lnTo>
                  <a:lnTo>
                    <a:pt x="28051" y="21491"/>
                  </a:lnTo>
                  <a:lnTo>
                    <a:pt x="27937" y="21468"/>
                  </a:lnTo>
                  <a:lnTo>
                    <a:pt x="27686" y="21308"/>
                  </a:lnTo>
                  <a:lnTo>
                    <a:pt x="27640" y="21171"/>
                  </a:lnTo>
                  <a:lnTo>
                    <a:pt x="27617" y="21034"/>
                  </a:lnTo>
                  <a:lnTo>
                    <a:pt x="27434" y="20805"/>
                  </a:lnTo>
                  <a:lnTo>
                    <a:pt x="27411" y="20645"/>
                  </a:lnTo>
                  <a:lnTo>
                    <a:pt x="27388" y="20439"/>
                  </a:lnTo>
                  <a:lnTo>
                    <a:pt x="27160" y="20165"/>
                  </a:lnTo>
                  <a:lnTo>
                    <a:pt x="27091" y="20051"/>
                  </a:lnTo>
                  <a:lnTo>
                    <a:pt x="27000" y="19936"/>
                  </a:lnTo>
                  <a:lnTo>
                    <a:pt x="26657" y="19822"/>
                  </a:lnTo>
                  <a:lnTo>
                    <a:pt x="26497" y="19799"/>
                  </a:lnTo>
                  <a:lnTo>
                    <a:pt x="25994" y="19776"/>
                  </a:lnTo>
                  <a:lnTo>
                    <a:pt x="25560" y="19730"/>
                  </a:lnTo>
                  <a:lnTo>
                    <a:pt x="25468" y="19753"/>
                  </a:lnTo>
                  <a:lnTo>
                    <a:pt x="25354" y="19982"/>
                  </a:lnTo>
                  <a:lnTo>
                    <a:pt x="25239" y="20028"/>
                  </a:lnTo>
                  <a:lnTo>
                    <a:pt x="25102" y="20073"/>
                  </a:lnTo>
                  <a:lnTo>
                    <a:pt x="24965" y="20325"/>
                  </a:lnTo>
                  <a:lnTo>
                    <a:pt x="24851" y="20393"/>
                  </a:lnTo>
                  <a:lnTo>
                    <a:pt x="24531" y="20416"/>
                  </a:lnTo>
                  <a:lnTo>
                    <a:pt x="24348" y="20325"/>
                  </a:lnTo>
                  <a:lnTo>
                    <a:pt x="24256" y="20073"/>
                  </a:lnTo>
                  <a:lnTo>
                    <a:pt x="24188" y="19685"/>
                  </a:lnTo>
                  <a:lnTo>
                    <a:pt x="24119" y="19548"/>
                  </a:lnTo>
                  <a:lnTo>
                    <a:pt x="23822" y="19319"/>
                  </a:lnTo>
                  <a:lnTo>
                    <a:pt x="23799" y="19205"/>
                  </a:lnTo>
                  <a:lnTo>
                    <a:pt x="23776" y="19113"/>
                  </a:lnTo>
                  <a:lnTo>
                    <a:pt x="23365" y="18999"/>
                  </a:lnTo>
                  <a:lnTo>
                    <a:pt x="23250" y="19022"/>
                  </a:lnTo>
                  <a:lnTo>
                    <a:pt x="23205" y="19113"/>
                  </a:lnTo>
                  <a:lnTo>
                    <a:pt x="23136" y="19456"/>
                  </a:lnTo>
                  <a:lnTo>
                    <a:pt x="23045" y="19570"/>
                  </a:lnTo>
                  <a:lnTo>
                    <a:pt x="22793" y="19730"/>
                  </a:lnTo>
                  <a:lnTo>
                    <a:pt x="22542" y="19753"/>
                  </a:lnTo>
                  <a:lnTo>
                    <a:pt x="22405" y="19730"/>
                  </a:lnTo>
                  <a:lnTo>
                    <a:pt x="22085" y="19616"/>
                  </a:lnTo>
                  <a:lnTo>
                    <a:pt x="22062" y="19525"/>
                  </a:lnTo>
                  <a:lnTo>
                    <a:pt x="22016" y="19456"/>
                  </a:lnTo>
                  <a:lnTo>
                    <a:pt x="21719" y="19319"/>
                  </a:lnTo>
                  <a:lnTo>
                    <a:pt x="21719" y="19205"/>
                  </a:lnTo>
                  <a:lnTo>
                    <a:pt x="21764" y="19045"/>
                  </a:lnTo>
                  <a:lnTo>
                    <a:pt x="21856" y="18656"/>
                  </a:lnTo>
                  <a:lnTo>
                    <a:pt x="21810" y="18496"/>
                  </a:lnTo>
                  <a:lnTo>
                    <a:pt x="21650" y="18199"/>
                  </a:lnTo>
                  <a:lnTo>
                    <a:pt x="21422" y="17970"/>
                  </a:lnTo>
                  <a:lnTo>
                    <a:pt x="21284" y="17856"/>
                  </a:lnTo>
                  <a:lnTo>
                    <a:pt x="20964" y="17444"/>
                  </a:lnTo>
                  <a:lnTo>
                    <a:pt x="20736" y="17353"/>
                  </a:lnTo>
                  <a:lnTo>
                    <a:pt x="20553" y="17307"/>
                  </a:lnTo>
                  <a:lnTo>
                    <a:pt x="20438" y="17033"/>
                  </a:lnTo>
                  <a:lnTo>
                    <a:pt x="20438" y="16873"/>
                  </a:lnTo>
                  <a:lnTo>
                    <a:pt x="20461" y="16690"/>
                  </a:lnTo>
                  <a:lnTo>
                    <a:pt x="20553" y="16347"/>
                  </a:lnTo>
                  <a:lnTo>
                    <a:pt x="20644" y="16301"/>
                  </a:lnTo>
                  <a:lnTo>
                    <a:pt x="20873" y="16233"/>
                  </a:lnTo>
                  <a:lnTo>
                    <a:pt x="21101" y="16141"/>
                  </a:lnTo>
                  <a:lnTo>
                    <a:pt x="21193" y="16095"/>
                  </a:lnTo>
                  <a:lnTo>
                    <a:pt x="21376" y="15844"/>
                  </a:lnTo>
                  <a:lnTo>
                    <a:pt x="21376" y="15730"/>
                  </a:lnTo>
                  <a:lnTo>
                    <a:pt x="21353" y="15615"/>
                  </a:lnTo>
                  <a:lnTo>
                    <a:pt x="21193" y="15387"/>
                  </a:lnTo>
                  <a:lnTo>
                    <a:pt x="21056" y="15364"/>
                  </a:lnTo>
                  <a:lnTo>
                    <a:pt x="20781" y="15295"/>
                  </a:lnTo>
                  <a:lnTo>
                    <a:pt x="20553" y="15272"/>
                  </a:lnTo>
                  <a:lnTo>
                    <a:pt x="20438" y="15272"/>
                  </a:lnTo>
                  <a:lnTo>
                    <a:pt x="20187" y="15135"/>
                  </a:lnTo>
                  <a:lnTo>
                    <a:pt x="20141" y="15044"/>
                  </a:lnTo>
                  <a:lnTo>
                    <a:pt x="20164" y="14952"/>
                  </a:lnTo>
                  <a:lnTo>
                    <a:pt x="20256" y="14701"/>
                  </a:lnTo>
                  <a:lnTo>
                    <a:pt x="20347" y="14632"/>
                  </a:lnTo>
                  <a:lnTo>
                    <a:pt x="20553" y="14495"/>
                  </a:lnTo>
                  <a:lnTo>
                    <a:pt x="20759" y="14381"/>
                  </a:lnTo>
                  <a:lnTo>
                    <a:pt x="21101" y="14358"/>
                  </a:lnTo>
                  <a:lnTo>
                    <a:pt x="21284" y="14358"/>
                  </a:lnTo>
                  <a:lnTo>
                    <a:pt x="21422" y="14221"/>
                  </a:lnTo>
                  <a:lnTo>
                    <a:pt x="21627" y="13924"/>
                  </a:lnTo>
                  <a:lnTo>
                    <a:pt x="21650" y="13786"/>
                  </a:lnTo>
                  <a:lnTo>
                    <a:pt x="21490" y="13466"/>
                  </a:lnTo>
                  <a:lnTo>
                    <a:pt x="21376" y="13352"/>
                  </a:lnTo>
                  <a:lnTo>
                    <a:pt x="21284" y="13261"/>
                  </a:lnTo>
                  <a:lnTo>
                    <a:pt x="21056" y="13055"/>
                  </a:lnTo>
                  <a:lnTo>
                    <a:pt x="21033" y="12895"/>
                  </a:lnTo>
                  <a:lnTo>
                    <a:pt x="20987" y="12438"/>
                  </a:lnTo>
                  <a:lnTo>
                    <a:pt x="21010" y="12117"/>
                  </a:lnTo>
                  <a:lnTo>
                    <a:pt x="21101" y="12072"/>
                  </a:lnTo>
                  <a:lnTo>
                    <a:pt x="21376" y="11935"/>
                  </a:lnTo>
                  <a:lnTo>
                    <a:pt x="21376" y="11820"/>
                  </a:lnTo>
                  <a:lnTo>
                    <a:pt x="21330" y="11386"/>
                  </a:lnTo>
                  <a:lnTo>
                    <a:pt x="21307" y="10952"/>
                  </a:lnTo>
                  <a:lnTo>
                    <a:pt x="21307" y="10792"/>
                  </a:lnTo>
                  <a:lnTo>
                    <a:pt x="21193" y="10449"/>
                  </a:lnTo>
                  <a:lnTo>
                    <a:pt x="21079" y="10311"/>
                  </a:lnTo>
                  <a:lnTo>
                    <a:pt x="21010" y="10311"/>
                  </a:lnTo>
                  <a:lnTo>
                    <a:pt x="20850" y="10334"/>
                  </a:lnTo>
                  <a:lnTo>
                    <a:pt x="20553" y="10174"/>
                  </a:lnTo>
                  <a:lnTo>
                    <a:pt x="20416" y="10083"/>
                  </a:lnTo>
                  <a:lnTo>
                    <a:pt x="20164" y="9877"/>
                  </a:lnTo>
                  <a:lnTo>
                    <a:pt x="19913" y="9808"/>
                  </a:lnTo>
                  <a:lnTo>
                    <a:pt x="19615" y="9763"/>
                  </a:lnTo>
                  <a:lnTo>
                    <a:pt x="19364" y="9626"/>
                  </a:lnTo>
                  <a:lnTo>
                    <a:pt x="19250" y="9374"/>
                  </a:lnTo>
                  <a:lnTo>
                    <a:pt x="19067" y="9054"/>
                  </a:lnTo>
                  <a:lnTo>
                    <a:pt x="18975" y="8917"/>
                  </a:lnTo>
                  <a:lnTo>
                    <a:pt x="18952" y="8505"/>
                  </a:lnTo>
                  <a:lnTo>
                    <a:pt x="18975" y="8345"/>
                  </a:lnTo>
                  <a:lnTo>
                    <a:pt x="18998" y="8208"/>
                  </a:lnTo>
                  <a:lnTo>
                    <a:pt x="19181" y="7911"/>
                  </a:lnTo>
                  <a:lnTo>
                    <a:pt x="19295" y="7888"/>
                  </a:lnTo>
                  <a:lnTo>
                    <a:pt x="19433" y="7888"/>
                  </a:lnTo>
                  <a:lnTo>
                    <a:pt x="19707" y="7682"/>
                  </a:lnTo>
                  <a:lnTo>
                    <a:pt x="19730" y="7522"/>
                  </a:lnTo>
                  <a:lnTo>
                    <a:pt x="19707" y="7339"/>
                  </a:lnTo>
                  <a:lnTo>
                    <a:pt x="19684" y="6905"/>
                  </a:lnTo>
                  <a:lnTo>
                    <a:pt x="19593" y="6745"/>
                  </a:lnTo>
                  <a:lnTo>
                    <a:pt x="19478" y="6585"/>
                  </a:lnTo>
                  <a:lnTo>
                    <a:pt x="19341" y="6082"/>
                  </a:lnTo>
                  <a:lnTo>
                    <a:pt x="19204" y="5899"/>
                  </a:lnTo>
                  <a:lnTo>
                    <a:pt x="19090" y="5762"/>
                  </a:lnTo>
                  <a:lnTo>
                    <a:pt x="19090" y="5373"/>
                  </a:lnTo>
                  <a:lnTo>
                    <a:pt x="19112" y="5236"/>
                  </a:lnTo>
                  <a:lnTo>
                    <a:pt x="19135" y="5122"/>
                  </a:lnTo>
                  <a:lnTo>
                    <a:pt x="19364" y="4847"/>
                  </a:lnTo>
                  <a:lnTo>
                    <a:pt x="19501" y="4802"/>
                  </a:lnTo>
                  <a:lnTo>
                    <a:pt x="19867" y="4756"/>
                  </a:lnTo>
                  <a:lnTo>
                    <a:pt x="20210" y="4733"/>
                  </a:lnTo>
                  <a:lnTo>
                    <a:pt x="20324" y="4733"/>
                  </a:lnTo>
                  <a:lnTo>
                    <a:pt x="20553" y="4687"/>
                  </a:lnTo>
                  <a:lnTo>
                    <a:pt x="20644" y="4573"/>
                  </a:lnTo>
                  <a:lnTo>
                    <a:pt x="20713" y="4322"/>
                  </a:lnTo>
                  <a:lnTo>
                    <a:pt x="20850" y="3956"/>
                  </a:lnTo>
                  <a:lnTo>
                    <a:pt x="20941" y="3727"/>
                  </a:lnTo>
                  <a:lnTo>
                    <a:pt x="20850" y="3384"/>
                  </a:lnTo>
                  <a:lnTo>
                    <a:pt x="20736" y="3247"/>
                  </a:lnTo>
                  <a:lnTo>
                    <a:pt x="20484" y="3041"/>
                  </a:lnTo>
                  <a:lnTo>
                    <a:pt x="20210" y="2744"/>
                  </a:lnTo>
                  <a:lnTo>
                    <a:pt x="20073" y="2584"/>
                  </a:lnTo>
                  <a:lnTo>
                    <a:pt x="19638" y="2447"/>
                  </a:lnTo>
                  <a:lnTo>
                    <a:pt x="19410" y="2356"/>
                  </a:lnTo>
                  <a:lnTo>
                    <a:pt x="19181" y="2264"/>
                  </a:lnTo>
                  <a:lnTo>
                    <a:pt x="18861" y="2127"/>
                  </a:lnTo>
                  <a:lnTo>
                    <a:pt x="18610" y="2150"/>
                  </a:lnTo>
                  <a:lnTo>
                    <a:pt x="18381" y="2195"/>
                  </a:lnTo>
                  <a:lnTo>
                    <a:pt x="18084" y="2310"/>
                  </a:lnTo>
                  <a:lnTo>
                    <a:pt x="17924" y="2264"/>
                  </a:lnTo>
                  <a:lnTo>
                    <a:pt x="17649" y="2150"/>
                  </a:lnTo>
                  <a:lnTo>
                    <a:pt x="17466" y="2195"/>
                  </a:lnTo>
                  <a:lnTo>
                    <a:pt x="17352" y="2264"/>
                  </a:lnTo>
                  <a:lnTo>
                    <a:pt x="17032" y="2470"/>
                  </a:lnTo>
                  <a:lnTo>
                    <a:pt x="16872" y="2470"/>
                  </a:lnTo>
                  <a:lnTo>
                    <a:pt x="16529" y="2310"/>
                  </a:lnTo>
                  <a:lnTo>
                    <a:pt x="16300" y="2218"/>
                  </a:lnTo>
                  <a:lnTo>
                    <a:pt x="16209" y="2173"/>
                  </a:lnTo>
                  <a:lnTo>
                    <a:pt x="15866" y="1601"/>
                  </a:lnTo>
                  <a:lnTo>
                    <a:pt x="15752" y="1350"/>
                  </a:lnTo>
                  <a:lnTo>
                    <a:pt x="15637" y="1121"/>
                  </a:lnTo>
                  <a:lnTo>
                    <a:pt x="15317" y="801"/>
                  </a:lnTo>
                  <a:lnTo>
                    <a:pt x="15135" y="732"/>
                  </a:lnTo>
                  <a:lnTo>
                    <a:pt x="14792" y="618"/>
                  </a:lnTo>
                  <a:lnTo>
                    <a:pt x="14517" y="595"/>
                  </a:lnTo>
                  <a:lnTo>
                    <a:pt x="14197" y="595"/>
                  </a:lnTo>
                  <a:lnTo>
                    <a:pt x="13923" y="458"/>
                  </a:lnTo>
                  <a:lnTo>
                    <a:pt x="13717" y="344"/>
                  </a:lnTo>
                  <a:lnTo>
                    <a:pt x="13534" y="229"/>
                  </a:lnTo>
                  <a:lnTo>
                    <a:pt x="13488" y="184"/>
                  </a:lnTo>
                  <a:lnTo>
                    <a:pt x="13443" y="115"/>
                  </a:lnTo>
                  <a:lnTo>
                    <a:pt x="13031" y="69"/>
                  </a:lnTo>
                  <a:lnTo>
                    <a:pt x="12643" y="24"/>
                  </a:lnTo>
                  <a:lnTo>
                    <a:pt x="12574" y="24"/>
                  </a:lnTo>
                  <a:lnTo>
                    <a:pt x="12528"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94"/>
            <p:cNvSpPr/>
            <p:nvPr/>
          </p:nvSpPr>
          <p:spPr>
            <a:xfrm>
              <a:off x="5421388" y="3383650"/>
              <a:ext cx="897955" cy="995134"/>
            </a:xfrm>
            <a:custGeom>
              <a:avLst/>
              <a:gdLst/>
              <a:ahLst/>
              <a:cxnLst/>
              <a:rect l="l" t="t" r="r" b="b"/>
              <a:pathLst>
                <a:path w="39918" h="44238" extrusionOk="0">
                  <a:moveTo>
                    <a:pt x="24829" y="0"/>
                  </a:moveTo>
                  <a:lnTo>
                    <a:pt x="24531" y="69"/>
                  </a:lnTo>
                  <a:lnTo>
                    <a:pt x="24486" y="138"/>
                  </a:lnTo>
                  <a:lnTo>
                    <a:pt x="24463" y="252"/>
                  </a:lnTo>
                  <a:lnTo>
                    <a:pt x="24440" y="595"/>
                  </a:lnTo>
                  <a:lnTo>
                    <a:pt x="24509" y="663"/>
                  </a:lnTo>
                  <a:lnTo>
                    <a:pt x="24646" y="686"/>
                  </a:lnTo>
                  <a:lnTo>
                    <a:pt x="24920" y="846"/>
                  </a:lnTo>
                  <a:lnTo>
                    <a:pt x="24966" y="961"/>
                  </a:lnTo>
                  <a:lnTo>
                    <a:pt x="25012" y="1098"/>
                  </a:lnTo>
                  <a:lnTo>
                    <a:pt x="25080" y="1464"/>
                  </a:lnTo>
                  <a:lnTo>
                    <a:pt x="24966" y="1601"/>
                  </a:lnTo>
                  <a:lnTo>
                    <a:pt x="24806" y="1692"/>
                  </a:lnTo>
                  <a:lnTo>
                    <a:pt x="24509" y="1829"/>
                  </a:lnTo>
                  <a:lnTo>
                    <a:pt x="24417" y="2012"/>
                  </a:lnTo>
                  <a:lnTo>
                    <a:pt x="24349" y="2218"/>
                  </a:lnTo>
                  <a:lnTo>
                    <a:pt x="24349" y="2584"/>
                  </a:lnTo>
                  <a:lnTo>
                    <a:pt x="24211" y="2790"/>
                  </a:lnTo>
                  <a:lnTo>
                    <a:pt x="24051" y="2995"/>
                  </a:lnTo>
                  <a:lnTo>
                    <a:pt x="23754" y="3247"/>
                  </a:lnTo>
                  <a:lnTo>
                    <a:pt x="23754" y="3384"/>
                  </a:lnTo>
                  <a:lnTo>
                    <a:pt x="23777" y="3521"/>
                  </a:lnTo>
                  <a:lnTo>
                    <a:pt x="23594" y="3704"/>
                  </a:lnTo>
                  <a:lnTo>
                    <a:pt x="23434" y="3727"/>
                  </a:lnTo>
                  <a:lnTo>
                    <a:pt x="23228" y="3750"/>
                  </a:lnTo>
                  <a:lnTo>
                    <a:pt x="23114" y="3887"/>
                  </a:lnTo>
                  <a:lnTo>
                    <a:pt x="23023" y="3956"/>
                  </a:lnTo>
                  <a:lnTo>
                    <a:pt x="22817" y="4001"/>
                  </a:lnTo>
                  <a:lnTo>
                    <a:pt x="22634" y="4001"/>
                  </a:lnTo>
                  <a:lnTo>
                    <a:pt x="22360" y="3910"/>
                  </a:lnTo>
                  <a:lnTo>
                    <a:pt x="22085" y="3796"/>
                  </a:lnTo>
                  <a:lnTo>
                    <a:pt x="21834" y="3704"/>
                  </a:lnTo>
                  <a:lnTo>
                    <a:pt x="21628" y="3590"/>
                  </a:lnTo>
                  <a:lnTo>
                    <a:pt x="21491" y="3498"/>
                  </a:lnTo>
                  <a:lnTo>
                    <a:pt x="21354" y="3384"/>
                  </a:lnTo>
                  <a:lnTo>
                    <a:pt x="21331" y="3453"/>
                  </a:lnTo>
                  <a:lnTo>
                    <a:pt x="21331" y="3818"/>
                  </a:lnTo>
                  <a:lnTo>
                    <a:pt x="21262" y="4161"/>
                  </a:lnTo>
                  <a:lnTo>
                    <a:pt x="21216" y="4276"/>
                  </a:lnTo>
                  <a:lnTo>
                    <a:pt x="21216" y="4664"/>
                  </a:lnTo>
                  <a:lnTo>
                    <a:pt x="21125" y="4756"/>
                  </a:lnTo>
                  <a:lnTo>
                    <a:pt x="20919" y="4847"/>
                  </a:lnTo>
                  <a:lnTo>
                    <a:pt x="20668" y="4824"/>
                  </a:lnTo>
                  <a:lnTo>
                    <a:pt x="20416" y="4801"/>
                  </a:lnTo>
                  <a:lnTo>
                    <a:pt x="20233" y="4756"/>
                  </a:lnTo>
                  <a:lnTo>
                    <a:pt x="20165" y="4550"/>
                  </a:lnTo>
                  <a:lnTo>
                    <a:pt x="20073" y="4299"/>
                  </a:lnTo>
                  <a:lnTo>
                    <a:pt x="20005" y="4161"/>
                  </a:lnTo>
                  <a:lnTo>
                    <a:pt x="19890" y="3956"/>
                  </a:lnTo>
                  <a:lnTo>
                    <a:pt x="19753" y="3910"/>
                  </a:lnTo>
                  <a:lnTo>
                    <a:pt x="19616" y="3887"/>
                  </a:lnTo>
                  <a:lnTo>
                    <a:pt x="19433" y="3841"/>
                  </a:lnTo>
                  <a:lnTo>
                    <a:pt x="19410" y="3956"/>
                  </a:lnTo>
                  <a:lnTo>
                    <a:pt x="19433" y="4253"/>
                  </a:lnTo>
                  <a:lnTo>
                    <a:pt x="19525" y="4641"/>
                  </a:lnTo>
                  <a:lnTo>
                    <a:pt x="19502" y="5122"/>
                  </a:lnTo>
                  <a:lnTo>
                    <a:pt x="19433" y="5419"/>
                  </a:lnTo>
                  <a:lnTo>
                    <a:pt x="19410" y="5602"/>
                  </a:lnTo>
                  <a:lnTo>
                    <a:pt x="19342" y="5945"/>
                  </a:lnTo>
                  <a:lnTo>
                    <a:pt x="19296" y="6150"/>
                  </a:lnTo>
                  <a:lnTo>
                    <a:pt x="19136" y="6379"/>
                  </a:lnTo>
                  <a:lnTo>
                    <a:pt x="18724" y="6379"/>
                  </a:lnTo>
                  <a:lnTo>
                    <a:pt x="18450" y="6448"/>
                  </a:lnTo>
                  <a:lnTo>
                    <a:pt x="18359" y="6539"/>
                  </a:lnTo>
                  <a:lnTo>
                    <a:pt x="18290" y="6653"/>
                  </a:lnTo>
                  <a:lnTo>
                    <a:pt x="18199" y="6859"/>
                  </a:lnTo>
                  <a:lnTo>
                    <a:pt x="18062" y="6882"/>
                  </a:lnTo>
                  <a:lnTo>
                    <a:pt x="17559" y="6882"/>
                  </a:lnTo>
                  <a:lnTo>
                    <a:pt x="17513" y="6790"/>
                  </a:lnTo>
                  <a:lnTo>
                    <a:pt x="17490" y="6630"/>
                  </a:lnTo>
                  <a:lnTo>
                    <a:pt x="17444" y="6219"/>
                  </a:lnTo>
                  <a:lnTo>
                    <a:pt x="17513" y="6150"/>
                  </a:lnTo>
                  <a:lnTo>
                    <a:pt x="17604" y="6127"/>
                  </a:lnTo>
                  <a:lnTo>
                    <a:pt x="17764" y="6013"/>
                  </a:lnTo>
                  <a:lnTo>
                    <a:pt x="17787" y="5899"/>
                  </a:lnTo>
                  <a:lnTo>
                    <a:pt x="17787" y="5510"/>
                  </a:lnTo>
                  <a:lnTo>
                    <a:pt x="17856" y="5304"/>
                  </a:lnTo>
                  <a:lnTo>
                    <a:pt x="17924" y="5236"/>
                  </a:lnTo>
                  <a:lnTo>
                    <a:pt x="18016" y="5030"/>
                  </a:lnTo>
                  <a:lnTo>
                    <a:pt x="18199" y="4824"/>
                  </a:lnTo>
                  <a:lnTo>
                    <a:pt x="18267" y="4550"/>
                  </a:lnTo>
                  <a:lnTo>
                    <a:pt x="18290" y="4413"/>
                  </a:lnTo>
                  <a:lnTo>
                    <a:pt x="18313" y="4230"/>
                  </a:lnTo>
                  <a:lnTo>
                    <a:pt x="18130" y="4138"/>
                  </a:lnTo>
                  <a:lnTo>
                    <a:pt x="17741" y="4001"/>
                  </a:lnTo>
                  <a:lnTo>
                    <a:pt x="17536" y="3910"/>
                  </a:lnTo>
                  <a:lnTo>
                    <a:pt x="17330" y="3704"/>
                  </a:lnTo>
                  <a:lnTo>
                    <a:pt x="17078" y="3498"/>
                  </a:lnTo>
                  <a:lnTo>
                    <a:pt x="16850" y="3384"/>
                  </a:lnTo>
                  <a:lnTo>
                    <a:pt x="16644" y="3178"/>
                  </a:lnTo>
                  <a:lnTo>
                    <a:pt x="16530" y="3041"/>
                  </a:lnTo>
                  <a:lnTo>
                    <a:pt x="16393" y="2767"/>
                  </a:lnTo>
                  <a:lnTo>
                    <a:pt x="16210" y="2675"/>
                  </a:lnTo>
                  <a:lnTo>
                    <a:pt x="16027" y="2561"/>
                  </a:lnTo>
                  <a:lnTo>
                    <a:pt x="15912" y="2378"/>
                  </a:lnTo>
                  <a:lnTo>
                    <a:pt x="15798" y="2401"/>
                  </a:lnTo>
                  <a:lnTo>
                    <a:pt x="15684" y="2515"/>
                  </a:lnTo>
                  <a:lnTo>
                    <a:pt x="15615" y="2835"/>
                  </a:lnTo>
                  <a:lnTo>
                    <a:pt x="15615" y="2950"/>
                  </a:lnTo>
                  <a:lnTo>
                    <a:pt x="15592" y="3064"/>
                  </a:lnTo>
                  <a:lnTo>
                    <a:pt x="15592" y="3430"/>
                  </a:lnTo>
                  <a:lnTo>
                    <a:pt x="15730" y="3498"/>
                  </a:lnTo>
                  <a:lnTo>
                    <a:pt x="15867" y="3567"/>
                  </a:lnTo>
                  <a:lnTo>
                    <a:pt x="16050" y="3796"/>
                  </a:lnTo>
                  <a:lnTo>
                    <a:pt x="16118" y="3933"/>
                  </a:lnTo>
                  <a:lnTo>
                    <a:pt x="16141" y="4093"/>
                  </a:lnTo>
                  <a:lnTo>
                    <a:pt x="16027" y="4321"/>
                  </a:lnTo>
                  <a:lnTo>
                    <a:pt x="15867" y="4299"/>
                  </a:lnTo>
                  <a:lnTo>
                    <a:pt x="15707" y="4276"/>
                  </a:lnTo>
                  <a:lnTo>
                    <a:pt x="15455" y="4321"/>
                  </a:lnTo>
                  <a:lnTo>
                    <a:pt x="15364" y="4390"/>
                  </a:lnTo>
                  <a:lnTo>
                    <a:pt x="15250" y="4436"/>
                  </a:lnTo>
                  <a:lnTo>
                    <a:pt x="14975" y="4299"/>
                  </a:lnTo>
                  <a:lnTo>
                    <a:pt x="14907" y="4184"/>
                  </a:lnTo>
                  <a:lnTo>
                    <a:pt x="14884" y="4047"/>
                  </a:lnTo>
                  <a:lnTo>
                    <a:pt x="14747" y="3590"/>
                  </a:lnTo>
                  <a:lnTo>
                    <a:pt x="14609" y="3475"/>
                  </a:lnTo>
                  <a:lnTo>
                    <a:pt x="14404" y="3384"/>
                  </a:lnTo>
                  <a:lnTo>
                    <a:pt x="14198" y="3270"/>
                  </a:lnTo>
                  <a:lnTo>
                    <a:pt x="13946" y="3064"/>
                  </a:lnTo>
                  <a:lnTo>
                    <a:pt x="13695" y="2950"/>
                  </a:lnTo>
                  <a:lnTo>
                    <a:pt x="13558" y="2881"/>
                  </a:lnTo>
                  <a:lnTo>
                    <a:pt x="13375" y="2652"/>
                  </a:lnTo>
                  <a:lnTo>
                    <a:pt x="13261" y="2630"/>
                  </a:lnTo>
                  <a:lnTo>
                    <a:pt x="13146" y="2698"/>
                  </a:lnTo>
                  <a:lnTo>
                    <a:pt x="13078" y="3018"/>
                  </a:lnTo>
                  <a:lnTo>
                    <a:pt x="13078" y="3155"/>
                  </a:lnTo>
                  <a:lnTo>
                    <a:pt x="13078" y="3727"/>
                  </a:lnTo>
                  <a:lnTo>
                    <a:pt x="13055" y="4527"/>
                  </a:lnTo>
                  <a:lnTo>
                    <a:pt x="13078" y="5190"/>
                  </a:lnTo>
                  <a:lnTo>
                    <a:pt x="13123" y="5716"/>
                  </a:lnTo>
                  <a:lnTo>
                    <a:pt x="13123" y="5922"/>
                  </a:lnTo>
                  <a:lnTo>
                    <a:pt x="13146" y="6356"/>
                  </a:lnTo>
                  <a:lnTo>
                    <a:pt x="13261" y="6448"/>
                  </a:lnTo>
                  <a:lnTo>
                    <a:pt x="13603" y="6608"/>
                  </a:lnTo>
                  <a:lnTo>
                    <a:pt x="13855" y="6745"/>
                  </a:lnTo>
                  <a:lnTo>
                    <a:pt x="13901" y="6836"/>
                  </a:lnTo>
                  <a:lnTo>
                    <a:pt x="13924" y="7568"/>
                  </a:lnTo>
                  <a:lnTo>
                    <a:pt x="13901" y="8094"/>
                  </a:lnTo>
                  <a:lnTo>
                    <a:pt x="13832" y="9397"/>
                  </a:lnTo>
                  <a:lnTo>
                    <a:pt x="13809" y="10311"/>
                  </a:lnTo>
                  <a:lnTo>
                    <a:pt x="13832" y="10563"/>
                  </a:lnTo>
                  <a:lnTo>
                    <a:pt x="13763" y="10906"/>
                  </a:lnTo>
                  <a:lnTo>
                    <a:pt x="13626" y="10997"/>
                  </a:lnTo>
                  <a:lnTo>
                    <a:pt x="13489" y="11088"/>
                  </a:lnTo>
                  <a:lnTo>
                    <a:pt x="13306" y="11317"/>
                  </a:lnTo>
                  <a:lnTo>
                    <a:pt x="13100" y="11431"/>
                  </a:lnTo>
                  <a:lnTo>
                    <a:pt x="12872" y="11500"/>
                  </a:lnTo>
                  <a:lnTo>
                    <a:pt x="12598" y="11500"/>
                  </a:lnTo>
                  <a:lnTo>
                    <a:pt x="12552" y="11591"/>
                  </a:lnTo>
                  <a:lnTo>
                    <a:pt x="12506" y="11911"/>
                  </a:lnTo>
                  <a:lnTo>
                    <a:pt x="12552" y="12346"/>
                  </a:lnTo>
                  <a:lnTo>
                    <a:pt x="12552" y="12872"/>
                  </a:lnTo>
                  <a:lnTo>
                    <a:pt x="12529" y="13283"/>
                  </a:lnTo>
                  <a:lnTo>
                    <a:pt x="12437" y="13558"/>
                  </a:lnTo>
                  <a:lnTo>
                    <a:pt x="12163" y="13900"/>
                  </a:lnTo>
                  <a:lnTo>
                    <a:pt x="11866" y="14220"/>
                  </a:lnTo>
                  <a:lnTo>
                    <a:pt x="11660" y="14586"/>
                  </a:lnTo>
                  <a:lnTo>
                    <a:pt x="11569" y="14815"/>
                  </a:lnTo>
                  <a:lnTo>
                    <a:pt x="11294" y="15226"/>
                  </a:lnTo>
                  <a:lnTo>
                    <a:pt x="11134" y="15364"/>
                  </a:lnTo>
                  <a:lnTo>
                    <a:pt x="10951" y="15432"/>
                  </a:lnTo>
                  <a:lnTo>
                    <a:pt x="10631" y="15592"/>
                  </a:lnTo>
                  <a:lnTo>
                    <a:pt x="10563" y="15707"/>
                  </a:lnTo>
                  <a:lnTo>
                    <a:pt x="10540" y="15844"/>
                  </a:lnTo>
                  <a:lnTo>
                    <a:pt x="10311" y="16049"/>
                  </a:lnTo>
                  <a:lnTo>
                    <a:pt x="10151" y="16141"/>
                  </a:lnTo>
                  <a:lnTo>
                    <a:pt x="9991" y="16209"/>
                  </a:lnTo>
                  <a:lnTo>
                    <a:pt x="9808" y="16209"/>
                  </a:lnTo>
                  <a:lnTo>
                    <a:pt x="9831" y="16301"/>
                  </a:lnTo>
                  <a:lnTo>
                    <a:pt x="9831" y="16324"/>
                  </a:lnTo>
                  <a:lnTo>
                    <a:pt x="9648" y="16575"/>
                  </a:lnTo>
                  <a:lnTo>
                    <a:pt x="9305" y="16918"/>
                  </a:lnTo>
                  <a:lnTo>
                    <a:pt x="8917" y="17193"/>
                  </a:lnTo>
                  <a:lnTo>
                    <a:pt x="8574" y="17467"/>
                  </a:lnTo>
                  <a:lnTo>
                    <a:pt x="8368" y="17741"/>
                  </a:lnTo>
                  <a:lnTo>
                    <a:pt x="8254" y="18016"/>
                  </a:lnTo>
                  <a:lnTo>
                    <a:pt x="8277" y="18907"/>
                  </a:lnTo>
                  <a:lnTo>
                    <a:pt x="8300" y="19822"/>
                  </a:lnTo>
                  <a:lnTo>
                    <a:pt x="8300" y="19890"/>
                  </a:lnTo>
                  <a:lnTo>
                    <a:pt x="8094" y="19982"/>
                  </a:lnTo>
                  <a:lnTo>
                    <a:pt x="7934" y="19982"/>
                  </a:lnTo>
                  <a:lnTo>
                    <a:pt x="7339" y="20027"/>
                  </a:lnTo>
                  <a:lnTo>
                    <a:pt x="6951" y="20073"/>
                  </a:lnTo>
                  <a:lnTo>
                    <a:pt x="6905" y="20142"/>
                  </a:lnTo>
                  <a:lnTo>
                    <a:pt x="6813" y="20302"/>
                  </a:lnTo>
                  <a:lnTo>
                    <a:pt x="6608" y="20439"/>
                  </a:lnTo>
                  <a:lnTo>
                    <a:pt x="6425" y="20553"/>
                  </a:lnTo>
                  <a:lnTo>
                    <a:pt x="6379" y="20805"/>
                  </a:lnTo>
                  <a:lnTo>
                    <a:pt x="6379" y="21102"/>
                  </a:lnTo>
                  <a:lnTo>
                    <a:pt x="6356" y="21262"/>
                  </a:lnTo>
                  <a:lnTo>
                    <a:pt x="6105" y="21673"/>
                  </a:lnTo>
                  <a:lnTo>
                    <a:pt x="5968" y="21765"/>
                  </a:lnTo>
                  <a:lnTo>
                    <a:pt x="5670" y="21925"/>
                  </a:lnTo>
                  <a:lnTo>
                    <a:pt x="5465" y="22154"/>
                  </a:lnTo>
                  <a:lnTo>
                    <a:pt x="5213" y="22679"/>
                  </a:lnTo>
                  <a:lnTo>
                    <a:pt x="5007" y="23388"/>
                  </a:lnTo>
                  <a:lnTo>
                    <a:pt x="4962" y="23754"/>
                  </a:lnTo>
                  <a:lnTo>
                    <a:pt x="4527" y="25194"/>
                  </a:lnTo>
                  <a:lnTo>
                    <a:pt x="4344" y="25651"/>
                  </a:lnTo>
                  <a:lnTo>
                    <a:pt x="4184" y="26040"/>
                  </a:lnTo>
                  <a:lnTo>
                    <a:pt x="3841" y="27092"/>
                  </a:lnTo>
                  <a:lnTo>
                    <a:pt x="3796" y="27412"/>
                  </a:lnTo>
                  <a:lnTo>
                    <a:pt x="3681" y="28303"/>
                  </a:lnTo>
                  <a:lnTo>
                    <a:pt x="3476" y="29218"/>
                  </a:lnTo>
                  <a:lnTo>
                    <a:pt x="3133" y="30087"/>
                  </a:lnTo>
                  <a:lnTo>
                    <a:pt x="2630" y="31047"/>
                  </a:lnTo>
                  <a:lnTo>
                    <a:pt x="2173" y="31778"/>
                  </a:lnTo>
                  <a:lnTo>
                    <a:pt x="1761" y="32373"/>
                  </a:lnTo>
                  <a:lnTo>
                    <a:pt x="1601" y="32556"/>
                  </a:lnTo>
                  <a:lnTo>
                    <a:pt x="1327" y="32967"/>
                  </a:lnTo>
                  <a:lnTo>
                    <a:pt x="1304" y="33127"/>
                  </a:lnTo>
                  <a:lnTo>
                    <a:pt x="1304" y="33333"/>
                  </a:lnTo>
                  <a:lnTo>
                    <a:pt x="1487" y="34019"/>
                  </a:lnTo>
                  <a:lnTo>
                    <a:pt x="1647" y="34225"/>
                  </a:lnTo>
                  <a:lnTo>
                    <a:pt x="1830" y="34339"/>
                  </a:lnTo>
                  <a:lnTo>
                    <a:pt x="2173" y="34522"/>
                  </a:lnTo>
                  <a:lnTo>
                    <a:pt x="2241" y="34659"/>
                  </a:lnTo>
                  <a:lnTo>
                    <a:pt x="2264" y="34819"/>
                  </a:lnTo>
                  <a:lnTo>
                    <a:pt x="2264" y="35162"/>
                  </a:lnTo>
                  <a:lnTo>
                    <a:pt x="2173" y="35322"/>
                  </a:lnTo>
                  <a:lnTo>
                    <a:pt x="2081" y="35345"/>
                  </a:lnTo>
                  <a:lnTo>
                    <a:pt x="1852" y="35459"/>
                  </a:lnTo>
                  <a:lnTo>
                    <a:pt x="1441" y="35893"/>
                  </a:lnTo>
                  <a:lnTo>
                    <a:pt x="1327" y="36053"/>
                  </a:lnTo>
                  <a:lnTo>
                    <a:pt x="961" y="36785"/>
                  </a:lnTo>
                  <a:lnTo>
                    <a:pt x="549" y="37539"/>
                  </a:lnTo>
                  <a:lnTo>
                    <a:pt x="206" y="38065"/>
                  </a:lnTo>
                  <a:lnTo>
                    <a:pt x="1" y="38477"/>
                  </a:lnTo>
                  <a:lnTo>
                    <a:pt x="46" y="38614"/>
                  </a:lnTo>
                  <a:lnTo>
                    <a:pt x="389" y="38911"/>
                  </a:lnTo>
                  <a:lnTo>
                    <a:pt x="595" y="38957"/>
                  </a:lnTo>
                  <a:lnTo>
                    <a:pt x="664" y="38980"/>
                  </a:lnTo>
                  <a:lnTo>
                    <a:pt x="1075" y="39186"/>
                  </a:lnTo>
                  <a:lnTo>
                    <a:pt x="1167" y="39346"/>
                  </a:lnTo>
                  <a:lnTo>
                    <a:pt x="1098" y="39894"/>
                  </a:lnTo>
                  <a:lnTo>
                    <a:pt x="984" y="40214"/>
                  </a:lnTo>
                  <a:lnTo>
                    <a:pt x="892" y="40214"/>
                  </a:lnTo>
                  <a:lnTo>
                    <a:pt x="504" y="40374"/>
                  </a:lnTo>
                  <a:lnTo>
                    <a:pt x="321" y="40557"/>
                  </a:lnTo>
                  <a:lnTo>
                    <a:pt x="321" y="40672"/>
                  </a:lnTo>
                  <a:lnTo>
                    <a:pt x="458" y="41083"/>
                  </a:lnTo>
                  <a:lnTo>
                    <a:pt x="595" y="41243"/>
                  </a:lnTo>
                  <a:lnTo>
                    <a:pt x="801" y="41403"/>
                  </a:lnTo>
                  <a:lnTo>
                    <a:pt x="1075" y="41655"/>
                  </a:lnTo>
                  <a:lnTo>
                    <a:pt x="1281" y="41929"/>
                  </a:lnTo>
                  <a:lnTo>
                    <a:pt x="1510" y="42043"/>
                  </a:lnTo>
                  <a:lnTo>
                    <a:pt x="1761" y="41998"/>
                  </a:lnTo>
                  <a:lnTo>
                    <a:pt x="1967" y="41860"/>
                  </a:lnTo>
                  <a:lnTo>
                    <a:pt x="2013" y="41769"/>
                  </a:lnTo>
                  <a:lnTo>
                    <a:pt x="2241" y="41495"/>
                  </a:lnTo>
                  <a:lnTo>
                    <a:pt x="2355" y="41449"/>
                  </a:lnTo>
                  <a:lnTo>
                    <a:pt x="2653" y="41472"/>
                  </a:lnTo>
                  <a:lnTo>
                    <a:pt x="2904" y="41495"/>
                  </a:lnTo>
                  <a:lnTo>
                    <a:pt x="3064" y="41632"/>
                  </a:lnTo>
                  <a:lnTo>
                    <a:pt x="3178" y="41860"/>
                  </a:lnTo>
                  <a:lnTo>
                    <a:pt x="3224" y="42112"/>
                  </a:lnTo>
                  <a:lnTo>
                    <a:pt x="3247" y="42363"/>
                  </a:lnTo>
                  <a:lnTo>
                    <a:pt x="3178" y="42592"/>
                  </a:lnTo>
                  <a:lnTo>
                    <a:pt x="3133" y="42843"/>
                  </a:lnTo>
                  <a:lnTo>
                    <a:pt x="3133" y="43186"/>
                  </a:lnTo>
                  <a:lnTo>
                    <a:pt x="3178" y="43392"/>
                  </a:lnTo>
                  <a:lnTo>
                    <a:pt x="3453" y="43438"/>
                  </a:lnTo>
                  <a:lnTo>
                    <a:pt x="3704" y="43369"/>
                  </a:lnTo>
                  <a:lnTo>
                    <a:pt x="3773" y="43141"/>
                  </a:lnTo>
                  <a:lnTo>
                    <a:pt x="3979" y="42981"/>
                  </a:lnTo>
                  <a:lnTo>
                    <a:pt x="4116" y="42958"/>
                  </a:lnTo>
                  <a:lnTo>
                    <a:pt x="4504" y="42958"/>
                  </a:lnTo>
                  <a:lnTo>
                    <a:pt x="4619" y="43026"/>
                  </a:lnTo>
                  <a:lnTo>
                    <a:pt x="4825" y="43141"/>
                  </a:lnTo>
                  <a:lnTo>
                    <a:pt x="4962" y="43255"/>
                  </a:lnTo>
                  <a:lnTo>
                    <a:pt x="5007" y="43301"/>
                  </a:lnTo>
                  <a:lnTo>
                    <a:pt x="5213" y="43278"/>
                  </a:lnTo>
                  <a:lnTo>
                    <a:pt x="5236" y="43346"/>
                  </a:lnTo>
                  <a:lnTo>
                    <a:pt x="5305" y="43438"/>
                  </a:lnTo>
                  <a:lnTo>
                    <a:pt x="5693" y="43529"/>
                  </a:lnTo>
                  <a:lnTo>
                    <a:pt x="6631" y="43529"/>
                  </a:lnTo>
                  <a:lnTo>
                    <a:pt x="7042" y="43461"/>
                  </a:lnTo>
                  <a:lnTo>
                    <a:pt x="7294" y="43346"/>
                  </a:lnTo>
                  <a:lnTo>
                    <a:pt x="7454" y="43186"/>
                  </a:lnTo>
                  <a:lnTo>
                    <a:pt x="7614" y="42912"/>
                  </a:lnTo>
                  <a:lnTo>
                    <a:pt x="7842" y="42729"/>
                  </a:lnTo>
                  <a:lnTo>
                    <a:pt x="8117" y="42638"/>
                  </a:lnTo>
                  <a:lnTo>
                    <a:pt x="8345" y="42478"/>
                  </a:lnTo>
                  <a:lnTo>
                    <a:pt x="8528" y="42318"/>
                  </a:lnTo>
                  <a:lnTo>
                    <a:pt x="8688" y="42135"/>
                  </a:lnTo>
                  <a:lnTo>
                    <a:pt x="9008" y="41952"/>
                  </a:lnTo>
                  <a:lnTo>
                    <a:pt x="9351" y="41837"/>
                  </a:lnTo>
                  <a:lnTo>
                    <a:pt x="9717" y="42043"/>
                  </a:lnTo>
                  <a:lnTo>
                    <a:pt x="10106" y="42432"/>
                  </a:lnTo>
                  <a:lnTo>
                    <a:pt x="10288" y="42729"/>
                  </a:lnTo>
                  <a:lnTo>
                    <a:pt x="10426" y="42935"/>
                  </a:lnTo>
                  <a:lnTo>
                    <a:pt x="10517" y="43095"/>
                  </a:lnTo>
                  <a:lnTo>
                    <a:pt x="10746" y="43209"/>
                  </a:lnTo>
                  <a:lnTo>
                    <a:pt x="11180" y="43255"/>
                  </a:lnTo>
                  <a:lnTo>
                    <a:pt x="11683" y="43186"/>
                  </a:lnTo>
                  <a:lnTo>
                    <a:pt x="12209" y="43141"/>
                  </a:lnTo>
                  <a:lnTo>
                    <a:pt x="12598" y="43072"/>
                  </a:lnTo>
                  <a:lnTo>
                    <a:pt x="12803" y="42889"/>
                  </a:lnTo>
                  <a:lnTo>
                    <a:pt x="12986" y="42706"/>
                  </a:lnTo>
                  <a:lnTo>
                    <a:pt x="13192" y="42569"/>
                  </a:lnTo>
                  <a:lnTo>
                    <a:pt x="13489" y="42455"/>
                  </a:lnTo>
                  <a:lnTo>
                    <a:pt x="13626" y="42386"/>
                  </a:lnTo>
                  <a:lnTo>
                    <a:pt x="13924" y="41998"/>
                  </a:lnTo>
                  <a:lnTo>
                    <a:pt x="13969" y="41883"/>
                  </a:lnTo>
                  <a:lnTo>
                    <a:pt x="13695" y="41746"/>
                  </a:lnTo>
                  <a:lnTo>
                    <a:pt x="13352" y="41609"/>
                  </a:lnTo>
                  <a:lnTo>
                    <a:pt x="13123" y="41495"/>
                  </a:lnTo>
                  <a:lnTo>
                    <a:pt x="12826" y="41426"/>
                  </a:lnTo>
                  <a:lnTo>
                    <a:pt x="12643" y="41357"/>
                  </a:lnTo>
                  <a:lnTo>
                    <a:pt x="12506" y="41197"/>
                  </a:lnTo>
                  <a:lnTo>
                    <a:pt x="12346" y="41037"/>
                  </a:lnTo>
                  <a:lnTo>
                    <a:pt x="12186" y="40923"/>
                  </a:lnTo>
                  <a:lnTo>
                    <a:pt x="12117" y="40763"/>
                  </a:lnTo>
                  <a:lnTo>
                    <a:pt x="12140" y="40557"/>
                  </a:lnTo>
                  <a:lnTo>
                    <a:pt x="12255" y="40420"/>
                  </a:lnTo>
                  <a:lnTo>
                    <a:pt x="12415" y="40306"/>
                  </a:lnTo>
                  <a:lnTo>
                    <a:pt x="12529" y="40191"/>
                  </a:lnTo>
                  <a:lnTo>
                    <a:pt x="12758" y="40077"/>
                  </a:lnTo>
                  <a:lnTo>
                    <a:pt x="13215" y="40146"/>
                  </a:lnTo>
                  <a:lnTo>
                    <a:pt x="13626" y="40123"/>
                  </a:lnTo>
                  <a:lnTo>
                    <a:pt x="13718" y="39871"/>
                  </a:lnTo>
                  <a:lnTo>
                    <a:pt x="13672" y="39620"/>
                  </a:lnTo>
                  <a:lnTo>
                    <a:pt x="13809" y="39506"/>
                  </a:lnTo>
                  <a:lnTo>
                    <a:pt x="13924" y="39391"/>
                  </a:lnTo>
                  <a:lnTo>
                    <a:pt x="13946" y="39163"/>
                  </a:lnTo>
                  <a:lnTo>
                    <a:pt x="14061" y="38980"/>
                  </a:lnTo>
                  <a:lnTo>
                    <a:pt x="14266" y="38911"/>
                  </a:lnTo>
                  <a:lnTo>
                    <a:pt x="14655" y="38865"/>
                  </a:lnTo>
                  <a:lnTo>
                    <a:pt x="15455" y="38865"/>
                  </a:lnTo>
                  <a:lnTo>
                    <a:pt x="16095" y="38843"/>
                  </a:lnTo>
                  <a:lnTo>
                    <a:pt x="16301" y="38934"/>
                  </a:lnTo>
                  <a:lnTo>
                    <a:pt x="16438" y="39094"/>
                  </a:lnTo>
                  <a:lnTo>
                    <a:pt x="16438" y="39391"/>
                  </a:lnTo>
                  <a:lnTo>
                    <a:pt x="16461" y="39803"/>
                  </a:lnTo>
                  <a:lnTo>
                    <a:pt x="16461" y="39940"/>
                  </a:lnTo>
                  <a:lnTo>
                    <a:pt x="16507" y="40214"/>
                  </a:lnTo>
                  <a:lnTo>
                    <a:pt x="16598" y="40237"/>
                  </a:lnTo>
                  <a:lnTo>
                    <a:pt x="16690" y="40306"/>
                  </a:lnTo>
                  <a:lnTo>
                    <a:pt x="16850" y="40603"/>
                  </a:lnTo>
                  <a:lnTo>
                    <a:pt x="16918" y="40672"/>
                  </a:lnTo>
                  <a:lnTo>
                    <a:pt x="17147" y="40717"/>
                  </a:lnTo>
                  <a:lnTo>
                    <a:pt x="17490" y="40672"/>
                  </a:lnTo>
                  <a:lnTo>
                    <a:pt x="17696" y="40511"/>
                  </a:lnTo>
                  <a:lnTo>
                    <a:pt x="17879" y="40374"/>
                  </a:lnTo>
                  <a:lnTo>
                    <a:pt x="18359" y="40397"/>
                  </a:lnTo>
                  <a:lnTo>
                    <a:pt x="18793" y="40466"/>
                  </a:lnTo>
                  <a:lnTo>
                    <a:pt x="18862" y="40511"/>
                  </a:lnTo>
                  <a:lnTo>
                    <a:pt x="18999" y="40877"/>
                  </a:lnTo>
                  <a:lnTo>
                    <a:pt x="19113" y="40946"/>
                  </a:lnTo>
                  <a:lnTo>
                    <a:pt x="19753" y="40992"/>
                  </a:lnTo>
                  <a:lnTo>
                    <a:pt x="20393" y="40969"/>
                  </a:lnTo>
                  <a:lnTo>
                    <a:pt x="20599" y="40969"/>
                  </a:lnTo>
                  <a:lnTo>
                    <a:pt x="21102" y="41152"/>
                  </a:lnTo>
                  <a:lnTo>
                    <a:pt x="21239" y="41243"/>
                  </a:lnTo>
                  <a:lnTo>
                    <a:pt x="21354" y="41472"/>
                  </a:lnTo>
                  <a:lnTo>
                    <a:pt x="21514" y="41723"/>
                  </a:lnTo>
                  <a:lnTo>
                    <a:pt x="21742" y="41952"/>
                  </a:lnTo>
                  <a:lnTo>
                    <a:pt x="21834" y="42180"/>
                  </a:lnTo>
                  <a:lnTo>
                    <a:pt x="21857" y="42295"/>
                  </a:lnTo>
                  <a:lnTo>
                    <a:pt x="21994" y="42683"/>
                  </a:lnTo>
                  <a:lnTo>
                    <a:pt x="22108" y="42798"/>
                  </a:lnTo>
                  <a:lnTo>
                    <a:pt x="22382" y="42866"/>
                  </a:lnTo>
                  <a:lnTo>
                    <a:pt x="22611" y="42843"/>
                  </a:lnTo>
                  <a:lnTo>
                    <a:pt x="22771" y="42729"/>
                  </a:lnTo>
                  <a:lnTo>
                    <a:pt x="22862" y="42455"/>
                  </a:lnTo>
                  <a:lnTo>
                    <a:pt x="22908" y="42318"/>
                  </a:lnTo>
                  <a:lnTo>
                    <a:pt x="23183" y="41998"/>
                  </a:lnTo>
                  <a:lnTo>
                    <a:pt x="23297" y="41975"/>
                  </a:lnTo>
                  <a:lnTo>
                    <a:pt x="23571" y="41975"/>
                  </a:lnTo>
                  <a:lnTo>
                    <a:pt x="23800" y="41929"/>
                  </a:lnTo>
                  <a:lnTo>
                    <a:pt x="24097" y="42066"/>
                  </a:lnTo>
                  <a:lnTo>
                    <a:pt x="24394" y="42340"/>
                  </a:lnTo>
                  <a:lnTo>
                    <a:pt x="24463" y="42455"/>
                  </a:lnTo>
                  <a:lnTo>
                    <a:pt x="24829" y="42660"/>
                  </a:lnTo>
                  <a:lnTo>
                    <a:pt x="24943" y="42775"/>
                  </a:lnTo>
                  <a:lnTo>
                    <a:pt x="25103" y="42981"/>
                  </a:lnTo>
                  <a:lnTo>
                    <a:pt x="25354" y="43186"/>
                  </a:lnTo>
                  <a:lnTo>
                    <a:pt x="25537" y="43461"/>
                  </a:lnTo>
                  <a:lnTo>
                    <a:pt x="25766" y="43712"/>
                  </a:lnTo>
                  <a:lnTo>
                    <a:pt x="26155" y="43964"/>
                  </a:lnTo>
                  <a:lnTo>
                    <a:pt x="26360" y="44238"/>
                  </a:lnTo>
                  <a:lnTo>
                    <a:pt x="26520" y="44169"/>
                  </a:lnTo>
                  <a:lnTo>
                    <a:pt x="26612" y="44101"/>
                  </a:lnTo>
                  <a:lnTo>
                    <a:pt x="26818" y="43918"/>
                  </a:lnTo>
                  <a:lnTo>
                    <a:pt x="27366" y="43255"/>
                  </a:lnTo>
                  <a:lnTo>
                    <a:pt x="27481" y="42935"/>
                  </a:lnTo>
                  <a:lnTo>
                    <a:pt x="27549" y="42638"/>
                  </a:lnTo>
                  <a:lnTo>
                    <a:pt x="27755" y="42226"/>
                  </a:lnTo>
                  <a:lnTo>
                    <a:pt x="27961" y="42020"/>
                  </a:lnTo>
                  <a:lnTo>
                    <a:pt x="28098" y="41952"/>
                  </a:lnTo>
                  <a:lnTo>
                    <a:pt x="28509" y="41837"/>
                  </a:lnTo>
                  <a:lnTo>
                    <a:pt x="29515" y="41540"/>
                  </a:lnTo>
                  <a:lnTo>
                    <a:pt x="30018" y="41335"/>
                  </a:lnTo>
                  <a:lnTo>
                    <a:pt x="30133" y="41220"/>
                  </a:lnTo>
                  <a:lnTo>
                    <a:pt x="30201" y="41129"/>
                  </a:lnTo>
                  <a:lnTo>
                    <a:pt x="30407" y="41083"/>
                  </a:lnTo>
                  <a:lnTo>
                    <a:pt x="30636" y="41106"/>
                  </a:lnTo>
                  <a:lnTo>
                    <a:pt x="30887" y="41106"/>
                  </a:lnTo>
                  <a:lnTo>
                    <a:pt x="31001" y="41037"/>
                  </a:lnTo>
                  <a:lnTo>
                    <a:pt x="31230" y="40854"/>
                  </a:lnTo>
                  <a:lnTo>
                    <a:pt x="31801" y="40672"/>
                  </a:lnTo>
                  <a:lnTo>
                    <a:pt x="32053" y="40649"/>
                  </a:lnTo>
                  <a:lnTo>
                    <a:pt x="32762" y="40557"/>
                  </a:lnTo>
                  <a:lnTo>
                    <a:pt x="33470" y="40534"/>
                  </a:lnTo>
                  <a:lnTo>
                    <a:pt x="33699" y="40672"/>
                  </a:lnTo>
                  <a:lnTo>
                    <a:pt x="34225" y="41243"/>
                  </a:lnTo>
                  <a:lnTo>
                    <a:pt x="34385" y="41335"/>
                  </a:lnTo>
                  <a:lnTo>
                    <a:pt x="34545" y="41312"/>
                  </a:lnTo>
                  <a:lnTo>
                    <a:pt x="34842" y="41060"/>
                  </a:lnTo>
                  <a:lnTo>
                    <a:pt x="34888" y="40946"/>
                  </a:lnTo>
                  <a:lnTo>
                    <a:pt x="34888" y="40832"/>
                  </a:lnTo>
                  <a:lnTo>
                    <a:pt x="35071" y="40626"/>
                  </a:lnTo>
                  <a:lnTo>
                    <a:pt x="35185" y="40580"/>
                  </a:lnTo>
                  <a:lnTo>
                    <a:pt x="35276" y="40489"/>
                  </a:lnTo>
                  <a:lnTo>
                    <a:pt x="35391" y="40191"/>
                  </a:lnTo>
                  <a:lnTo>
                    <a:pt x="35391" y="40077"/>
                  </a:lnTo>
                  <a:lnTo>
                    <a:pt x="35322" y="39803"/>
                  </a:lnTo>
                  <a:lnTo>
                    <a:pt x="35094" y="39574"/>
                  </a:lnTo>
                  <a:lnTo>
                    <a:pt x="35002" y="39437"/>
                  </a:lnTo>
                  <a:lnTo>
                    <a:pt x="34819" y="39117"/>
                  </a:lnTo>
                  <a:lnTo>
                    <a:pt x="34682" y="39071"/>
                  </a:lnTo>
                  <a:lnTo>
                    <a:pt x="34499" y="39025"/>
                  </a:lnTo>
                  <a:lnTo>
                    <a:pt x="34179" y="38751"/>
                  </a:lnTo>
                  <a:lnTo>
                    <a:pt x="34156" y="38614"/>
                  </a:lnTo>
                  <a:lnTo>
                    <a:pt x="34156" y="38317"/>
                  </a:lnTo>
                  <a:lnTo>
                    <a:pt x="34248" y="38134"/>
                  </a:lnTo>
                  <a:lnTo>
                    <a:pt x="34522" y="38088"/>
                  </a:lnTo>
                  <a:lnTo>
                    <a:pt x="34888" y="38020"/>
                  </a:lnTo>
                  <a:lnTo>
                    <a:pt x="34979" y="37928"/>
                  </a:lnTo>
                  <a:lnTo>
                    <a:pt x="35071" y="37608"/>
                  </a:lnTo>
                  <a:lnTo>
                    <a:pt x="35071" y="37471"/>
                  </a:lnTo>
                  <a:lnTo>
                    <a:pt x="35094" y="37311"/>
                  </a:lnTo>
                  <a:lnTo>
                    <a:pt x="35116" y="37105"/>
                  </a:lnTo>
                  <a:lnTo>
                    <a:pt x="35048" y="37014"/>
                  </a:lnTo>
                  <a:lnTo>
                    <a:pt x="34979" y="36991"/>
                  </a:lnTo>
                  <a:lnTo>
                    <a:pt x="34774" y="36991"/>
                  </a:lnTo>
                  <a:lnTo>
                    <a:pt x="34522" y="36899"/>
                  </a:lnTo>
                  <a:lnTo>
                    <a:pt x="34499" y="36739"/>
                  </a:lnTo>
                  <a:lnTo>
                    <a:pt x="34499" y="35779"/>
                  </a:lnTo>
                  <a:lnTo>
                    <a:pt x="34613" y="35573"/>
                  </a:lnTo>
                  <a:lnTo>
                    <a:pt x="34819" y="35390"/>
                  </a:lnTo>
                  <a:lnTo>
                    <a:pt x="34911" y="35345"/>
                  </a:lnTo>
                  <a:lnTo>
                    <a:pt x="35094" y="35162"/>
                  </a:lnTo>
                  <a:lnTo>
                    <a:pt x="35094" y="35002"/>
                  </a:lnTo>
                  <a:lnTo>
                    <a:pt x="35002" y="34499"/>
                  </a:lnTo>
                  <a:lnTo>
                    <a:pt x="34911" y="33973"/>
                  </a:lnTo>
                  <a:lnTo>
                    <a:pt x="34911" y="33767"/>
                  </a:lnTo>
                  <a:lnTo>
                    <a:pt x="34911" y="33356"/>
                  </a:lnTo>
                  <a:lnTo>
                    <a:pt x="34819" y="33264"/>
                  </a:lnTo>
                  <a:lnTo>
                    <a:pt x="34728" y="33196"/>
                  </a:lnTo>
                  <a:lnTo>
                    <a:pt x="34591" y="33013"/>
                  </a:lnTo>
                  <a:lnTo>
                    <a:pt x="34431" y="33013"/>
                  </a:lnTo>
                  <a:lnTo>
                    <a:pt x="34248" y="33059"/>
                  </a:lnTo>
                  <a:lnTo>
                    <a:pt x="34019" y="32990"/>
                  </a:lnTo>
                  <a:lnTo>
                    <a:pt x="33996" y="32830"/>
                  </a:lnTo>
                  <a:lnTo>
                    <a:pt x="34042" y="31504"/>
                  </a:lnTo>
                  <a:lnTo>
                    <a:pt x="34042" y="29972"/>
                  </a:lnTo>
                  <a:lnTo>
                    <a:pt x="34042" y="29332"/>
                  </a:lnTo>
                  <a:lnTo>
                    <a:pt x="33950" y="29081"/>
                  </a:lnTo>
                  <a:lnTo>
                    <a:pt x="33882" y="28989"/>
                  </a:lnTo>
                  <a:lnTo>
                    <a:pt x="33722" y="28692"/>
                  </a:lnTo>
                  <a:lnTo>
                    <a:pt x="33539" y="28601"/>
                  </a:lnTo>
                  <a:lnTo>
                    <a:pt x="33333" y="28509"/>
                  </a:lnTo>
                  <a:lnTo>
                    <a:pt x="33082" y="28189"/>
                  </a:lnTo>
                  <a:lnTo>
                    <a:pt x="32967" y="28006"/>
                  </a:lnTo>
                  <a:lnTo>
                    <a:pt x="32807" y="27846"/>
                  </a:lnTo>
                  <a:lnTo>
                    <a:pt x="32579" y="27617"/>
                  </a:lnTo>
                  <a:lnTo>
                    <a:pt x="32533" y="27435"/>
                  </a:lnTo>
                  <a:lnTo>
                    <a:pt x="32510" y="27206"/>
                  </a:lnTo>
                  <a:lnTo>
                    <a:pt x="32556" y="26772"/>
                  </a:lnTo>
                  <a:lnTo>
                    <a:pt x="32624" y="26726"/>
                  </a:lnTo>
                  <a:lnTo>
                    <a:pt x="32739" y="26703"/>
                  </a:lnTo>
                  <a:lnTo>
                    <a:pt x="33059" y="26497"/>
                  </a:lnTo>
                  <a:lnTo>
                    <a:pt x="33082" y="26383"/>
                  </a:lnTo>
                  <a:lnTo>
                    <a:pt x="33127" y="26269"/>
                  </a:lnTo>
                  <a:lnTo>
                    <a:pt x="33356" y="26063"/>
                  </a:lnTo>
                  <a:lnTo>
                    <a:pt x="33470" y="26040"/>
                  </a:lnTo>
                  <a:lnTo>
                    <a:pt x="33585" y="26040"/>
                  </a:lnTo>
                  <a:lnTo>
                    <a:pt x="33882" y="26017"/>
                  </a:lnTo>
                  <a:lnTo>
                    <a:pt x="33928" y="25926"/>
                  </a:lnTo>
                  <a:lnTo>
                    <a:pt x="33973" y="25811"/>
                  </a:lnTo>
                  <a:lnTo>
                    <a:pt x="34202" y="25583"/>
                  </a:lnTo>
                  <a:lnTo>
                    <a:pt x="34248" y="25423"/>
                  </a:lnTo>
                  <a:lnTo>
                    <a:pt x="34271" y="25194"/>
                  </a:lnTo>
                  <a:lnTo>
                    <a:pt x="34476" y="24737"/>
                  </a:lnTo>
                  <a:lnTo>
                    <a:pt x="34568" y="24668"/>
                  </a:lnTo>
                  <a:lnTo>
                    <a:pt x="34819" y="24623"/>
                  </a:lnTo>
                  <a:lnTo>
                    <a:pt x="35208" y="24577"/>
                  </a:lnTo>
                  <a:lnTo>
                    <a:pt x="35665" y="24531"/>
                  </a:lnTo>
                  <a:lnTo>
                    <a:pt x="36031" y="24508"/>
                  </a:lnTo>
                  <a:lnTo>
                    <a:pt x="36145" y="24485"/>
                  </a:lnTo>
                  <a:lnTo>
                    <a:pt x="36397" y="24371"/>
                  </a:lnTo>
                  <a:lnTo>
                    <a:pt x="36442" y="24280"/>
                  </a:lnTo>
                  <a:lnTo>
                    <a:pt x="36465" y="24005"/>
                  </a:lnTo>
                  <a:lnTo>
                    <a:pt x="36488" y="23525"/>
                  </a:lnTo>
                  <a:lnTo>
                    <a:pt x="36511" y="23319"/>
                  </a:lnTo>
                  <a:lnTo>
                    <a:pt x="36602" y="23091"/>
                  </a:lnTo>
                  <a:lnTo>
                    <a:pt x="36671" y="23022"/>
                  </a:lnTo>
                  <a:lnTo>
                    <a:pt x="36740" y="22977"/>
                  </a:lnTo>
                  <a:lnTo>
                    <a:pt x="36831" y="22725"/>
                  </a:lnTo>
                  <a:lnTo>
                    <a:pt x="36808" y="22542"/>
                  </a:lnTo>
                  <a:lnTo>
                    <a:pt x="36785" y="22199"/>
                  </a:lnTo>
                  <a:lnTo>
                    <a:pt x="36671" y="21948"/>
                  </a:lnTo>
                  <a:lnTo>
                    <a:pt x="36511" y="21673"/>
                  </a:lnTo>
                  <a:lnTo>
                    <a:pt x="36465" y="21376"/>
                  </a:lnTo>
                  <a:lnTo>
                    <a:pt x="36534" y="21193"/>
                  </a:lnTo>
                  <a:lnTo>
                    <a:pt x="36717" y="21010"/>
                  </a:lnTo>
                  <a:lnTo>
                    <a:pt x="36923" y="20713"/>
                  </a:lnTo>
                  <a:lnTo>
                    <a:pt x="37128" y="20553"/>
                  </a:lnTo>
                  <a:lnTo>
                    <a:pt x="37243" y="20576"/>
                  </a:lnTo>
                  <a:lnTo>
                    <a:pt x="37425" y="20759"/>
                  </a:lnTo>
                  <a:lnTo>
                    <a:pt x="37471" y="20896"/>
                  </a:lnTo>
                  <a:lnTo>
                    <a:pt x="37517" y="21033"/>
                  </a:lnTo>
                  <a:lnTo>
                    <a:pt x="37928" y="21170"/>
                  </a:lnTo>
                  <a:lnTo>
                    <a:pt x="38066" y="21193"/>
                  </a:lnTo>
                  <a:lnTo>
                    <a:pt x="38134" y="21216"/>
                  </a:lnTo>
                  <a:lnTo>
                    <a:pt x="38317" y="21308"/>
                  </a:lnTo>
                  <a:lnTo>
                    <a:pt x="38386" y="21285"/>
                  </a:lnTo>
                  <a:lnTo>
                    <a:pt x="38409" y="21216"/>
                  </a:lnTo>
                  <a:lnTo>
                    <a:pt x="38431" y="20850"/>
                  </a:lnTo>
                  <a:lnTo>
                    <a:pt x="38546" y="20690"/>
                  </a:lnTo>
                  <a:lnTo>
                    <a:pt x="38637" y="20713"/>
                  </a:lnTo>
                  <a:lnTo>
                    <a:pt x="38820" y="20965"/>
                  </a:lnTo>
                  <a:lnTo>
                    <a:pt x="38934" y="20988"/>
                  </a:lnTo>
                  <a:lnTo>
                    <a:pt x="39186" y="21056"/>
                  </a:lnTo>
                  <a:lnTo>
                    <a:pt x="39437" y="21170"/>
                  </a:lnTo>
                  <a:lnTo>
                    <a:pt x="39552" y="21170"/>
                  </a:lnTo>
                  <a:lnTo>
                    <a:pt x="39803" y="21148"/>
                  </a:lnTo>
                  <a:lnTo>
                    <a:pt x="39849" y="21033"/>
                  </a:lnTo>
                  <a:lnTo>
                    <a:pt x="39895" y="20668"/>
                  </a:lnTo>
                  <a:lnTo>
                    <a:pt x="39917" y="20347"/>
                  </a:lnTo>
                  <a:lnTo>
                    <a:pt x="39917" y="20210"/>
                  </a:lnTo>
                  <a:lnTo>
                    <a:pt x="39849" y="19799"/>
                  </a:lnTo>
                  <a:lnTo>
                    <a:pt x="39712" y="19707"/>
                  </a:lnTo>
                  <a:lnTo>
                    <a:pt x="39460" y="19570"/>
                  </a:lnTo>
                  <a:lnTo>
                    <a:pt x="39277" y="19410"/>
                  </a:lnTo>
                  <a:lnTo>
                    <a:pt x="39140" y="19342"/>
                  </a:lnTo>
                  <a:lnTo>
                    <a:pt x="38934" y="19159"/>
                  </a:lnTo>
                  <a:lnTo>
                    <a:pt x="38934" y="19021"/>
                  </a:lnTo>
                  <a:lnTo>
                    <a:pt x="38957" y="18656"/>
                  </a:lnTo>
                  <a:lnTo>
                    <a:pt x="38957" y="18244"/>
                  </a:lnTo>
                  <a:lnTo>
                    <a:pt x="38980" y="18084"/>
                  </a:lnTo>
                  <a:lnTo>
                    <a:pt x="39094" y="17695"/>
                  </a:lnTo>
                  <a:lnTo>
                    <a:pt x="39049" y="17627"/>
                  </a:lnTo>
                  <a:lnTo>
                    <a:pt x="38911" y="17558"/>
                  </a:lnTo>
                  <a:lnTo>
                    <a:pt x="38660" y="17353"/>
                  </a:lnTo>
                  <a:lnTo>
                    <a:pt x="38637" y="17193"/>
                  </a:lnTo>
                  <a:lnTo>
                    <a:pt x="38660" y="17032"/>
                  </a:lnTo>
                  <a:lnTo>
                    <a:pt x="38774" y="16804"/>
                  </a:lnTo>
                  <a:lnTo>
                    <a:pt x="38866" y="16758"/>
                  </a:lnTo>
                  <a:lnTo>
                    <a:pt x="38980" y="16644"/>
                  </a:lnTo>
                  <a:lnTo>
                    <a:pt x="39049" y="16347"/>
                  </a:lnTo>
                  <a:lnTo>
                    <a:pt x="39072" y="15867"/>
                  </a:lnTo>
                  <a:lnTo>
                    <a:pt x="39072" y="15501"/>
                  </a:lnTo>
                  <a:lnTo>
                    <a:pt x="38980" y="15249"/>
                  </a:lnTo>
                  <a:lnTo>
                    <a:pt x="38774" y="15044"/>
                  </a:lnTo>
                  <a:lnTo>
                    <a:pt x="38637" y="14838"/>
                  </a:lnTo>
                  <a:lnTo>
                    <a:pt x="38317" y="14563"/>
                  </a:lnTo>
                  <a:lnTo>
                    <a:pt x="38020" y="14403"/>
                  </a:lnTo>
                  <a:lnTo>
                    <a:pt x="37814" y="14198"/>
                  </a:lnTo>
                  <a:lnTo>
                    <a:pt x="37563" y="13832"/>
                  </a:lnTo>
                  <a:lnTo>
                    <a:pt x="37265" y="13580"/>
                  </a:lnTo>
                  <a:lnTo>
                    <a:pt x="36991" y="13443"/>
                  </a:lnTo>
                  <a:lnTo>
                    <a:pt x="36785" y="13260"/>
                  </a:lnTo>
                  <a:lnTo>
                    <a:pt x="36694" y="13192"/>
                  </a:lnTo>
                  <a:lnTo>
                    <a:pt x="36534" y="12986"/>
                  </a:lnTo>
                  <a:lnTo>
                    <a:pt x="36580" y="12895"/>
                  </a:lnTo>
                  <a:lnTo>
                    <a:pt x="36717" y="12734"/>
                  </a:lnTo>
                  <a:lnTo>
                    <a:pt x="36877" y="12597"/>
                  </a:lnTo>
                  <a:lnTo>
                    <a:pt x="36945" y="12506"/>
                  </a:lnTo>
                  <a:lnTo>
                    <a:pt x="37105" y="12254"/>
                  </a:lnTo>
                  <a:lnTo>
                    <a:pt x="37105" y="12094"/>
                  </a:lnTo>
                  <a:lnTo>
                    <a:pt x="37105" y="11934"/>
                  </a:lnTo>
                  <a:lnTo>
                    <a:pt x="37151" y="11683"/>
                  </a:lnTo>
                  <a:lnTo>
                    <a:pt x="37105" y="11569"/>
                  </a:lnTo>
                  <a:lnTo>
                    <a:pt x="37037" y="11569"/>
                  </a:lnTo>
                  <a:lnTo>
                    <a:pt x="36717" y="11523"/>
                  </a:lnTo>
                  <a:lnTo>
                    <a:pt x="36420" y="11477"/>
                  </a:lnTo>
                  <a:lnTo>
                    <a:pt x="36260" y="11477"/>
                  </a:lnTo>
                  <a:lnTo>
                    <a:pt x="36054" y="11363"/>
                  </a:lnTo>
                  <a:lnTo>
                    <a:pt x="35962" y="11271"/>
                  </a:lnTo>
                  <a:lnTo>
                    <a:pt x="35734" y="11111"/>
                  </a:lnTo>
                  <a:lnTo>
                    <a:pt x="35482" y="11020"/>
                  </a:lnTo>
                  <a:lnTo>
                    <a:pt x="35322" y="10951"/>
                  </a:lnTo>
                  <a:lnTo>
                    <a:pt x="35116" y="10837"/>
                  </a:lnTo>
                  <a:lnTo>
                    <a:pt x="35071" y="10746"/>
                  </a:lnTo>
                  <a:lnTo>
                    <a:pt x="35071" y="9968"/>
                  </a:lnTo>
                  <a:lnTo>
                    <a:pt x="35048" y="9168"/>
                  </a:lnTo>
                  <a:lnTo>
                    <a:pt x="35094" y="9054"/>
                  </a:lnTo>
                  <a:lnTo>
                    <a:pt x="35345" y="8871"/>
                  </a:lnTo>
                  <a:lnTo>
                    <a:pt x="35391" y="8779"/>
                  </a:lnTo>
                  <a:lnTo>
                    <a:pt x="35414" y="8665"/>
                  </a:lnTo>
                  <a:lnTo>
                    <a:pt x="35505" y="8414"/>
                  </a:lnTo>
                  <a:lnTo>
                    <a:pt x="35459" y="8276"/>
                  </a:lnTo>
                  <a:lnTo>
                    <a:pt x="35391" y="8116"/>
                  </a:lnTo>
                  <a:lnTo>
                    <a:pt x="35322" y="7751"/>
                  </a:lnTo>
                  <a:lnTo>
                    <a:pt x="35231" y="7636"/>
                  </a:lnTo>
                  <a:lnTo>
                    <a:pt x="35116" y="7613"/>
                  </a:lnTo>
                  <a:lnTo>
                    <a:pt x="34956" y="7659"/>
                  </a:lnTo>
                  <a:lnTo>
                    <a:pt x="34911" y="7545"/>
                  </a:lnTo>
                  <a:lnTo>
                    <a:pt x="34888" y="7385"/>
                  </a:lnTo>
                  <a:lnTo>
                    <a:pt x="34979" y="7133"/>
                  </a:lnTo>
                  <a:lnTo>
                    <a:pt x="35071" y="7088"/>
                  </a:lnTo>
                  <a:lnTo>
                    <a:pt x="35185" y="7088"/>
                  </a:lnTo>
                  <a:lnTo>
                    <a:pt x="35482" y="7156"/>
                  </a:lnTo>
                  <a:lnTo>
                    <a:pt x="35642" y="7133"/>
                  </a:lnTo>
                  <a:lnTo>
                    <a:pt x="35688" y="7065"/>
                  </a:lnTo>
                  <a:lnTo>
                    <a:pt x="35711" y="6653"/>
                  </a:lnTo>
                  <a:lnTo>
                    <a:pt x="35665" y="6287"/>
                  </a:lnTo>
                  <a:lnTo>
                    <a:pt x="35505" y="5945"/>
                  </a:lnTo>
                  <a:lnTo>
                    <a:pt x="35345" y="5602"/>
                  </a:lnTo>
                  <a:lnTo>
                    <a:pt x="35345" y="5419"/>
                  </a:lnTo>
                  <a:lnTo>
                    <a:pt x="35368" y="5076"/>
                  </a:lnTo>
                  <a:lnTo>
                    <a:pt x="35299" y="4984"/>
                  </a:lnTo>
                  <a:lnTo>
                    <a:pt x="35208" y="4916"/>
                  </a:lnTo>
                  <a:lnTo>
                    <a:pt x="35116" y="4596"/>
                  </a:lnTo>
                  <a:lnTo>
                    <a:pt x="35116" y="4459"/>
                  </a:lnTo>
                  <a:lnTo>
                    <a:pt x="35185" y="3978"/>
                  </a:lnTo>
                  <a:lnTo>
                    <a:pt x="35139" y="3521"/>
                  </a:lnTo>
                  <a:lnTo>
                    <a:pt x="34934" y="3338"/>
                  </a:lnTo>
                  <a:lnTo>
                    <a:pt x="34728" y="3201"/>
                  </a:lnTo>
                  <a:lnTo>
                    <a:pt x="34659" y="3133"/>
                  </a:lnTo>
                  <a:lnTo>
                    <a:pt x="34476" y="3133"/>
                  </a:lnTo>
                  <a:lnTo>
                    <a:pt x="34408" y="3178"/>
                  </a:lnTo>
                  <a:lnTo>
                    <a:pt x="34293" y="3361"/>
                  </a:lnTo>
                  <a:lnTo>
                    <a:pt x="34179" y="3658"/>
                  </a:lnTo>
                  <a:lnTo>
                    <a:pt x="33996" y="3818"/>
                  </a:lnTo>
                  <a:lnTo>
                    <a:pt x="33905" y="4001"/>
                  </a:lnTo>
                  <a:lnTo>
                    <a:pt x="33882" y="4390"/>
                  </a:lnTo>
                  <a:lnTo>
                    <a:pt x="33745" y="4641"/>
                  </a:lnTo>
                  <a:lnTo>
                    <a:pt x="33608" y="4641"/>
                  </a:lnTo>
                  <a:lnTo>
                    <a:pt x="33333" y="4596"/>
                  </a:lnTo>
                  <a:lnTo>
                    <a:pt x="32945" y="4641"/>
                  </a:lnTo>
                  <a:lnTo>
                    <a:pt x="32647" y="4596"/>
                  </a:lnTo>
                  <a:lnTo>
                    <a:pt x="32533" y="4573"/>
                  </a:lnTo>
                  <a:lnTo>
                    <a:pt x="32327" y="4504"/>
                  </a:lnTo>
                  <a:lnTo>
                    <a:pt x="32282" y="4390"/>
                  </a:lnTo>
                  <a:lnTo>
                    <a:pt x="32373" y="4024"/>
                  </a:lnTo>
                  <a:lnTo>
                    <a:pt x="32396" y="3750"/>
                  </a:lnTo>
                  <a:lnTo>
                    <a:pt x="32236" y="3613"/>
                  </a:lnTo>
                  <a:lnTo>
                    <a:pt x="32076" y="3590"/>
                  </a:lnTo>
                  <a:lnTo>
                    <a:pt x="31893" y="3567"/>
                  </a:lnTo>
                  <a:lnTo>
                    <a:pt x="31687" y="3681"/>
                  </a:lnTo>
                  <a:lnTo>
                    <a:pt x="31527" y="3887"/>
                  </a:lnTo>
                  <a:lnTo>
                    <a:pt x="31367" y="4001"/>
                  </a:lnTo>
                  <a:lnTo>
                    <a:pt x="31276" y="3978"/>
                  </a:lnTo>
                  <a:lnTo>
                    <a:pt x="31138" y="3864"/>
                  </a:lnTo>
                  <a:lnTo>
                    <a:pt x="31093" y="3773"/>
                  </a:lnTo>
                  <a:lnTo>
                    <a:pt x="31047" y="3681"/>
                  </a:lnTo>
                  <a:lnTo>
                    <a:pt x="30864" y="3590"/>
                  </a:lnTo>
                  <a:lnTo>
                    <a:pt x="30818" y="3498"/>
                  </a:lnTo>
                  <a:lnTo>
                    <a:pt x="30818" y="3338"/>
                  </a:lnTo>
                  <a:lnTo>
                    <a:pt x="30841" y="3041"/>
                  </a:lnTo>
                  <a:lnTo>
                    <a:pt x="30910" y="2995"/>
                  </a:lnTo>
                  <a:lnTo>
                    <a:pt x="31161" y="2950"/>
                  </a:lnTo>
                  <a:lnTo>
                    <a:pt x="31299" y="2812"/>
                  </a:lnTo>
                  <a:lnTo>
                    <a:pt x="31299" y="2744"/>
                  </a:lnTo>
                  <a:lnTo>
                    <a:pt x="31390" y="2561"/>
                  </a:lnTo>
                  <a:lnTo>
                    <a:pt x="31436" y="2264"/>
                  </a:lnTo>
                  <a:lnTo>
                    <a:pt x="31390" y="2012"/>
                  </a:lnTo>
                  <a:lnTo>
                    <a:pt x="31413" y="1715"/>
                  </a:lnTo>
                  <a:lnTo>
                    <a:pt x="31390" y="1372"/>
                  </a:lnTo>
                  <a:lnTo>
                    <a:pt x="31367" y="1235"/>
                  </a:lnTo>
                  <a:lnTo>
                    <a:pt x="31253" y="1075"/>
                  </a:lnTo>
                  <a:lnTo>
                    <a:pt x="31138" y="1075"/>
                  </a:lnTo>
                  <a:lnTo>
                    <a:pt x="30978" y="1052"/>
                  </a:lnTo>
                  <a:lnTo>
                    <a:pt x="30613" y="938"/>
                  </a:lnTo>
                  <a:lnTo>
                    <a:pt x="30498" y="1029"/>
                  </a:lnTo>
                  <a:lnTo>
                    <a:pt x="30475" y="1189"/>
                  </a:lnTo>
                  <a:lnTo>
                    <a:pt x="30384" y="1509"/>
                  </a:lnTo>
                  <a:lnTo>
                    <a:pt x="30293" y="1532"/>
                  </a:lnTo>
                  <a:lnTo>
                    <a:pt x="30133" y="1532"/>
                  </a:lnTo>
                  <a:lnTo>
                    <a:pt x="29835" y="1509"/>
                  </a:lnTo>
                  <a:lnTo>
                    <a:pt x="29790" y="1372"/>
                  </a:lnTo>
                  <a:lnTo>
                    <a:pt x="29790" y="1189"/>
                  </a:lnTo>
                  <a:lnTo>
                    <a:pt x="29767" y="984"/>
                  </a:lnTo>
                  <a:lnTo>
                    <a:pt x="29698" y="892"/>
                  </a:lnTo>
                  <a:lnTo>
                    <a:pt x="29607" y="915"/>
                  </a:lnTo>
                  <a:lnTo>
                    <a:pt x="29310" y="938"/>
                  </a:lnTo>
                  <a:lnTo>
                    <a:pt x="28944" y="869"/>
                  </a:lnTo>
                  <a:lnTo>
                    <a:pt x="28784" y="824"/>
                  </a:lnTo>
                  <a:lnTo>
                    <a:pt x="28624" y="801"/>
                  </a:lnTo>
                  <a:lnTo>
                    <a:pt x="28601" y="892"/>
                  </a:lnTo>
                  <a:lnTo>
                    <a:pt x="28578" y="1006"/>
                  </a:lnTo>
                  <a:lnTo>
                    <a:pt x="28532" y="1189"/>
                  </a:lnTo>
                  <a:lnTo>
                    <a:pt x="28349" y="1235"/>
                  </a:lnTo>
                  <a:lnTo>
                    <a:pt x="28121" y="1258"/>
                  </a:lnTo>
                  <a:lnTo>
                    <a:pt x="27869" y="1235"/>
                  </a:lnTo>
                  <a:lnTo>
                    <a:pt x="27846" y="1098"/>
                  </a:lnTo>
                  <a:lnTo>
                    <a:pt x="27755" y="824"/>
                  </a:lnTo>
                  <a:lnTo>
                    <a:pt x="27755" y="549"/>
                  </a:lnTo>
                  <a:lnTo>
                    <a:pt x="27801" y="389"/>
                  </a:lnTo>
                  <a:lnTo>
                    <a:pt x="27801" y="183"/>
                  </a:lnTo>
                  <a:lnTo>
                    <a:pt x="27732" y="115"/>
                  </a:lnTo>
                  <a:lnTo>
                    <a:pt x="27663" y="115"/>
                  </a:lnTo>
                  <a:lnTo>
                    <a:pt x="27435" y="298"/>
                  </a:lnTo>
                  <a:lnTo>
                    <a:pt x="27252" y="481"/>
                  </a:lnTo>
                  <a:lnTo>
                    <a:pt x="27161" y="549"/>
                  </a:lnTo>
                  <a:lnTo>
                    <a:pt x="26978" y="755"/>
                  </a:lnTo>
                  <a:lnTo>
                    <a:pt x="26863" y="755"/>
                  </a:lnTo>
                  <a:lnTo>
                    <a:pt x="26703" y="663"/>
                  </a:lnTo>
                  <a:lnTo>
                    <a:pt x="26452" y="526"/>
                  </a:lnTo>
                  <a:lnTo>
                    <a:pt x="26292" y="481"/>
                  </a:lnTo>
                  <a:lnTo>
                    <a:pt x="26086" y="435"/>
                  </a:lnTo>
                  <a:lnTo>
                    <a:pt x="26063" y="321"/>
                  </a:lnTo>
                  <a:lnTo>
                    <a:pt x="26063" y="206"/>
                  </a:lnTo>
                  <a:lnTo>
                    <a:pt x="25972" y="69"/>
                  </a:lnTo>
                  <a:lnTo>
                    <a:pt x="25857" y="69"/>
                  </a:lnTo>
                  <a:lnTo>
                    <a:pt x="25446" y="46"/>
                  </a:lnTo>
                  <a:lnTo>
                    <a:pt x="25012"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94"/>
            <p:cNvSpPr/>
            <p:nvPr/>
          </p:nvSpPr>
          <p:spPr>
            <a:xfrm>
              <a:off x="5118515" y="3412959"/>
              <a:ext cx="336863" cy="257163"/>
            </a:xfrm>
            <a:custGeom>
              <a:avLst/>
              <a:gdLst/>
              <a:ahLst/>
              <a:cxnLst/>
              <a:rect l="l" t="t" r="r" b="b"/>
              <a:pathLst>
                <a:path w="14975" h="11432" extrusionOk="0">
                  <a:moveTo>
                    <a:pt x="7202" y="1"/>
                  </a:moveTo>
                  <a:lnTo>
                    <a:pt x="7064" y="46"/>
                  </a:lnTo>
                  <a:lnTo>
                    <a:pt x="6767" y="115"/>
                  </a:lnTo>
                  <a:lnTo>
                    <a:pt x="6333" y="229"/>
                  </a:lnTo>
                  <a:lnTo>
                    <a:pt x="6127" y="412"/>
                  </a:lnTo>
                  <a:lnTo>
                    <a:pt x="5921" y="664"/>
                  </a:lnTo>
                  <a:lnTo>
                    <a:pt x="5601" y="1144"/>
                  </a:lnTo>
                  <a:lnTo>
                    <a:pt x="5510" y="1418"/>
                  </a:lnTo>
                  <a:lnTo>
                    <a:pt x="5373" y="1715"/>
                  </a:lnTo>
                  <a:lnTo>
                    <a:pt x="4938" y="2104"/>
                  </a:lnTo>
                  <a:lnTo>
                    <a:pt x="4664" y="2172"/>
                  </a:lnTo>
                  <a:lnTo>
                    <a:pt x="4572" y="2104"/>
                  </a:lnTo>
                  <a:lnTo>
                    <a:pt x="4367" y="1921"/>
                  </a:lnTo>
                  <a:lnTo>
                    <a:pt x="3978" y="1670"/>
                  </a:lnTo>
                  <a:lnTo>
                    <a:pt x="3772" y="1601"/>
                  </a:lnTo>
                  <a:lnTo>
                    <a:pt x="3727" y="1647"/>
                  </a:lnTo>
                  <a:lnTo>
                    <a:pt x="3338" y="1944"/>
                  </a:lnTo>
                  <a:lnTo>
                    <a:pt x="2835" y="2355"/>
                  </a:lnTo>
                  <a:lnTo>
                    <a:pt x="2538" y="2538"/>
                  </a:lnTo>
                  <a:lnTo>
                    <a:pt x="1966" y="2744"/>
                  </a:lnTo>
                  <a:lnTo>
                    <a:pt x="1669" y="2744"/>
                  </a:lnTo>
                  <a:lnTo>
                    <a:pt x="1600" y="2675"/>
                  </a:lnTo>
                  <a:lnTo>
                    <a:pt x="1326" y="2378"/>
                  </a:lnTo>
                  <a:lnTo>
                    <a:pt x="1029" y="2218"/>
                  </a:lnTo>
                  <a:lnTo>
                    <a:pt x="892" y="2104"/>
                  </a:lnTo>
                  <a:lnTo>
                    <a:pt x="572" y="2058"/>
                  </a:lnTo>
                  <a:lnTo>
                    <a:pt x="320" y="2058"/>
                  </a:lnTo>
                  <a:lnTo>
                    <a:pt x="0" y="2081"/>
                  </a:lnTo>
                  <a:lnTo>
                    <a:pt x="0" y="2607"/>
                  </a:lnTo>
                  <a:lnTo>
                    <a:pt x="0" y="2904"/>
                  </a:lnTo>
                  <a:lnTo>
                    <a:pt x="23" y="3041"/>
                  </a:lnTo>
                  <a:lnTo>
                    <a:pt x="206" y="3293"/>
                  </a:lnTo>
                  <a:lnTo>
                    <a:pt x="343" y="3384"/>
                  </a:lnTo>
                  <a:lnTo>
                    <a:pt x="549" y="3498"/>
                  </a:lnTo>
                  <a:lnTo>
                    <a:pt x="869" y="3704"/>
                  </a:lnTo>
                  <a:lnTo>
                    <a:pt x="1257" y="3910"/>
                  </a:lnTo>
                  <a:lnTo>
                    <a:pt x="1555" y="4047"/>
                  </a:lnTo>
                  <a:lnTo>
                    <a:pt x="1989" y="4367"/>
                  </a:lnTo>
                  <a:lnTo>
                    <a:pt x="2195" y="4573"/>
                  </a:lnTo>
                  <a:lnTo>
                    <a:pt x="2538" y="4756"/>
                  </a:lnTo>
                  <a:lnTo>
                    <a:pt x="2972" y="5007"/>
                  </a:lnTo>
                  <a:lnTo>
                    <a:pt x="3201" y="5236"/>
                  </a:lnTo>
                  <a:lnTo>
                    <a:pt x="3475" y="5396"/>
                  </a:lnTo>
                  <a:lnTo>
                    <a:pt x="3612" y="5396"/>
                  </a:lnTo>
                  <a:lnTo>
                    <a:pt x="3818" y="5442"/>
                  </a:lnTo>
                  <a:lnTo>
                    <a:pt x="3909" y="5579"/>
                  </a:lnTo>
                  <a:lnTo>
                    <a:pt x="3932" y="5716"/>
                  </a:lnTo>
                  <a:lnTo>
                    <a:pt x="3978" y="6219"/>
                  </a:lnTo>
                  <a:lnTo>
                    <a:pt x="4047" y="6493"/>
                  </a:lnTo>
                  <a:lnTo>
                    <a:pt x="4024" y="6585"/>
                  </a:lnTo>
                  <a:lnTo>
                    <a:pt x="3795" y="6722"/>
                  </a:lnTo>
                  <a:lnTo>
                    <a:pt x="3727" y="6836"/>
                  </a:lnTo>
                  <a:lnTo>
                    <a:pt x="3635" y="7065"/>
                  </a:lnTo>
                  <a:lnTo>
                    <a:pt x="3635" y="7499"/>
                  </a:lnTo>
                  <a:lnTo>
                    <a:pt x="3658" y="7956"/>
                  </a:lnTo>
                  <a:lnTo>
                    <a:pt x="3658" y="8254"/>
                  </a:lnTo>
                  <a:lnTo>
                    <a:pt x="3727" y="8619"/>
                  </a:lnTo>
                  <a:lnTo>
                    <a:pt x="3887" y="8871"/>
                  </a:lnTo>
                  <a:lnTo>
                    <a:pt x="4001" y="8940"/>
                  </a:lnTo>
                  <a:lnTo>
                    <a:pt x="4229" y="9191"/>
                  </a:lnTo>
                  <a:lnTo>
                    <a:pt x="4252" y="9351"/>
                  </a:lnTo>
                  <a:lnTo>
                    <a:pt x="4229" y="9511"/>
                  </a:lnTo>
                  <a:lnTo>
                    <a:pt x="4252" y="9694"/>
                  </a:lnTo>
                  <a:lnTo>
                    <a:pt x="4435" y="9808"/>
                  </a:lnTo>
                  <a:lnTo>
                    <a:pt x="4847" y="9945"/>
                  </a:lnTo>
                  <a:lnTo>
                    <a:pt x="5030" y="10106"/>
                  </a:lnTo>
                  <a:lnTo>
                    <a:pt x="5167" y="10174"/>
                  </a:lnTo>
                  <a:lnTo>
                    <a:pt x="5624" y="10037"/>
                  </a:lnTo>
                  <a:lnTo>
                    <a:pt x="5693" y="9991"/>
                  </a:lnTo>
                  <a:lnTo>
                    <a:pt x="5738" y="9831"/>
                  </a:lnTo>
                  <a:lnTo>
                    <a:pt x="5807" y="9580"/>
                  </a:lnTo>
                  <a:lnTo>
                    <a:pt x="5944" y="9374"/>
                  </a:lnTo>
                  <a:lnTo>
                    <a:pt x="6036" y="9122"/>
                  </a:lnTo>
                  <a:lnTo>
                    <a:pt x="6081" y="9008"/>
                  </a:lnTo>
                  <a:lnTo>
                    <a:pt x="6287" y="8848"/>
                  </a:lnTo>
                  <a:lnTo>
                    <a:pt x="6401" y="8825"/>
                  </a:lnTo>
                  <a:lnTo>
                    <a:pt x="7316" y="8825"/>
                  </a:lnTo>
                  <a:lnTo>
                    <a:pt x="7384" y="9077"/>
                  </a:lnTo>
                  <a:lnTo>
                    <a:pt x="7522" y="9397"/>
                  </a:lnTo>
                  <a:lnTo>
                    <a:pt x="7590" y="9488"/>
                  </a:lnTo>
                  <a:lnTo>
                    <a:pt x="7682" y="9717"/>
                  </a:lnTo>
                  <a:lnTo>
                    <a:pt x="7819" y="9763"/>
                  </a:lnTo>
                  <a:lnTo>
                    <a:pt x="7979" y="9763"/>
                  </a:lnTo>
                  <a:lnTo>
                    <a:pt x="8322" y="9694"/>
                  </a:lnTo>
                  <a:lnTo>
                    <a:pt x="8367" y="9580"/>
                  </a:lnTo>
                  <a:lnTo>
                    <a:pt x="8390" y="9443"/>
                  </a:lnTo>
                  <a:lnTo>
                    <a:pt x="8505" y="9191"/>
                  </a:lnTo>
                  <a:lnTo>
                    <a:pt x="8619" y="9168"/>
                  </a:lnTo>
                  <a:lnTo>
                    <a:pt x="8756" y="9145"/>
                  </a:lnTo>
                  <a:lnTo>
                    <a:pt x="9053" y="9168"/>
                  </a:lnTo>
                  <a:lnTo>
                    <a:pt x="9076" y="9260"/>
                  </a:lnTo>
                  <a:lnTo>
                    <a:pt x="9168" y="9465"/>
                  </a:lnTo>
                  <a:lnTo>
                    <a:pt x="9328" y="9625"/>
                  </a:lnTo>
                  <a:lnTo>
                    <a:pt x="9351" y="9694"/>
                  </a:lnTo>
                  <a:lnTo>
                    <a:pt x="9396" y="9945"/>
                  </a:lnTo>
                  <a:lnTo>
                    <a:pt x="9282" y="10060"/>
                  </a:lnTo>
                  <a:lnTo>
                    <a:pt x="9190" y="10197"/>
                  </a:lnTo>
                  <a:lnTo>
                    <a:pt x="9236" y="10426"/>
                  </a:lnTo>
                  <a:lnTo>
                    <a:pt x="9259" y="10494"/>
                  </a:lnTo>
                  <a:lnTo>
                    <a:pt x="9465" y="10540"/>
                  </a:lnTo>
                  <a:lnTo>
                    <a:pt x="9899" y="10586"/>
                  </a:lnTo>
                  <a:lnTo>
                    <a:pt x="10082" y="10563"/>
                  </a:lnTo>
                  <a:lnTo>
                    <a:pt x="10311" y="10517"/>
                  </a:lnTo>
                  <a:lnTo>
                    <a:pt x="10402" y="10586"/>
                  </a:lnTo>
                  <a:lnTo>
                    <a:pt x="10425" y="10700"/>
                  </a:lnTo>
                  <a:lnTo>
                    <a:pt x="10471" y="10929"/>
                  </a:lnTo>
                  <a:lnTo>
                    <a:pt x="10608" y="11226"/>
                  </a:lnTo>
                  <a:lnTo>
                    <a:pt x="10677" y="11249"/>
                  </a:lnTo>
                  <a:lnTo>
                    <a:pt x="10837" y="11386"/>
                  </a:lnTo>
                  <a:lnTo>
                    <a:pt x="11134" y="11431"/>
                  </a:lnTo>
                  <a:lnTo>
                    <a:pt x="11591" y="11431"/>
                  </a:lnTo>
                  <a:lnTo>
                    <a:pt x="11660" y="11340"/>
                  </a:lnTo>
                  <a:lnTo>
                    <a:pt x="11637" y="10997"/>
                  </a:lnTo>
                  <a:lnTo>
                    <a:pt x="11682" y="10768"/>
                  </a:lnTo>
                  <a:lnTo>
                    <a:pt x="11820" y="10746"/>
                  </a:lnTo>
                  <a:lnTo>
                    <a:pt x="11957" y="10608"/>
                  </a:lnTo>
                  <a:lnTo>
                    <a:pt x="12094" y="10334"/>
                  </a:lnTo>
                  <a:lnTo>
                    <a:pt x="12208" y="10266"/>
                  </a:lnTo>
                  <a:lnTo>
                    <a:pt x="12323" y="10266"/>
                  </a:lnTo>
                  <a:lnTo>
                    <a:pt x="12620" y="10174"/>
                  </a:lnTo>
                  <a:lnTo>
                    <a:pt x="12734" y="10060"/>
                  </a:lnTo>
                  <a:lnTo>
                    <a:pt x="12803" y="9968"/>
                  </a:lnTo>
                  <a:lnTo>
                    <a:pt x="12986" y="9808"/>
                  </a:lnTo>
                  <a:lnTo>
                    <a:pt x="13100" y="9808"/>
                  </a:lnTo>
                  <a:lnTo>
                    <a:pt x="13283" y="9831"/>
                  </a:lnTo>
                  <a:lnTo>
                    <a:pt x="13534" y="9808"/>
                  </a:lnTo>
                  <a:lnTo>
                    <a:pt x="13511" y="9488"/>
                  </a:lnTo>
                  <a:lnTo>
                    <a:pt x="13511" y="9305"/>
                  </a:lnTo>
                  <a:lnTo>
                    <a:pt x="13603" y="8985"/>
                  </a:lnTo>
                  <a:lnTo>
                    <a:pt x="13786" y="8711"/>
                  </a:lnTo>
                  <a:lnTo>
                    <a:pt x="13946" y="8277"/>
                  </a:lnTo>
                  <a:lnTo>
                    <a:pt x="14220" y="7819"/>
                  </a:lnTo>
                  <a:lnTo>
                    <a:pt x="14403" y="7659"/>
                  </a:lnTo>
                  <a:lnTo>
                    <a:pt x="14769" y="7362"/>
                  </a:lnTo>
                  <a:lnTo>
                    <a:pt x="14929" y="7088"/>
                  </a:lnTo>
                  <a:lnTo>
                    <a:pt x="14929" y="6905"/>
                  </a:lnTo>
                  <a:lnTo>
                    <a:pt x="14929" y="6516"/>
                  </a:lnTo>
                  <a:lnTo>
                    <a:pt x="14975" y="5853"/>
                  </a:lnTo>
                  <a:lnTo>
                    <a:pt x="14906" y="5510"/>
                  </a:lnTo>
                  <a:lnTo>
                    <a:pt x="14837" y="5419"/>
                  </a:lnTo>
                  <a:lnTo>
                    <a:pt x="14609" y="5305"/>
                  </a:lnTo>
                  <a:lnTo>
                    <a:pt x="14197" y="5350"/>
                  </a:lnTo>
                  <a:lnTo>
                    <a:pt x="13969" y="5259"/>
                  </a:lnTo>
                  <a:lnTo>
                    <a:pt x="13786" y="5099"/>
                  </a:lnTo>
                  <a:lnTo>
                    <a:pt x="13443" y="4733"/>
                  </a:lnTo>
                  <a:lnTo>
                    <a:pt x="13237" y="4664"/>
                  </a:lnTo>
                  <a:lnTo>
                    <a:pt x="13100" y="4619"/>
                  </a:lnTo>
                  <a:lnTo>
                    <a:pt x="12940" y="4436"/>
                  </a:lnTo>
                  <a:lnTo>
                    <a:pt x="12826" y="4047"/>
                  </a:lnTo>
                  <a:lnTo>
                    <a:pt x="12803" y="3819"/>
                  </a:lnTo>
                  <a:lnTo>
                    <a:pt x="12826" y="3567"/>
                  </a:lnTo>
                  <a:lnTo>
                    <a:pt x="12940" y="3018"/>
                  </a:lnTo>
                  <a:lnTo>
                    <a:pt x="13031" y="2858"/>
                  </a:lnTo>
                  <a:lnTo>
                    <a:pt x="13168" y="2721"/>
                  </a:lnTo>
                  <a:lnTo>
                    <a:pt x="13374" y="2355"/>
                  </a:lnTo>
                  <a:lnTo>
                    <a:pt x="13397" y="2150"/>
                  </a:lnTo>
                  <a:lnTo>
                    <a:pt x="13328" y="2058"/>
                  </a:lnTo>
                  <a:lnTo>
                    <a:pt x="13146" y="1898"/>
                  </a:lnTo>
                  <a:lnTo>
                    <a:pt x="12871" y="1624"/>
                  </a:lnTo>
                  <a:lnTo>
                    <a:pt x="12665" y="1532"/>
                  </a:lnTo>
                  <a:lnTo>
                    <a:pt x="12574" y="1555"/>
                  </a:lnTo>
                  <a:lnTo>
                    <a:pt x="12368" y="1692"/>
                  </a:lnTo>
                  <a:lnTo>
                    <a:pt x="12140" y="2150"/>
                  </a:lnTo>
                  <a:lnTo>
                    <a:pt x="12003" y="2333"/>
                  </a:lnTo>
                  <a:lnTo>
                    <a:pt x="11911" y="2355"/>
                  </a:lnTo>
                  <a:lnTo>
                    <a:pt x="11728" y="2287"/>
                  </a:lnTo>
                  <a:lnTo>
                    <a:pt x="11340" y="1898"/>
                  </a:lnTo>
                  <a:lnTo>
                    <a:pt x="11202" y="1692"/>
                  </a:lnTo>
                  <a:lnTo>
                    <a:pt x="11111" y="1441"/>
                  </a:lnTo>
                  <a:lnTo>
                    <a:pt x="10974" y="1029"/>
                  </a:lnTo>
                  <a:lnTo>
                    <a:pt x="10791" y="869"/>
                  </a:lnTo>
                  <a:lnTo>
                    <a:pt x="10631" y="892"/>
                  </a:lnTo>
                  <a:lnTo>
                    <a:pt x="9831" y="961"/>
                  </a:lnTo>
                  <a:lnTo>
                    <a:pt x="9122" y="892"/>
                  </a:lnTo>
                  <a:lnTo>
                    <a:pt x="8848" y="892"/>
                  </a:lnTo>
                  <a:lnTo>
                    <a:pt x="8367" y="915"/>
                  </a:lnTo>
                  <a:lnTo>
                    <a:pt x="8070" y="824"/>
                  </a:lnTo>
                  <a:lnTo>
                    <a:pt x="7956" y="709"/>
                  </a:lnTo>
                  <a:lnTo>
                    <a:pt x="7750" y="412"/>
                  </a:lnTo>
                  <a:lnTo>
                    <a:pt x="7453" y="92"/>
                  </a:lnTo>
                  <a:lnTo>
                    <a:pt x="7202"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94"/>
            <p:cNvSpPr/>
            <p:nvPr/>
          </p:nvSpPr>
          <p:spPr>
            <a:xfrm>
              <a:off x="5864148" y="3062758"/>
              <a:ext cx="1413766" cy="1433314"/>
            </a:xfrm>
            <a:custGeom>
              <a:avLst/>
              <a:gdLst/>
              <a:ahLst/>
              <a:cxnLst/>
              <a:rect l="l" t="t" r="r" b="b"/>
              <a:pathLst>
                <a:path w="62848" h="63717" extrusionOk="0">
                  <a:moveTo>
                    <a:pt x="14975" y="1"/>
                  </a:moveTo>
                  <a:lnTo>
                    <a:pt x="14907" y="138"/>
                  </a:lnTo>
                  <a:lnTo>
                    <a:pt x="14861" y="207"/>
                  </a:lnTo>
                  <a:lnTo>
                    <a:pt x="14724" y="435"/>
                  </a:lnTo>
                  <a:lnTo>
                    <a:pt x="14084" y="1030"/>
                  </a:lnTo>
                  <a:lnTo>
                    <a:pt x="13855" y="1235"/>
                  </a:lnTo>
                  <a:lnTo>
                    <a:pt x="13443" y="1601"/>
                  </a:lnTo>
                  <a:lnTo>
                    <a:pt x="13032" y="1875"/>
                  </a:lnTo>
                  <a:lnTo>
                    <a:pt x="12460" y="1944"/>
                  </a:lnTo>
                  <a:lnTo>
                    <a:pt x="11363" y="1944"/>
                  </a:lnTo>
                  <a:lnTo>
                    <a:pt x="10814" y="1875"/>
                  </a:lnTo>
                  <a:lnTo>
                    <a:pt x="10746" y="1921"/>
                  </a:lnTo>
                  <a:lnTo>
                    <a:pt x="10677" y="2195"/>
                  </a:lnTo>
                  <a:lnTo>
                    <a:pt x="10654" y="2790"/>
                  </a:lnTo>
                  <a:lnTo>
                    <a:pt x="10700" y="3110"/>
                  </a:lnTo>
                  <a:lnTo>
                    <a:pt x="10700" y="3201"/>
                  </a:lnTo>
                  <a:lnTo>
                    <a:pt x="10586" y="3316"/>
                  </a:lnTo>
                  <a:lnTo>
                    <a:pt x="10243" y="3361"/>
                  </a:lnTo>
                  <a:lnTo>
                    <a:pt x="9991" y="3361"/>
                  </a:lnTo>
                  <a:lnTo>
                    <a:pt x="9786" y="3407"/>
                  </a:lnTo>
                  <a:lnTo>
                    <a:pt x="9557" y="3773"/>
                  </a:lnTo>
                  <a:lnTo>
                    <a:pt x="9443" y="3910"/>
                  </a:lnTo>
                  <a:lnTo>
                    <a:pt x="9283" y="4070"/>
                  </a:lnTo>
                  <a:lnTo>
                    <a:pt x="9077" y="4436"/>
                  </a:lnTo>
                  <a:lnTo>
                    <a:pt x="8985" y="4482"/>
                  </a:lnTo>
                  <a:lnTo>
                    <a:pt x="8482" y="4505"/>
                  </a:lnTo>
                  <a:lnTo>
                    <a:pt x="7911" y="4482"/>
                  </a:lnTo>
                  <a:lnTo>
                    <a:pt x="7819" y="4482"/>
                  </a:lnTo>
                  <a:lnTo>
                    <a:pt x="7705" y="4596"/>
                  </a:lnTo>
                  <a:lnTo>
                    <a:pt x="7591" y="4916"/>
                  </a:lnTo>
                  <a:lnTo>
                    <a:pt x="7545" y="5145"/>
                  </a:lnTo>
                  <a:lnTo>
                    <a:pt x="7522" y="5693"/>
                  </a:lnTo>
                  <a:lnTo>
                    <a:pt x="7614" y="6448"/>
                  </a:lnTo>
                  <a:lnTo>
                    <a:pt x="7614" y="6631"/>
                  </a:lnTo>
                  <a:lnTo>
                    <a:pt x="7522" y="6905"/>
                  </a:lnTo>
                  <a:lnTo>
                    <a:pt x="7271" y="7202"/>
                  </a:lnTo>
                  <a:lnTo>
                    <a:pt x="7042" y="7271"/>
                  </a:lnTo>
                  <a:lnTo>
                    <a:pt x="6288" y="7134"/>
                  </a:lnTo>
                  <a:lnTo>
                    <a:pt x="5830" y="6974"/>
                  </a:lnTo>
                  <a:lnTo>
                    <a:pt x="5465" y="7019"/>
                  </a:lnTo>
                  <a:lnTo>
                    <a:pt x="4870" y="7065"/>
                  </a:lnTo>
                  <a:lnTo>
                    <a:pt x="4665" y="7019"/>
                  </a:lnTo>
                  <a:lnTo>
                    <a:pt x="4276" y="6791"/>
                  </a:lnTo>
                  <a:lnTo>
                    <a:pt x="4047" y="6699"/>
                  </a:lnTo>
                  <a:lnTo>
                    <a:pt x="3773" y="6699"/>
                  </a:lnTo>
                  <a:lnTo>
                    <a:pt x="3178" y="6859"/>
                  </a:lnTo>
                  <a:lnTo>
                    <a:pt x="3041" y="7019"/>
                  </a:lnTo>
                  <a:lnTo>
                    <a:pt x="2973" y="7088"/>
                  </a:lnTo>
                  <a:lnTo>
                    <a:pt x="2767" y="7088"/>
                  </a:lnTo>
                  <a:lnTo>
                    <a:pt x="2333" y="6974"/>
                  </a:lnTo>
                  <a:lnTo>
                    <a:pt x="2127" y="6905"/>
                  </a:lnTo>
                  <a:lnTo>
                    <a:pt x="1921" y="6905"/>
                  </a:lnTo>
                  <a:lnTo>
                    <a:pt x="1350" y="7134"/>
                  </a:lnTo>
                  <a:lnTo>
                    <a:pt x="1144" y="7317"/>
                  </a:lnTo>
                  <a:lnTo>
                    <a:pt x="1029" y="7545"/>
                  </a:lnTo>
                  <a:lnTo>
                    <a:pt x="1052" y="8231"/>
                  </a:lnTo>
                  <a:lnTo>
                    <a:pt x="1144" y="8482"/>
                  </a:lnTo>
                  <a:lnTo>
                    <a:pt x="1235" y="8734"/>
                  </a:lnTo>
                  <a:lnTo>
                    <a:pt x="1235" y="9283"/>
                  </a:lnTo>
                  <a:lnTo>
                    <a:pt x="1144" y="9511"/>
                  </a:lnTo>
                  <a:lnTo>
                    <a:pt x="778" y="10037"/>
                  </a:lnTo>
                  <a:lnTo>
                    <a:pt x="389" y="10517"/>
                  </a:lnTo>
                  <a:lnTo>
                    <a:pt x="252" y="10997"/>
                  </a:lnTo>
                  <a:lnTo>
                    <a:pt x="46" y="11935"/>
                  </a:lnTo>
                  <a:lnTo>
                    <a:pt x="1" y="12163"/>
                  </a:lnTo>
                  <a:lnTo>
                    <a:pt x="138" y="12415"/>
                  </a:lnTo>
                  <a:lnTo>
                    <a:pt x="572" y="12620"/>
                  </a:lnTo>
                  <a:lnTo>
                    <a:pt x="892" y="12849"/>
                  </a:lnTo>
                  <a:lnTo>
                    <a:pt x="1167" y="13169"/>
                  </a:lnTo>
                  <a:lnTo>
                    <a:pt x="1372" y="13764"/>
                  </a:lnTo>
                  <a:lnTo>
                    <a:pt x="1418" y="14084"/>
                  </a:lnTo>
                  <a:lnTo>
                    <a:pt x="1418" y="14358"/>
                  </a:lnTo>
                  <a:lnTo>
                    <a:pt x="1258" y="14815"/>
                  </a:lnTo>
                  <a:lnTo>
                    <a:pt x="1144" y="15044"/>
                  </a:lnTo>
                  <a:lnTo>
                    <a:pt x="847" y="15478"/>
                  </a:lnTo>
                  <a:lnTo>
                    <a:pt x="595" y="15844"/>
                  </a:lnTo>
                  <a:lnTo>
                    <a:pt x="549" y="16050"/>
                  </a:lnTo>
                  <a:lnTo>
                    <a:pt x="732" y="16507"/>
                  </a:lnTo>
                  <a:lnTo>
                    <a:pt x="892" y="16667"/>
                  </a:lnTo>
                  <a:lnTo>
                    <a:pt x="1098" y="16827"/>
                  </a:lnTo>
                  <a:lnTo>
                    <a:pt x="1487" y="17467"/>
                  </a:lnTo>
                  <a:lnTo>
                    <a:pt x="1647" y="17719"/>
                  </a:lnTo>
                  <a:lnTo>
                    <a:pt x="1670" y="17650"/>
                  </a:lnTo>
                  <a:lnTo>
                    <a:pt x="1807" y="17764"/>
                  </a:lnTo>
                  <a:lnTo>
                    <a:pt x="1944" y="17856"/>
                  </a:lnTo>
                  <a:lnTo>
                    <a:pt x="2150" y="17970"/>
                  </a:lnTo>
                  <a:lnTo>
                    <a:pt x="2401" y="18062"/>
                  </a:lnTo>
                  <a:lnTo>
                    <a:pt x="2676" y="18176"/>
                  </a:lnTo>
                  <a:lnTo>
                    <a:pt x="2950" y="18267"/>
                  </a:lnTo>
                  <a:lnTo>
                    <a:pt x="3133" y="18267"/>
                  </a:lnTo>
                  <a:lnTo>
                    <a:pt x="3339" y="18222"/>
                  </a:lnTo>
                  <a:lnTo>
                    <a:pt x="3430" y="18153"/>
                  </a:lnTo>
                  <a:lnTo>
                    <a:pt x="3544" y="18016"/>
                  </a:lnTo>
                  <a:lnTo>
                    <a:pt x="3750" y="17993"/>
                  </a:lnTo>
                  <a:lnTo>
                    <a:pt x="3910" y="17970"/>
                  </a:lnTo>
                  <a:lnTo>
                    <a:pt x="4093" y="17787"/>
                  </a:lnTo>
                  <a:lnTo>
                    <a:pt x="4070" y="17650"/>
                  </a:lnTo>
                  <a:lnTo>
                    <a:pt x="4070" y="17513"/>
                  </a:lnTo>
                  <a:lnTo>
                    <a:pt x="4367" y="17261"/>
                  </a:lnTo>
                  <a:lnTo>
                    <a:pt x="4527" y="17056"/>
                  </a:lnTo>
                  <a:lnTo>
                    <a:pt x="4665" y="16850"/>
                  </a:lnTo>
                  <a:lnTo>
                    <a:pt x="4665" y="16484"/>
                  </a:lnTo>
                  <a:lnTo>
                    <a:pt x="4733" y="16278"/>
                  </a:lnTo>
                  <a:lnTo>
                    <a:pt x="4825" y="16095"/>
                  </a:lnTo>
                  <a:lnTo>
                    <a:pt x="5122" y="15958"/>
                  </a:lnTo>
                  <a:lnTo>
                    <a:pt x="5282" y="15867"/>
                  </a:lnTo>
                  <a:lnTo>
                    <a:pt x="5396" y="15730"/>
                  </a:lnTo>
                  <a:lnTo>
                    <a:pt x="5328" y="15364"/>
                  </a:lnTo>
                  <a:lnTo>
                    <a:pt x="5282" y="15227"/>
                  </a:lnTo>
                  <a:lnTo>
                    <a:pt x="5236" y="15112"/>
                  </a:lnTo>
                  <a:lnTo>
                    <a:pt x="4962" y="14952"/>
                  </a:lnTo>
                  <a:lnTo>
                    <a:pt x="4825" y="14929"/>
                  </a:lnTo>
                  <a:lnTo>
                    <a:pt x="4756" y="14861"/>
                  </a:lnTo>
                  <a:lnTo>
                    <a:pt x="4779" y="14518"/>
                  </a:lnTo>
                  <a:lnTo>
                    <a:pt x="4802" y="14404"/>
                  </a:lnTo>
                  <a:lnTo>
                    <a:pt x="4847" y="14335"/>
                  </a:lnTo>
                  <a:lnTo>
                    <a:pt x="5145" y="14266"/>
                  </a:lnTo>
                  <a:lnTo>
                    <a:pt x="5328" y="14266"/>
                  </a:lnTo>
                  <a:lnTo>
                    <a:pt x="5762" y="14312"/>
                  </a:lnTo>
                  <a:lnTo>
                    <a:pt x="6173" y="14335"/>
                  </a:lnTo>
                  <a:lnTo>
                    <a:pt x="6288" y="14335"/>
                  </a:lnTo>
                  <a:lnTo>
                    <a:pt x="6379" y="14472"/>
                  </a:lnTo>
                  <a:lnTo>
                    <a:pt x="6379" y="14587"/>
                  </a:lnTo>
                  <a:lnTo>
                    <a:pt x="6402" y="14701"/>
                  </a:lnTo>
                  <a:lnTo>
                    <a:pt x="6608" y="14747"/>
                  </a:lnTo>
                  <a:lnTo>
                    <a:pt x="6768" y="14792"/>
                  </a:lnTo>
                  <a:lnTo>
                    <a:pt x="7019" y="14929"/>
                  </a:lnTo>
                  <a:lnTo>
                    <a:pt x="7179" y="15021"/>
                  </a:lnTo>
                  <a:lnTo>
                    <a:pt x="7294" y="15021"/>
                  </a:lnTo>
                  <a:lnTo>
                    <a:pt x="7477" y="14815"/>
                  </a:lnTo>
                  <a:lnTo>
                    <a:pt x="7568" y="14747"/>
                  </a:lnTo>
                  <a:lnTo>
                    <a:pt x="7751" y="14564"/>
                  </a:lnTo>
                  <a:lnTo>
                    <a:pt x="7979" y="14381"/>
                  </a:lnTo>
                  <a:lnTo>
                    <a:pt x="8048" y="14381"/>
                  </a:lnTo>
                  <a:lnTo>
                    <a:pt x="8117" y="14449"/>
                  </a:lnTo>
                  <a:lnTo>
                    <a:pt x="8117" y="14655"/>
                  </a:lnTo>
                  <a:lnTo>
                    <a:pt x="8071" y="14815"/>
                  </a:lnTo>
                  <a:lnTo>
                    <a:pt x="8071" y="15090"/>
                  </a:lnTo>
                  <a:lnTo>
                    <a:pt x="8162" y="15364"/>
                  </a:lnTo>
                  <a:lnTo>
                    <a:pt x="8185" y="15501"/>
                  </a:lnTo>
                  <a:lnTo>
                    <a:pt x="8437" y="15524"/>
                  </a:lnTo>
                  <a:lnTo>
                    <a:pt x="8665" y="15501"/>
                  </a:lnTo>
                  <a:lnTo>
                    <a:pt x="8848" y="15455"/>
                  </a:lnTo>
                  <a:lnTo>
                    <a:pt x="8894" y="15272"/>
                  </a:lnTo>
                  <a:lnTo>
                    <a:pt x="8917" y="15158"/>
                  </a:lnTo>
                  <a:lnTo>
                    <a:pt x="8940" y="15067"/>
                  </a:lnTo>
                  <a:lnTo>
                    <a:pt x="9100" y="15090"/>
                  </a:lnTo>
                  <a:lnTo>
                    <a:pt x="9260" y="15135"/>
                  </a:lnTo>
                  <a:lnTo>
                    <a:pt x="9626" y="15204"/>
                  </a:lnTo>
                  <a:lnTo>
                    <a:pt x="9923" y="15158"/>
                  </a:lnTo>
                  <a:lnTo>
                    <a:pt x="10014" y="15158"/>
                  </a:lnTo>
                  <a:lnTo>
                    <a:pt x="10083" y="15250"/>
                  </a:lnTo>
                  <a:lnTo>
                    <a:pt x="10106" y="15455"/>
                  </a:lnTo>
                  <a:lnTo>
                    <a:pt x="10106" y="15638"/>
                  </a:lnTo>
                  <a:lnTo>
                    <a:pt x="10151" y="15775"/>
                  </a:lnTo>
                  <a:lnTo>
                    <a:pt x="10449" y="15798"/>
                  </a:lnTo>
                  <a:lnTo>
                    <a:pt x="10609" y="15798"/>
                  </a:lnTo>
                  <a:lnTo>
                    <a:pt x="10723" y="15775"/>
                  </a:lnTo>
                  <a:lnTo>
                    <a:pt x="10791" y="15455"/>
                  </a:lnTo>
                  <a:lnTo>
                    <a:pt x="10814" y="15295"/>
                  </a:lnTo>
                  <a:lnTo>
                    <a:pt x="10929" y="15204"/>
                  </a:lnTo>
                  <a:lnTo>
                    <a:pt x="11294" y="15318"/>
                  </a:lnTo>
                  <a:lnTo>
                    <a:pt x="11454" y="15341"/>
                  </a:lnTo>
                  <a:lnTo>
                    <a:pt x="11569" y="15341"/>
                  </a:lnTo>
                  <a:lnTo>
                    <a:pt x="11683" y="15501"/>
                  </a:lnTo>
                  <a:lnTo>
                    <a:pt x="11706" y="15638"/>
                  </a:lnTo>
                  <a:lnTo>
                    <a:pt x="11729" y="15981"/>
                  </a:lnTo>
                  <a:lnTo>
                    <a:pt x="11706" y="16278"/>
                  </a:lnTo>
                  <a:lnTo>
                    <a:pt x="11752" y="16530"/>
                  </a:lnTo>
                  <a:lnTo>
                    <a:pt x="11706" y="16827"/>
                  </a:lnTo>
                  <a:lnTo>
                    <a:pt x="11615" y="17010"/>
                  </a:lnTo>
                  <a:lnTo>
                    <a:pt x="11615" y="17078"/>
                  </a:lnTo>
                  <a:lnTo>
                    <a:pt x="11477" y="17216"/>
                  </a:lnTo>
                  <a:lnTo>
                    <a:pt x="11226" y="17261"/>
                  </a:lnTo>
                  <a:lnTo>
                    <a:pt x="11157" y="17307"/>
                  </a:lnTo>
                  <a:lnTo>
                    <a:pt x="11134" y="17604"/>
                  </a:lnTo>
                  <a:lnTo>
                    <a:pt x="11134" y="17764"/>
                  </a:lnTo>
                  <a:lnTo>
                    <a:pt x="11180" y="17856"/>
                  </a:lnTo>
                  <a:lnTo>
                    <a:pt x="11363" y="17947"/>
                  </a:lnTo>
                  <a:lnTo>
                    <a:pt x="11409" y="18039"/>
                  </a:lnTo>
                  <a:lnTo>
                    <a:pt x="11454" y="18130"/>
                  </a:lnTo>
                  <a:lnTo>
                    <a:pt x="11592" y="18244"/>
                  </a:lnTo>
                  <a:lnTo>
                    <a:pt x="11683" y="18267"/>
                  </a:lnTo>
                  <a:lnTo>
                    <a:pt x="11843" y="18153"/>
                  </a:lnTo>
                  <a:lnTo>
                    <a:pt x="12003" y="17947"/>
                  </a:lnTo>
                  <a:lnTo>
                    <a:pt x="12209" y="17833"/>
                  </a:lnTo>
                  <a:lnTo>
                    <a:pt x="12392" y="17856"/>
                  </a:lnTo>
                  <a:lnTo>
                    <a:pt x="12552" y="17879"/>
                  </a:lnTo>
                  <a:lnTo>
                    <a:pt x="12712" y="18016"/>
                  </a:lnTo>
                  <a:lnTo>
                    <a:pt x="12689" y="18290"/>
                  </a:lnTo>
                  <a:lnTo>
                    <a:pt x="12598" y="18656"/>
                  </a:lnTo>
                  <a:lnTo>
                    <a:pt x="12643" y="18770"/>
                  </a:lnTo>
                  <a:lnTo>
                    <a:pt x="12849" y="18839"/>
                  </a:lnTo>
                  <a:lnTo>
                    <a:pt x="12963" y="18862"/>
                  </a:lnTo>
                  <a:lnTo>
                    <a:pt x="13261" y="18907"/>
                  </a:lnTo>
                  <a:lnTo>
                    <a:pt x="13649" y="18862"/>
                  </a:lnTo>
                  <a:lnTo>
                    <a:pt x="13924" y="18907"/>
                  </a:lnTo>
                  <a:lnTo>
                    <a:pt x="14061" y="18907"/>
                  </a:lnTo>
                  <a:lnTo>
                    <a:pt x="14198" y="18656"/>
                  </a:lnTo>
                  <a:lnTo>
                    <a:pt x="14221" y="18267"/>
                  </a:lnTo>
                  <a:lnTo>
                    <a:pt x="14312" y="18084"/>
                  </a:lnTo>
                  <a:lnTo>
                    <a:pt x="14495" y="17924"/>
                  </a:lnTo>
                  <a:lnTo>
                    <a:pt x="14609" y="17627"/>
                  </a:lnTo>
                  <a:lnTo>
                    <a:pt x="14724" y="17444"/>
                  </a:lnTo>
                  <a:lnTo>
                    <a:pt x="14792" y="17399"/>
                  </a:lnTo>
                  <a:lnTo>
                    <a:pt x="14975" y="17399"/>
                  </a:lnTo>
                  <a:lnTo>
                    <a:pt x="15044" y="17467"/>
                  </a:lnTo>
                  <a:lnTo>
                    <a:pt x="15250" y="17604"/>
                  </a:lnTo>
                  <a:lnTo>
                    <a:pt x="15455" y="17787"/>
                  </a:lnTo>
                  <a:lnTo>
                    <a:pt x="15501" y="18244"/>
                  </a:lnTo>
                  <a:lnTo>
                    <a:pt x="15432" y="18725"/>
                  </a:lnTo>
                  <a:lnTo>
                    <a:pt x="15432" y="18862"/>
                  </a:lnTo>
                  <a:lnTo>
                    <a:pt x="15524" y="19182"/>
                  </a:lnTo>
                  <a:lnTo>
                    <a:pt x="15615" y="19250"/>
                  </a:lnTo>
                  <a:lnTo>
                    <a:pt x="15684" y="19342"/>
                  </a:lnTo>
                  <a:lnTo>
                    <a:pt x="15661" y="19685"/>
                  </a:lnTo>
                  <a:lnTo>
                    <a:pt x="15661" y="19868"/>
                  </a:lnTo>
                  <a:lnTo>
                    <a:pt x="15821" y="20211"/>
                  </a:lnTo>
                  <a:lnTo>
                    <a:pt x="15981" y="20553"/>
                  </a:lnTo>
                  <a:lnTo>
                    <a:pt x="16027" y="20919"/>
                  </a:lnTo>
                  <a:lnTo>
                    <a:pt x="16004" y="21331"/>
                  </a:lnTo>
                  <a:lnTo>
                    <a:pt x="15958" y="21399"/>
                  </a:lnTo>
                  <a:lnTo>
                    <a:pt x="15798" y="21422"/>
                  </a:lnTo>
                  <a:lnTo>
                    <a:pt x="15501" y="21354"/>
                  </a:lnTo>
                  <a:lnTo>
                    <a:pt x="15387" y="21354"/>
                  </a:lnTo>
                  <a:lnTo>
                    <a:pt x="15295" y="21399"/>
                  </a:lnTo>
                  <a:lnTo>
                    <a:pt x="15204" y="21651"/>
                  </a:lnTo>
                  <a:lnTo>
                    <a:pt x="15227" y="21811"/>
                  </a:lnTo>
                  <a:lnTo>
                    <a:pt x="15272" y="21925"/>
                  </a:lnTo>
                  <a:lnTo>
                    <a:pt x="15432" y="21879"/>
                  </a:lnTo>
                  <a:lnTo>
                    <a:pt x="15547" y="21902"/>
                  </a:lnTo>
                  <a:lnTo>
                    <a:pt x="15638" y="22017"/>
                  </a:lnTo>
                  <a:lnTo>
                    <a:pt x="15707" y="22382"/>
                  </a:lnTo>
                  <a:lnTo>
                    <a:pt x="15775" y="22542"/>
                  </a:lnTo>
                  <a:lnTo>
                    <a:pt x="15821" y="22680"/>
                  </a:lnTo>
                  <a:lnTo>
                    <a:pt x="15730" y="22931"/>
                  </a:lnTo>
                  <a:lnTo>
                    <a:pt x="15684" y="23045"/>
                  </a:lnTo>
                  <a:lnTo>
                    <a:pt x="15661" y="23137"/>
                  </a:lnTo>
                  <a:lnTo>
                    <a:pt x="15410" y="23320"/>
                  </a:lnTo>
                  <a:lnTo>
                    <a:pt x="15364" y="23434"/>
                  </a:lnTo>
                  <a:lnTo>
                    <a:pt x="15387" y="24234"/>
                  </a:lnTo>
                  <a:lnTo>
                    <a:pt x="15387" y="25012"/>
                  </a:lnTo>
                  <a:lnTo>
                    <a:pt x="15432" y="25103"/>
                  </a:lnTo>
                  <a:lnTo>
                    <a:pt x="15638" y="25217"/>
                  </a:lnTo>
                  <a:lnTo>
                    <a:pt x="15798" y="25286"/>
                  </a:lnTo>
                  <a:lnTo>
                    <a:pt x="16050" y="25377"/>
                  </a:lnTo>
                  <a:lnTo>
                    <a:pt x="16278" y="25537"/>
                  </a:lnTo>
                  <a:lnTo>
                    <a:pt x="16370" y="25629"/>
                  </a:lnTo>
                  <a:lnTo>
                    <a:pt x="16576" y="25743"/>
                  </a:lnTo>
                  <a:lnTo>
                    <a:pt x="16736" y="25743"/>
                  </a:lnTo>
                  <a:lnTo>
                    <a:pt x="17033" y="25789"/>
                  </a:lnTo>
                  <a:lnTo>
                    <a:pt x="17353" y="25835"/>
                  </a:lnTo>
                  <a:lnTo>
                    <a:pt x="17421" y="25835"/>
                  </a:lnTo>
                  <a:lnTo>
                    <a:pt x="17467" y="25949"/>
                  </a:lnTo>
                  <a:lnTo>
                    <a:pt x="17421" y="26200"/>
                  </a:lnTo>
                  <a:lnTo>
                    <a:pt x="17421" y="26360"/>
                  </a:lnTo>
                  <a:lnTo>
                    <a:pt x="17421" y="26520"/>
                  </a:lnTo>
                  <a:lnTo>
                    <a:pt x="17261" y="26772"/>
                  </a:lnTo>
                  <a:lnTo>
                    <a:pt x="17193" y="26863"/>
                  </a:lnTo>
                  <a:lnTo>
                    <a:pt x="17033" y="27000"/>
                  </a:lnTo>
                  <a:lnTo>
                    <a:pt x="16896" y="27161"/>
                  </a:lnTo>
                  <a:lnTo>
                    <a:pt x="16850" y="27252"/>
                  </a:lnTo>
                  <a:lnTo>
                    <a:pt x="17010" y="27458"/>
                  </a:lnTo>
                  <a:lnTo>
                    <a:pt x="17101" y="27526"/>
                  </a:lnTo>
                  <a:lnTo>
                    <a:pt x="17307" y="27709"/>
                  </a:lnTo>
                  <a:lnTo>
                    <a:pt x="17581" y="27846"/>
                  </a:lnTo>
                  <a:lnTo>
                    <a:pt x="17879" y="28098"/>
                  </a:lnTo>
                  <a:lnTo>
                    <a:pt x="18130" y="28464"/>
                  </a:lnTo>
                  <a:lnTo>
                    <a:pt x="18336" y="28669"/>
                  </a:lnTo>
                  <a:lnTo>
                    <a:pt x="18633" y="28829"/>
                  </a:lnTo>
                  <a:lnTo>
                    <a:pt x="18953" y="29104"/>
                  </a:lnTo>
                  <a:lnTo>
                    <a:pt x="19090" y="29310"/>
                  </a:lnTo>
                  <a:lnTo>
                    <a:pt x="19296" y="29515"/>
                  </a:lnTo>
                  <a:lnTo>
                    <a:pt x="19388" y="29767"/>
                  </a:lnTo>
                  <a:lnTo>
                    <a:pt x="19388" y="30133"/>
                  </a:lnTo>
                  <a:lnTo>
                    <a:pt x="19365" y="30613"/>
                  </a:lnTo>
                  <a:lnTo>
                    <a:pt x="19296" y="30910"/>
                  </a:lnTo>
                  <a:lnTo>
                    <a:pt x="19182" y="31024"/>
                  </a:lnTo>
                  <a:lnTo>
                    <a:pt x="19090" y="31070"/>
                  </a:lnTo>
                  <a:lnTo>
                    <a:pt x="18976" y="31298"/>
                  </a:lnTo>
                  <a:lnTo>
                    <a:pt x="18953" y="31459"/>
                  </a:lnTo>
                  <a:lnTo>
                    <a:pt x="18976" y="31619"/>
                  </a:lnTo>
                  <a:lnTo>
                    <a:pt x="19227" y="31824"/>
                  </a:lnTo>
                  <a:lnTo>
                    <a:pt x="19365" y="31893"/>
                  </a:lnTo>
                  <a:lnTo>
                    <a:pt x="19410" y="31961"/>
                  </a:lnTo>
                  <a:lnTo>
                    <a:pt x="19296" y="32350"/>
                  </a:lnTo>
                  <a:lnTo>
                    <a:pt x="19273" y="32510"/>
                  </a:lnTo>
                  <a:lnTo>
                    <a:pt x="19273" y="32922"/>
                  </a:lnTo>
                  <a:lnTo>
                    <a:pt x="19250" y="33287"/>
                  </a:lnTo>
                  <a:lnTo>
                    <a:pt x="19250" y="33425"/>
                  </a:lnTo>
                  <a:lnTo>
                    <a:pt x="19456" y="33608"/>
                  </a:lnTo>
                  <a:lnTo>
                    <a:pt x="19593" y="33676"/>
                  </a:lnTo>
                  <a:lnTo>
                    <a:pt x="19776" y="33836"/>
                  </a:lnTo>
                  <a:lnTo>
                    <a:pt x="20028" y="33973"/>
                  </a:lnTo>
                  <a:lnTo>
                    <a:pt x="20165" y="34065"/>
                  </a:lnTo>
                  <a:lnTo>
                    <a:pt x="20233" y="34476"/>
                  </a:lnTo>
                  <a:lnTo>
                    <a:pt x="20233" y="34613"/>
                  </a:lnTo>
                  <a:lnTo>
                    <a:pt x="20211" y="34934"/>
                  </a:lnTo>
                  <a:lnTo>
                    <a:pt x="20165" y="35299"/>
                  </a:lnTo>
                  <a:lnTo>
                    <a:pt x="20119" y="35414"/>
                  </a:lnTo>
                  <a:lnTo>
                    <a:pt x="19868" y="35436"/>
                  </a:lnTo>
                  <a:lnTo>
                    <a:pt x="19753" y="35436"/>
                  </a:lnTo>
                  <a:lnTo>
                    <a:pt x="19502" y="35322"/>
                  </a:lnTo>
                  <a:lnTo>
                    <a:pt x="19250" y="35254"/>
                  </a:lnTo>
                  <a:lnTo>
                    <a:pt x="19136" y="35231"/>
                  </a:lnTo>
                  <a:lnTo>
                    <a:pt x="18953" y="34979"/>
                  </a:lnTo>
                  <a:lnTo>
                    <a:pt x="18862" y="34956"/>
                  </a:lnTo>
                  <a:lnTo>
                    <a:pt x="18747" y="35116"/>
                  </a:lnTo>
                  <a:lnTo>
                    <a:pt x="18725" y="35482"/>
                  </a:lnTo>
                  <a:lnTo>
                    <a:pt x="18702" y="35551"/>
                  </a:lnTo>
                  <a:lnTo>
                    <a:pt x="18633" y="35574"/>
                  </a:lnTo>
                  <a:lnTo>
                    <a:pt x="18450" y="35482"/>
                  </a:lnTo>
                  <a:lnTo>
                    <a:pt x="18382" y="35459"/>
                  </a:lnTo>
                  <a:lnTo>
                    <a:pt x="18244" y="35436"/>
                  </a:lnTo>
                  <a:lnTo>
                    <a:pt x="17833" y="35299"/>
                  </a:lnTo>
                  <a:lnTo>
                    <a:pt x="17787" y="35162"/>
                  </a:lnTo>
                  <a:lnTo>
                    <a:pt x="17741" y="35025"/>
                  </a:lnTo>
                  <a:lnTo>
                    <a:pt x="17559" y="34842"/>
                  </a:lnTo>
                  <a:lnTo>
                    <a:pt x="17444" y="34819"/>
                  </a:lnTo>
                  <a:lnTo>
                    <a:pt x="17239" y="34979"/>
                  </a:lnTo>
                  <a:lnTo>
                    <a:pt x="17033" y="35276"/>
                  </a:lnTo>
                  <a:lnTo>
                    <a:pt x="16850" y="35459"/>
                  </a:lnTo>
                  <a:lnTo>
                    <a:pt x="16781" y="35642"/>
                  </a:lnTo>
                  <a:lnTo>
                    <a:pt x="16827" y="35939"/>
                  </a:lnTo>
                  <a:lnTo>
                    <a:pt x="16987" y="36214"/>
                  </a:lnTo>
                  <a:lnTo>
                    <a:pt x="17101" y="36465"/>
                  </a:lnTo>
                  <a:lnTo>
                    <a:pt x="17124" y="36808"/>
                  </a:lnTo>
                  <a:lnTo>
                    <a:pt x="17147" y="36991"/>
                  </a:lnTo>
                  <a:lnTo>
                    <a:pt x="17056" y="37243"/>
                  </a:lnTo>
                  <a:lnTo>
                    <a:pt x="16987" y="37288"/>
                  </a:lnTo>
                  <a:lnTo>
                    <a:pt x="16918" y="37357"/>
                  </a:lnTo>
                  <a:lnTo>
                    <a:pt x="16827" y="37585"/>
                  </a:lnTo>
                  <a:lnTo>
                    <a:pt x="16804" y="37791"/>
                  </a:lnTo>
                  <a:lnTo>
                    <a:pt x="16781" y="38271"/>
                  </a:lnTo>
                  <a:lnTo>
                    <a:pt x="16758" y="38546"/>
                  </a:lnTo>
                  <a:lnTo>
                    <a:pt x="16713" y="38637"/>
                  </a:lnTo>
                  <a:lnTo>
                    <a:pt x="16461" y="38751"/>
                  </a:lnTo>
                  <a:lnTo>
                    <a:pt x="16347" y="38774"/>
                  </a:lnTo>
                  <a:lnTo>
                    <a:pt x="15981" y="38797"/>
                  </a:lnTo>
                  <a:lnTo>
                    <a:pt x="15524" y="38843"/>
                  </a:lnTo>
                  <a:lnTo>
                    <a:pt x="15135" y="38889"/>
                  </a:lnTo>
                  <a:lnTo>
                    <a:pt x="14884" y="38934"/>
                  </a:lnTo>
                  <a:lnTo>
                    <a:pt x="14792" y="39003"/>
                  </a:lnTo>
                  <a:lnTo>
                    <a:pt x="14587" y="39460"/>
                  </a:lnTo>
                  <a:lnTo>
                    <a:pt x="14564" y="39689"/>
                  </a:lnTo>
                  <a:lnTo>
                    <a:pt x="14518" y="39849"/>
                  </a:lnTo>
                  <a:lnTo>
                    <a:pt x="14289" y="40077"/>
                  </a:lnTo>
                  <a:lnTo>
                    <a:pt x="14244" y="40192"/>
                  </a:lnTo>
                  <a:lnTo>
                    <a:pt x="14198" y="40283"/>
                  </a:lnTo>
                  <a:lnTo>
                    <a:pt x="13901" y="40306"/>
                  </a:lnTo>
                  <a:lnTo>
                    <a:pt x="13786" y="40306"/>
                  </a:lnTo>
                  <a:lnTo>
                    <a:pt x="13672" y="40329"/>
                  </a:lnTo>
                  <a:lnTo>
                    <a:pt x="13443" y="40535"/>
                  </a:lnTo>
                  <a:lnTo>
                    <a:pt x="13398" y="40649"/>
                  </a:lnTo>
                  <a:lnTo>
                    <a:pt x="13375" y="40763"/>
                  </a:lnTo>
                  <a:lnTo>
                    <a:pt x="13055" y="40969"/>
                  </a:lnTo>
                  <a:lnTo>
                    <a:pt x="12940" y="40992"/>
                  </a:lnTo>
                  <a:lnTo>
                    <a:pt x="12872" y="41038"/>
                  </a:lnTo>
                  <a:lnTo>
                    <a:pt x="12826" y="41472"/>
                  </a:lnTo>
                  <a:lnTo>
                    <a:pt x="12849" y="41701"/>
                  </a:lnTo>
                  <a:lnTo>
                    <a:pt x="12895" y="41883"/>
                  </a:lnTo>
                  <a:lnTo>
                    <a:pt x="13123" y="42112"/>
                  </a:lnTo>
                  <a:lnTo>
                    <a:pt x="13283" y="42272"/>
                  </a:lnTo>
                  <a:lnTo>
                    <a:pt x="13398" y="42455"/>
                  </a:lnTo>
                  <a:lnTo>
                    <a:pt x="13649" y="42775"/>
                  </a:lnTo>
                  <a:lnTo>
                    <a:pt x="13855" y="42867"/>
                  </a:lnTo>
                  <a:lnTo>
                    <a:pt x="14038" y="42958"/>
                  </a:lnTo>
                  <a:lnTo>
                    <a:pt x="14198" y="43255"/>
                  </a:lnTo>
                  <a:lnTo>
                    <a:pt x="14266" y="43347"/>
                  </a:lnTo>
                  <a:lnTo>
                    <a:pt x="14358" y="43598"/>
                  </a:lnTo>
                  <a:lnTo>
                    <a:pt x="14358" y="44238"/>
                  </a:lnTo>
                  <a:lnTo>
                    <a:pt x="14358" y="45770"/>
                  </a:lnTo>
                  <a:lnTo>
                    <a:pt x="14312" y="47096"/>
                  </a:lnTo>
                  <a:lnTo>
                    <a:pt x="14335" y="47256"/>
                  </a:lnTo>
                  <a:lnTo>
                    <a:pt x="14564" y="47325"/>
                  </a:lnTo>
                  <a:lnTo>
                    <a:pt x="14747" y="47279"/>
                  </a:lnTo>
                  <a:lnTo>
                    <a:pt x="14907" y="47279"/>
                  </a:lnTo>
                  <a:lnTo>
                    <a:pt x="15044" y="47462"/>
                  </a:lnTo>
                  <a:lnTo>
                    <a:pt x="15135" y="47530"/>
                  </a:lnTo>
                  <a:lnTo>
                    <a:pt x="15227" y="47622"/>
                  </a:lnTo>
                  <a:lnTo>
                    <a:pt x="15227" y="48033"/>
                  </a:lnTo>
                  <a:lnTo>
                    <a:pt x="15227" y="48239"/>
                  </a:lnTo>
                  <a:lnTo>
                    <a:pt x="15318" y="48765"/>
                  </a:lnTo>
                  <a:lnTo>
                    <a:pt x="15410" y="49268"/>
                  </a:lnTo>
                  <a:lnTo>
                    <a:pt x="15410" y="49428"/>
                  </a:lnTo>
                  <a:lnTo>
                    <a:pt x="15227" y="49611"/>
                  </a:lnTo>
                  <a:lnTo>
                    <a:pt x="15135" y="49656"/>
                  </a:lnTo>
                  <a:lnTo>
                    <a:pt x="14929" y="49839"/>
                  </a:lnTo>
                  <a:lnTo>
                    <a:pt x="14815" y="50045"/>
                  </a:lnTo>
                  <a:lnTo>
                    <a:pt x="14815" y="51005"/>
                  </a:lnTo>
                  <a:lnTo>
                    <a:pt x="14838" y="51165"/>
                  </a:lnTo>
                  <a:lnTo>
                    <a:pt x="15090" y="51257"/>
                  </a:lnTo>
                  <a:lnTo>
                    <a:pt x="15295" y="51257"/>
                  </a:lnTo>
                  <a:lnTo>
                    <a:pt x="15364" y="51280"/>
                  </a:lnTo>
                  <a:lnTo>
                    <a:pt x="15432" y="51371"/>
                  </a:lnTo>
                  <a:lnTo>
                    <a:pt x="15410" y="51577"/>
                  </a:lnTo>
                  <a:lnTo>
                    <a:pt x="15387" y="51737"/>
                  </a:lnTo>
                  <a:lnTo>
                    <a:pt x="15387" y="51874"/>
                  </a:lnTo>
                  <a:lnTo>
                    <a:pt x="15295" y="52194"/>
                  </a:lnTo>
                  <a:lnTo>
                    <a:pt x="15204" y="52286"/>
                  </a:lnTo>
                  <a:lnTo>
                    <a:pt x="14838" y="52354"/>
                  </a:lnTo>
                  <a:lnTo>
                    <a:pt x="14564" y="52400"/>
                  </a:lnTo>
                  <a:lnTo>
                    <a:pt x="14472" y="52583"/>
                  </a:lnTo>
                  <a:lnTo>
                    <a:pt x="14472" y="52880"/>
                  </a:lnTo>
                  <a:lnTo>
                    <a:pt x="14495" y="53017"/>
                  </a:lnTo>
                  <a:lnTo>
                    <a:pt x="14815" y="53291"/>
                  </a:lnTo>
                  <a:lnTo>
                    <a:pt x="14998" y="53337"/>
                  </a:lnTo>
                  <a:lnTo>
                    <a:pt x="15135" y="53383"/>
                  </a:lnTo>
                  <a:lnTo>
                    <a:pt x="15318" y="53703"/>
                  </a:lnTo>
                  <a:lnTo>
                    <a:pt x="15410" y="53840"/>
                  </a:lnTo>
                  <a:lnTo>
                    <a:pt x="15638" y="54069"/>
                  </a:lnTo>
                  <a:lnTo>
                    <a:pt x="15707" y="54343"/>
                  </a:lnTo>
                  <a:lnTo>
                    <a:pt x="15707" y="54457"/>
                  </a:lnTo>
                  <a:lnTo>
                    <a:pt x="15592" y="54755"/>
                  </a:lnTo>
                  <a:lnTo>
                    <a:pt x="15501" y="54846"/>
                  </a:lnTo>
                  <a:lnTo>
                    <a:pt x="15387" y="54892"/>
                  </a:lnTo>
                  <a:lnTo>
                    <a:pt x="15204" y="55098"/>
                  </a:lnTo>
                  <a:lnTo>
                    <a:pt x="15204" y="55212"/>
                  </a:lnTo>
                  <a:lnTo>
                    <a:pt x="15158" y="55326"/>
                  </a:lnTo>
                  <a:lnTo>
                    <a:pt x="14861" y="55578"/>
                  </a:lnTo>
                  <a:lnTo>
                    <a:pt x="14701" y="55601"/>
                  </a:lnTo>
                  <a:lnTo>
                    <a:pt x="14541" y="55509"/>
                  </a:lnTo>
                  <a:lnTo>
                    <a:pt x="14015" y="54938"/>
                  </a:lnTo>
                  <a:lnTo>
                    <a:pt x="13786" y="54800"/>
                  </a:lnTo>
                  <a:lnTo>
                    <a:pt x="13078" y="54823"/>
                  </a:lnTo>
                  <a:lnTo>
                    <a:pt x="12369" y="54915"/>
                  </a:lnTo>
                  <a:lnTo>
                    <a:pt x="12117" y="54938"/>
                  </a:lnTo>
                  <a:lnTo>
                    <a:pt x="11546" y="55120"/>
                  </a:lnTo>
                  <a:lnTo>
                    <a:pt x="11317" y="55303"/>
                  </a:lnTo>
                  <a:lnTo>
                    <a:pt x="11203" y="55372"/>
                  </a:lnTo>
                  <a:lnTo>
                    <a:pt x="10952" y="55372"/>
                  </a:lnTo>
                  <a:lnTo>
                    <a:pt x="10723" y="55349"/>
                  </a:lnTo>
                  <a:lnTo>
                    <a:pt x="10517" y="55395"/>
                  </a:lnTo>
                  <a:lnTo>
                    <a:pt x="10449" y="55486"/>
                  </a:lnTo>
                  <a:lnTo>
                    <a:pt x="10334" y="55601"/>
                  </a:lnTo>
                  <a:lnTo>
                    <a:pt x="9831" y="55806"/>
                  </a:lnTo>
                  <a:lnTo>
                    <a:pt x="8825" y="56103"/>
                  </a:lnTo>
                  <a:lnTo>
                    <a:pt x="8414" y="56218"/>
                  </a:lnTo>
                  <a:lnTo>
                    <a:pt x="8277" y="56286"/>
                  </a:lnTo>
                  <a:lnTo>
                    <a:pt x="8071" y="56492"/>
                  </a:lnTo>
                  <a:lnTo>
                    <a:pt x="7865" y="56904"/>
                  </a:lnTo>
                  <a:lnTo>
                    <a:pt x="7797" y="57201"/>
                  </a:lnTo>
                  <a:lnTo>
                    <a:pt x="7682" y="57521"/>
                  </a:lnTo>
                  <a:lnTo>
                    <a:pt x="7134" y="58184"/>
                  </a:lnTo>
                  <a:lnTo>
                    <a:pt x="6928" y="58367"/>
                  </a:lnTo>
                  <a:lnTo>
                    <a:pt x="6836" y="58435"/>
                  </a:lnTo>
                  <a:lnTo>
                    <a:pt x="6676" y="58504"/>
                  </a:lnTo>
                  <a:lnTo>
                    <a:pt x="6676" y="59030"/>
                  </a:lnTo>
                  <a:lnTo>
                    <a:pt x="6653" y="59624"/>
                  </a:lnTo>
                  <a:lnTo>
                    <a:pt x="6768" y="59944"/>
                  </a:lnTo>
                  <a:lnTo>
                    <a:pt x="6974" y="60241"/>
                  </a:lnTo>
                  <a:lnTo>
                    <a:pt x="7088" y="60333"/>
                  </a:lnTo>
                  <a:lnTo>
                    <a:pt x="7454" y="60401"/>
                  </a:lnTo>
                  <a:lnTo>
                    <a:pt x="7545" y="60470"/>
                  </a:lnTo>
                  <a:lnTo>
                    <a:pt x="7614" y="60539"/>
                  </a:lnTo>
                  <a:lnTo>
                    <a:pt x="7911" y="60607"/>
                  </a:lnTo>
                  <a:lnTo>
                    <a:pt x="8048" y="60584"/>
                  </a:lnTo>
                  <a:lnTo>
                    <a:pt x="8185" y="60516"/>
                  </a:lnTo>
                  <a:lnTo>
                    <a:pt x="8551" y="60241"/>
                  </a:lnTo>
                  <a:lnTo>
                    <a:pt x="8620" y="60081"/>
                  </a:lnTo>
                  <a:lnTo>
                    <a:pt x="8803" y="59738"/>
                  </a:lnTo>
                  <a:lnTo>
                    <a:pt x="9123" y="59487"/>
                  </a:lnTo>
                  <a:lnTo>
                    <a:pt x="9237" y="59373"/>
                  </a:lnTo>
                  <a:lnTo>
                    <a:pt x="9420" y="59007"/>
                  </a:lnTo>
                  <a:lnTo>
                    <a:pt x="9443" y="58847"/>
                  </a:lnTo>
                  <a:lnTo>
                    <a:pt x="9420" y="58390"/>
                  </a:lnTo>
                  <a:lnTo>
                    <a:pt x="9488" y="58138"/>
                  </a:lnTo>
                  <a:lnTo>
                    <a:pt x="9580" y="58092"/>
                  </a:lnTo>
                  <a:lnTo>
                    <a:pt x="9786" y="57910"/>
                  </a:lnTo>
                  <a:lnTo>
                    <a:pt x="9854" y="57772"/>
                  </a:lnTo>
                  <a:lnTo>
                    <a:pt x="10037" y="57475"/>
                  </a:lnTo>
                  <a:lnTo>
                    <a:pt x="10266" y="57247"/>
                  </a:lnTo>
                  <a:lnTo>
                    <a:pt x="10540" y="57041"/>
                  </a:lnTo>
                  <a:lnTo>
                    <a:pt x="10837" y="56926"/>
                  </a:lnTo>
                  <a:lnTo>
                    <a:pt x="10952" y="56949"/>
                  </a:lnTo>
                  <a:lnTo>
                    <a:pt x="11180" y="57201"/>
                  </a:lnTo>
                  <a:lnTo>
                    <a:pt x="11272" y="57224"/>
                  </a:lnTo>
                  <a:lnTo>
                    <a:pt x="11500" y="57361"/>
                  </a:lnTo>
                  <a:lnTo>
                    <a:pt x="11820" y="57498"/>
                  </a:lnTo>
                  <a:lnTo>
                    <a:pt x="11980" y="57544"/>
                  </a:lnTo>
                  <a:lnTo>
                    <a:pt x="12255" y="57750"/>
                  </a:lnTo>
                  <a:lnTo>
                    <a:pt x="12415" y="57772"/>
                  </a:lnTo>
                  <a:lnTo>
                    <a:pt x="12963" y="57795"/>
                  </a:lnTo>
                  <a:lnTo>
                    <a:pt x="13398" y="57932"/>
                  </a:lnTo>
                  <a:lnTo>
                    <a:pt x="13489" y="58001"/>
                  </a:lnTo>
                  <a:lnTo>
                    <a:pt x="13672" y="58001"/>
                  </a:lnTo>
                  <a:lnTo>
                    <a:pt x="13718" y="58092"/>
                  </a:lnTo>
                  <a:lnTo>
                    <a:pt x="13718" y="58710"/>
                  </a:lnTo>
                  <a:lnTo>
                    <a:pt x="13718" y="59304"/>
                  </a:lnTo>
                  <a:lnTo>
                    <a:pt x="13946" y="59487"/>
                  </a:lnTo>
                  <a:lnTo>
                    <a:pt x="14244" y="59647"/>
                  </a:lnTo>
                  <a:lnTo>
                    <a:pt x="14358" y="59716"/>
                  </a:lnTo>
                  <a:lnTo>
                    <a:pt x="14518" y="59944"/>
                  </a:lnTo>
                  <a:lnTo>
                    <a:pt x="14655" y="59990"/>
                  </a:lnTo>
                  <a:lnTo>
                    <a:pt x="14815" y="60036"/>
                  </a:lnTo>
                  <a:lnTo>
                    <a:pt x="14998" y="60241"/>
                  </a:lnTo>
                  <a:lnTo>
                    <a:pt x="14975" y="60356"/>
                  </a:lnTo>
                  <a:lnTo>
                    <a:pt x="14907" y="60630"/>
                  </a:lnTo>
                  <a:lnTo>
                    <a:pt x="14792" y="60790"/>
                  </a:lnTo>
                  <a:lnTo>
                    <a:pt x="14747" y="60836"/>
                  </a:lnTo>
                  <a:lnTo>
                    <a:pt x="14609" y="61179"/>
                  </a:lnTo>
                  <a:lnTo>
                    <a:pt x="14609" y="61407"/>
                  </a:lnTo>
                  <a:lnTo>
                    <a:pt x="14609" y="61613"/>
                  </a:lnTo>
                  <a:lnTo>
                    <a:pt x="14655" y="61979"/>
                  </a:lnTo>
                  <a:lnTo>
                    <a:pt x="14769" y="62070"/>
                  </a:lnTo>
                  <a:lnTo>
                    <a:pt x="14907" y="62070"/>
                  </a:lnTo>
                  <a:lnTo>
                    <a:pt x="15135" y="62002"/>
                  </a:lnTo>
                  <a:lnTo>
                    <a:pt x="15272" y="62025"/>
                  </a:lnTo>
                  <a:lnTo>
                    <a:pt x="15318" y="62093"/>
                  </a:lnTo>
                  <a:lnTo>
                    <a:pt x="15387" y="62482"/>
                  </a:lnTo>
                  <a:lnTo>
                    <a:pt x="15432" y="62802"/>
                  </a:lnTo>
                  <a:lnTo>
                    <a:pt x="15638" y="63031"/>
                  </a:lnTo>
                  <a:lnTo>
                    <a:pt x="15775" y="63236"/>
                  </a:lnTo>
                  <a:lnTo>
                    <a:pt x="15913" y="63511"/>
                  </a:lnTo>
                  <a:lnTo>
                    <a:pt x="16164" y="63716"/>
                  </a:lnTo>
                  <a:lnTo>
                    <a:pt x="16484" y="63694"/>
                  </a:lnTo>
                  <a:lnTo>
                    <a:pt x="16758" y="63625"/>
                  </a:lnTo>
                  <a:lnTo>
                    <a:pt x="16896" y="63396"/>
                  </a:lnTo>
                  <a:lnTo>
                    <a:pt x="17056" y="63168"/>
                  </a:lnTo>
                  <a:lnTo>
                    <a:pt x="17147" y="63099"/>
                  </a:lnTo>
                  <a:lnTo>
                    <a:pt x="17399" y="62848"/>
                  </a:lnTo>
                  <a:lnTo>
                    <a:pt x="17513" y="62802"/>
                  </a:lnTo>
                  <a:lnTo>
                    <a:pt x="17902" y="62733"/>
                  </a:lnTo>
                  <a:lnTo>
                    <a:pt x="18313" y="62642"/>
                  </a:lnTo>
                  <a:lnTo>
                    <a:pt x="18450" y="62619"/>
                  </a:lnTo>
                  <a:lnTo>
                    <a:pt x="18747" y="62596"/>
                  </a:lnTo>
                  <a:lnTo>
                    <a:pt x="18793" y="62505"/>
                  </a:lnTo>
                  <a:lnTo>
                    <a:pt x="18953" y="62276"/>
                  </a:lnTo>
                  <a:lnTo>
                    <a:pt x="19067" y="62116"/>
                  </a:lnTo>
                  <a:lnTo>
                    <a:pt x="19022" y="61430"/>
                  </a:lnTo>
                  <a:lnTo>
                    <a:pt x="18953" y="60699"/>
                  </a:lnTo>
                  <a:lnTo>
                    <a:pt x="18839" y="60447"/>
                  </a:lnTo>
                  <a:lnTo>
                    <a:pt x="18725" y="60081"/>
                  </a:lnTo>
                  <a:lnTo>
                    <a:pt x="18702" y="59373"/>
                  </a:lnTo>
                  <a:lnTo>
                    <a:pt x="18610" y="58915"/>
                  </a:lnTo>
                  <a:lnTo>
                    <a:pt x="18404" y="58893"/>
                  </a:lnTo>
                  <a:lnTo>
                    <a:pt x="18267" y="58755"/>
                  </a:lnTo>
                  <a:lnTo>
                    <a:pt x="18244" y="58367"/>
                  </a:lnTo>
                  <a:lnTo>
                    <a:pt x="18222" y="57955"/>
                  </a:lnTo>
                  <a:lnTo>
                    <a:pt x="18267" y="57681"/>
                  </a:lnTo>
                  <a:lnTo>
                    <a:pt x="18313" y="57521"/>
                  </a:lnTo>
                  <a:lnTo>
                    <a:pt x="18450" y="57498"/>
                  </a:lnTo>
                  <a:lnTo>
                    <a:pt x="18587" y="57361"/>
                  </a:lnTo>
                  <a:lnTo>
                    <a:pt x="18725" y="57201"/>
                  </a:lnTo>
                  <a:lnTo>
                    <a:pt x="18907" y="57087"/>
                  </a:lnTo>
                  <a:lnTo>
                    <a:pt x="19136" y="56812"/>
                  </a:lnTo>
                  <a:lnTo>
                    <a:pt x="19365" y="56652"/>
                  </a:lnTo>
                  <a:lnTo>
                    <a:pt x="19548" y="56561"/>
                  </a:lnTo>
                  <a:lnTo>
                    <a:pt x="19708" y="56401"/>
                  </a:lnTo>
                  <a:lnTo>
                    <a:pt x="20005" y="56401"/>
                  </a:lnTo>
                  <a:lnTo>
                    <a:pt x="20188" y="56424"/>
                  </a:lnTo>
                  <a:lnTo>
                    <a:pt x="20165" y="56538"/>
                  </a:lnTo>
                  <a:lnTo>
                    <a:pt x="20211" y="56995"/>
                  </a:lnTo>
                  <a:lnTo>
                    <a:pt x="20211" y="57224"/>
                  </a:lnTo>
                  <a:lnTo>
                    <a:pt x="20005" y="57475"/>
                  </a:lnTo>
                  <a:lnTo>
                    <a:pt x="19936" y="57567"/>
                  </a:lnTo>
                  <a:lnTo>
                    <a:pt x="19868" y="57681"/>
                  </a:lnTo>
                  <a:lnTo>
                    <a:pt x="19799" y="58001"/>
                  </a:lnTo>
                  <a:lnTo>
                    <a:pt x="19822" y="58115"/>
                  </a:lnTo>
                  <a:lnTo>
                    <a:pt x="19959" y="58184"/>
                  </a:lnTo>
                  <a:lnTo>
                    <a:pt x="20142" y="58230"/>
                  </a:lnTo>
                  <a:lnTo>
                    <a:pt x="20256" y="58252"/>
                  </a:lnTo>
                  <a:lnTo>
                    <a:pt x="20485" y="58275"/>
                  </a:lnTo>
                  <a:lnTo>
                    <a:pt x="20485" y="58390"/>
                  </a:lnTo>
                  <a:lnTo>
                    <a:pt x="20508" y="58504"/>
                  </a:lnTo>
                  <a:lnTo>
                    <a:pt x="20714" y="58595"/>
                  </a:lnTo>
                  <a:lnTo>
                    <a:pt x="20828" y="58641"/>
                  </a:lnTo>
                  <a:lnTo>
                    <a:pt x="20965" y="58687"/>
                  </a:lnTo>
                  <a:lnTo>
                    <a:pt x="21285" y="58710"/>
                  </a:lnTo>
                  <a:lnTo>
                    <a:pt x="21354" y="58641"/>
                  </a:lnTo>
                  <a:lnTo>
                    <a:pt x="21422" y="58413"/>
                  </a:lnTo>
                  <a:lnTo>
                    <a:pt x="21399" y="58207"/>
                  </a:lnTo>
                  <a:lnTo>
                    <a:pt x="21399" y="57955"/>
                  </a:lnTo>
                  <a:lnTo>
                    <a:pt x="21491" y="57795"/>
                  </a:lnTo>
                  <a:lnTo>
                    <a:pt x="21879" y="57795"/>
                  </a:lnTo>
                  <a:lnTo>
                    <a:pt x="22017" y="57955"/>
                  </a:lnTo>
                  <a:lnTo>
                    <a:pt x="22314" y="58161"/>
                  </a:lnTo>
                  <a:lnTo>
                    <a:pt x="22588" y="58230"/>
                  </a:lnTo>
                  <a:lnTo>
                    <a:pt x="22863" y="58298"/>
                  </a:lnTo>
                  <a:lnTo>
                    <a:pt x="23114" y="58458"/>
                  </a:lnTo>
                  <a:lnTo>
                    <a:pt x="23365" y="58664"/>
                  </a:lnTo>
                  <a:lnTo>
                    <a:pt x="23594" y="58847"/>
                  </a:lnTo>
                  <a:lnTo>
                    <a:pt x="23800" y="58915"/>
                  </a:lnTo>
                  <a:lnTo>
                    <a:pt x="24166" y="58801"/>
                  </a:lnTo>
                  <a:lnTo>
                    <a:pt x="24440" y="58618"/>
                  </a:lnTo>
                  <a:lnTo>
                    <a:pt x="24463" y="58527"/>
                  </a:lnTo>
                  <a:lnTo>
                    <a:pt x="24669" y="58298"/>
                  </a:lnTo>
                  <a:lnTo>
                    <a:pt x="24829" y="58252"/>
                  </a:lnTo>
                  <a:lnTo>
                    <a:pt x="24966" y="58184"/>
                  </a:lnTo>
                  <a:lnTo>
                    <a:pt x="25194" y="57887"/>
                  </a:lnTo>
                  <a:lnTo>
                    <a:pt x="25309" y="57818"/>
                  </a:lnTo>
                  <a:lnTo>
                    <a:pt x="25766" y="57772"/>
                  </a:lnTo>
                  <a:lnTo>
                    <a:pt x="26269" y="57772"/>
                  </a:lnTo>
                  <a:lnTo>
                    <a:pt x="26429" y="57750"/>
                  </a:lnTo>
                  <a:lnTo>
                    <a:pt x="26680" y="57795"/>
                  </a:lnTo>
                  <a:lnTo>
                    <a:pt x="26726" y="57887"/>
                  </a:lnTo>
                  <a:lnTo>
                    <a:pt x="26749" y="57978"/>
                  </a:lnTo>
                  <a:lnTo>
                    <a:pt x="26886" y="58435"/>
                  </a:lnTo>
                  <a:lnTo>
                    <a:pt x="26886" y="58641"/>
                  </a:lnTo>
                  <a:lnTo>
                    <a:pt x="26818" y="58664"/>
                  </a:lnTo>
                  <a:lnTo>
                    <a:pt x="26658" y="58664"/>
                  </a:lnTo>
                  <a:lnTo>
                    <a:pt x="26429" y="58801"/>
                  </a:lnTo>
                  <a:lnTo>
                    <a:pt x="26406" y="58938"/>
                  </a:lnTo>
                  <a:lnTo>
                    <a:pt x="26406" y="59098"/>
                  </a:lnTo>
                  <a:lnTo>
                    <a:pt x="26383" y="59418"/>
                  </a:lnTo>
                  <a:lnTo>
                    <a:pt x="26315" y="59510"/>
                  </a:lnTo>
                  <a:lnTo>
                    <a:pt x="26223" y="59556"/>
                  </a:lnTo>
                  <a:lnTo>
                    <a:pt x="26155" y="59784"/>
                  </a:lnTo>
                  <a:lnTo>
                    <a:pt x="26155" y="59921"/>
                  </a:lnTo>
                  <a:lnTo>
                    <a:pt x="26132" y="60333"/>
                  </a:lnTo>
                  <a:lnTo>
                    <a:pt x="26155" y="60584"/>
                  </a:lnTo>
                  <a:lnTo>
                    <a:pt x="26338" y="60676"/>
                  </a:lnTo>
                  <a:lnTo>
                    <a:pt x="26658" y="60744"/>
                  </a:lnTo>
                  <a:lnTo>
                    <a:pt x="27069" y="60699"/>
                  </a:lnTo>
                  <a:lnTo>
                    <a:pt x="27412" y="60699"/>
                  </a:lnTo>
                  <a:lnTo>
                    <a:pt x="27595" y="60562"/>
                  </a:lnTo>
                  <a:lnTo>
                    <a:pt x="27778" y="60356"/>
                  </a:lnTo>
                  <a:lnTo>
                    <a:pt x="28029" y="60287"/>
                  </a:lnTo>
                  <a:lnTo>
                    <a:pt x="29287" y="60287"/>
                  </a:lnTo>
                  <a:lnTo>
                    <a:pt x="29858" y="60310"/>
                  </a:lnTo>
                  <a:lnTo>
                    <a:pt x="29881" y="60401"/>
                  </a:lnTo>
                  <a:lnTo>
                    <a:pt x="29995" y="60653"/>
                  </a:lnTo>
                  <a:lnTo>
                    <a:pt x="30133" y="60790"/>
                  </a:lnTo>
                  <a:lnTo>
                    <a:pt x="30133" y="60973"/>
                  </a:lnTo>
                  <a:lnTo>
                    <a:pt x="30178" y="61133"/>
                  </a:lnTo>
                  <a:lnTo>
                    <a:pt x="30498" y="61133"/>
                  </a:lnTo>
                  <a:lnTo>
                    <a:pt x="30727" y="61019"/>
                  </a:lnTo>
                  <a:lnTo>
                    <a:pt x="30750" y="60950"/>
                  </a:lnTo>
                  <a:lnTo>
                    <a:pt x="30956" y="60813"/>
                  </a:lnTo>
                  <a:lnTo>
                    <a:pt x="31116" y="60767"/>
                  </a:lnTo>
                  <a:lnTo>
                    <a:pt x="31504" y="60790"/>
                  </a:lnTo>
                  <a:lnTo>
                    <a:pt x="31779" y="60722"/>
                  </a:lnTo>
                  <a:lnTo>
                    <a:pt x="31962" y="60584"/>
                  </a:lnTo>
                  <a:lnTo>
                    <a:pt x="32099" y="60356"/>
                  </a:lnTo>
                  <a:lnTo>
                    <a:pt x="32350" y="60059"/>
                  </a:lnTo>
                  <a:lnTo>
                    <a:pt x="32556" y="59807"/>
                  </a:lnTo>
                  <a:lnTo>
                    <a:pt x="32579" y="59533"/>
                  </a:lnTo>
                  <a:lnTo>
                    <a:pt x="32693" y="59236"/>
                  </a:lnTo>
                  <a:lnTo>
                    <a:pt x="32876" y="59030"/>
                  </a:lnTo>
                  <a:lnTo>
                    <a:pt x="33036" y="58801"/>
                  </a:lnTo>
                  <a:lnTo>
                    <a:pt x="33082" y="58618"/>
                  </a:lnTo>
                  <a:lnTo>
                    <a:pt x="33242" y="58138"/>
                  </a:lnTo>
                  <a:lnTo>
                    <a:pt x="33356" y="58092"/>
                  </a:lnTo>
                  <a:lnTo>
                    <a:pt x="33470" y="58161"/>
                  </a:lnTo>
                  <a:lnTo>
                    <a:pt x="33699" y="58344"/>
                  </a:lnTo>
                  <a:lnTo>
                    <a:pt x="33836" y="58321"/>
                  </a:lnTo>
                  <a:lnTo>
                    <a:pt x="34248" y="58252"/>
                  </a:lnTo>
                  <a:lnTo>
                    <a:pt x="34636" y="58275"/>
                  </a:lnTo>
                  <a:lnTo>
                    <a:pt x="34728" y="58252"/>
                  </a:lnTo>
                  <a:lnTo>
                    <a:pt x="34865" y="58024"/>
                  </a:lnTo>
                  <a:lnTo>
                    <a:pt x="34888" y="57910"/>
                  </a:lnTo>
                  <a:lnTo>
                    <a:pt x="34888" y="57818"/>
                  </a:lnTo>
                  <a:lnTo>
                    <a:pt x="34956" y="57521"/>
                  </a:lnTo>
                  <a:lnTo>
                    <a:pt x="35025" y="57475"/>
                  </a:lnTo>
                  <a:lnTo>
                    <a:pt x="35139" y="57384"/>
                  </a:lnTo>
                  <a:lnTo>
                    <a:pt x="35276" y="56995"/>
                  </a:lnTo>
                  <a:lnTo>
                    <a:pt x="35345" y="56949"/>
                  </a:lnTo>
                  <a:lnTo>
                    <a:pt x="35574" y="56972"/>
                  </a:lnTo>
                  <a:lnTo>
                    <a:pt x="35871" y="56972"/>
                  </a:lnTo>
                  <a:lnTo>
                    <a:pt x="36008" y="56995"/>
                  </a:lnTo>
                  <a:lnTo>
                    <a:pt x="36305" y="57178"/>
                  </a:lnTo>
                  <a:lnTo>
                    <a:pt x="36465" y="57201"/>
                  </a:lnTo>
                  <a:lnTo>
                    <a:pt x="36648" y="57155"/>
                  </a:lnTo>
                  <a:lnTo>
                    <a:pt x="36968" y="56949"/>
                  </a:lnTo>
                  <a:lnTo>
                    <a:pt x="37151" y="56949"/>
                  </a:lnTo>
                  <a:lnTo>
                    <a:pt x="38203" y="56926"/>
                  </a:lnTo>
                  <a:lnTo>
                    <a:pt x="39460" y="56881"/>
                  </a:lnTo>
                  <a:lnTo>
                    <a:pt x="39803" y="56858"/>
                  </a:lnTo>
                  <a:lnTo>
                    <a:pt x="40352" y="56812"/>
                  </a:lnTo>
                  <a:lnTo>
                    <a:pt x="40580" y="56835"/>
                  </a:lnTo>
                  <a:lnTo>
                    <a:pt x="40626" y="56904"/>
                  </a:lnTo>
                  <a:lnTo>
                    <a:pt x="40718" y="57041"/>
                  </a:lnTo>
                  <a:lnTo>
                    <a:pt x="40992" y="57155"/>
                  </a:lnTo>
                  <a:lnTo>
                    <a:pt x="41083" y="57178"/>
                  </a:lnTo>
                  <a:lnTo>
                    <a:pt x="41358" y="57292"/>
                  </a:lnTo>
                  <a:lnTo>
                    <a:pt x="41701" y="57384"/>
                  </a:lnTo>
                  <a:lnTo>
                    <a:pt x="41815" y="57384"/>
                  </a:lnTo>
                  <a:lnTo>
                    <a:pt x="42066" y="57224"/>
                  </a:lnTo>
                  <a:lnTo>
                    <a:pt x="42089" y="57132"/>
                  </a:lnTo>
                  <a:lnTo>
                    <a:pt x="42135" y="56881"/>
                  </a:lnTo>
                  <a:lnTo>
                    <a:pt x="42249" y="56584"/>
                  </a:lnTo>
                  <a:lnTo>
                    <a:pt x="42272" y="56149"/>
                  </a:lnTo>
                  <a:lnTo>
                    <a:pt x="42249" y="55669"/>
                  </a:lnTo>
                  <a:lnTo>
                    <a:pt x="42226" y="55509"/>
                  </a:lnTo>
                  <a:lnTo>
                    <a:pt x="42364" y="55258"/>
                  </a:lnTo>
                  <a:lnTo>
                    <a:pt x="42432" y="55189"/>
                  </a:lnTo>
                  <a:lnTo>
                    <a:pt x="42569" y="55006"/>
                  </a:lnTo>
                  <a:lnTo>
                    <a:pt x="42729" y="54869"/>
                  </a:lnTo>
                  <a:lnTo>
                    <a:pt x="42912" y="54777"/>
                  </a:lnTo>
                  <a:lnTo>
                    <a:pt x="43232" y="54686"/>
                  </a:lnTo>
                  <a:lnTo>
                    <a:pt x="43438" y="54709"/>
                  </a:lnTo>
                  <a:lnTo>
                    <a:pt x="43918" y="54892"/>
                  </a:lnTo>
                  <a:lnTo>
                    <a:pt x="44124" y="54915"/>
                  </a:lnTo>
                  <a:lnTo>
                    <a:pt x="44764" y="54938"/>
                  </a:lnTo>
                  <a:lnTo>
                    <a:pt x="45336" y="54960"/>
                  </a:lnTo>
                  <a:lnTo>
                    <a:pt x="45427" y="55006"/>
                  </a:lnTo>
                  <a:lnTo>
                    <a:pt x="45496" y="55258"/>
                  </a:lnTo>
                  <a:lnTo>
                    <a:pt x="45541" y="55372"/>
                  </a:lnTo>
                  <a:lnTo>
                    <a:pt x="45770" y="55509"/>
                  </a:lnTo>
                  <a:lnTo>
                    <a:pt x="45907" y="55646"/>
                  </a:lnTo>
                  <a:lnTo>
                    <a:pt x="45907" y="55806"/>
                  </a:lnTo>
                  <a:lnTo>
                    <a:pt x="45976" y="56149"/>
                  </a:lnTo>
                  <a:lnTo>
                    <a:pt x="46090" y="56332"/>
                  </a:lnTo>
                  <a:lnTo>
                    <a:pt x="46182" y="56378"/>
                  </a:lnTo>
                  <a:lnTo>
                    <a:pt x="46913" y="56401"/>
                  </a:lnTo>
                  <a:lnTo>
                    <a:pt x="47668" y="56355"/>
                  </a:lnTo>
                  <a:lnTo>
                    <a:pt x="48148" y="56309"/>
                  </a:lnTo>
                  <a:lnTo>
                    <a:pt x="48376" y="56241"/>
                  </a:lnTo>
                  <a:lnTo>
                    <a:pt x="48559" y="56081"/>
                  </a:lnTo>
                  <a:lnTo>
                    <a:pt x="48856" y="55989"/>
                  </a:lnTo>
                  <a:lnTo>
                    <a:pt x="49268" y="56012"/>
                  </a:lnTo>
                  <a:lnTo>
                    <a:pt x="49702" y="56012"/>
                  </a:lnTo>
                  <a:lnTo>
                    <a:pt x="49794" y="56058"/>
                  </a:lnTo>
                  <a:lnTo>
                    <a:pt x="49862" y="56332"/>
                  </a:lnTo>
                  <a:lnTo>
                    <a:pt x="49931" y="56424"/>
                  </a:lnTo>
                  <a:lnTo>
                    <a:pt x="50000" y="56515"/>
                  </a:lnTo>
                  <a:lnTo>
                    <a:pt x="50022" y="56721"/>
                  </a:lnTo>
                  <a:lnTo>
                    <a:pt x="50114" y="56789"/>
                  </a:lnTo>
                  <a:lnTo>
                    <a:pt x="50205" y="56835"/>
                  </a:lnTo>
                  <a:lnTo>
                    <a:pt x="50342" y="56995"/>
                  </a:lnTo>
                  <a:lnTo>
                    <a:pt x="50342" y="57155"/>
                  </a:lnTo>
                  <a:lnTo>
                    <a:pt x="50320" y="57429"/>
                  </a:lnTo>
                  <a:lnTo>
                    <a:pt x="50297" y="58298"/>
                  </a:lnTo>
                  <a:lnTo>
                    <a:pt x="50388" y="58481"/>
                  </a:lnTo>
                  <a:lnTo>
                    <a:pt x="50480" y="58595"/>
                  </a:lnTo>
                  <a:lnTo>
                    <a:pt x="50708" y="58893"/>
                  </a:lnTo>
                  <a:lnTo>
                    <a:pt x="50845" y="58938"/>
                  </a:lnTo>
                  <a:lnTo>
                    <a:pt x="50983" y="58984"/>
                  </a:lnTo>
                  <a:lnTo>
                    <a:pt x="51097" y="59304"/>
                  </a:lnTo>
                  <a:lnTo>
                    <a:pt x="51211" y="59373"/>
                  </a:lnTo>
                  <a:lnTo>
                    <a:pt x="51531" y="59373"/>
                  </a:lnTo>
                  <a:lnTo>
                    <a:pt x="51623" y="59464"/>
                  </a:lnTo>
                  <a:lnTo>
                    <a:pt x="51737" y="59578"/>
                  </a:lnTo>
                  <a:lnTo>
                    <a:pt x="52011" y="59738"/>
                  </a:lnTo>
                  <a:lnTo>
                    <a:pt x="52171" y="59738"/>
                  </a:lnTo>
                  <a:lnTo>
                    <a:pt x="52697" y="59716"/>
                  </a:lnTo>
                  <a:lnTo>
                    <a:pt x="53109" y="59716"/>
                  </a:lnTo>
                  <a:lnTo>
                    <a:pt x="53177" y="59693"/>
                  </a:lnTo>
                  <a:lnTo>
                    <a:pt x="53292" y="59510"/>
                  </a:lnTo>
                  <a:lnTo>
                    <a:pt x="53383" y="59487"/>
                  </a:lnTo>
                  <a:lnTo>
                    <a:pt x="53497" y="59464"/>
                  </a:lnTo>
                  <a:lnTo>
                    <a:pt x="53680" y="59327"/>
                  </a:lnTo>
                  <a:lnTo>
                    <a:pt x="53657" y="59258"/>
                  </a:lnTo>
                  <a:lnTo>
                    <a:pt x="53589" y="58641"/>
                  </a:lnTo>
                  <a:lnTo>
                    <a:pt x="53520" y="57795"/>
                  </a:lnTo>
                  <a:lnTo>
                    <a:pt x="53543" y="57589"/>
                  </a:lnTo>
                  <a:lnTo>
                    <a:pt x="53726" y="57384"/>
                  </a:lnTo>
                  <a:lnTo>
                    <a:pt x="53749" y="57224"/>
                  </a:lnTo>
                  <a:lnTo>
                    <a:pt x="53726" y="57064"/>
                  </a:lnTo>
                  <a:lnTo>
                    <a:pt x="53749" y="56835"/>
                  </a:lnTo>
                  <a:lnTo>
                    <a:pt x="53817" y="56812"/>
                  </a:lnTo>
                  <a:lnTo>
                    <a:pt x="53932" y="56812"/>
                  </a:lnTo>
                  <a:lnTo>
                    <a:pt x="54160" y="56698"/>
                  </a:lnTo>
                  <a:lnTo>
                    <a:pt x="54183" y="56584"/>
                  </a:lnTo>
                  <a:lnTo>
                    <a:pt x="54160" y="56446"/>
                  </a:lnTo>
                  <a:lnTo>
                    <a:pt x="54183" y="56058"/>
                  </a:lnTo>
                  <a:lnTo>
                    <a:pt x="54092" y="55989"/>
                  </a:lnTo>
                  <a:lnTo>
                    <a:pt x="53886" y="56012"/>
                  </a:lnTo>
                  <a:lnTo>
                    <a:pt x="53657" y="55966"/>
                  </a:lnTo>
                  <a:lnTo>
                    <a:pt x="53520" y="55875"/>
                  </a:lnTo>
                  <a:lnTo>
                    <a:pt x="53406" y="55578"/>
                  </a:lnTo>
                  <a:lnTo>
                    <a:pt x="53429" y="55440"/>
                  </a:lnTo>
                  <a:lnTo>
                    <a:pt x="53566" y="55052"/>
                  </a:lnTo>
                  <a:lnTo>
                    <a:pt x="53612" y="54777"/>
                  </a:lnTo>
                  <a:lnTo>
                    <a:pt x="53520" y="54549"/>
                  </a:lnTo>
                  <a:lnTo>
                    <a:pt x="53360" y="54389"/>
                  </a:lnTo>
                  <a:lnTo>
                    <a:pt x="53223" y="54480"/>
                  </a:lnTo>
                  <a:lnTo>
                    <a:pt x="53040" y="54709"/>
                  </a:lnTo>
                  <a:lnTo>
                    <a:pt x="52926" y="54846"/>
                  </a:lnTo>
                  <a:lnTo>
                    <a:pt x="52651" y="55075"/>
                  </a:lnTo>
                  <a:lnTo>
                    <a:pt x="52537" y="55075"/>
                  </a:lnTo>
                  <a:lnTo>
                    <a:pt x="52309" y="54915"/>
                  </a:lnTo>
                  <a:lnTo>
                    <a:pt x="52126" y="54800"/>
                  </a:lnTo>
                  <a:lnTo>
                    <a:pt x="51966" y="54709"/>
                  </a:lnTo>
                  <a:lnTo>
                    <a:pt x="51897" y="54503"/>
                  </a:lnTo>
                  <a:lnTo>
                    <a:pt x="51943" y="54183"/>
                  </a:lnTo>
                  <a:lnTo>
                    <a:pt x="51943" y="53680"/>
                  </a:lnTo>
                  <a:lnTo>
                    <a:pt x="51897" y="53200"/>
                  </a:lnTo>
                  <a:lnTo>
                    <a:pt x="51806" y="52880"/>
                  </a:lnTo>
                  <a:lnTo>
                    <a:pt x="51760" y="52628"/>
                  </a:lnTo>
                  <a:lnTo>
                    <a:pt x="51760" y="52263"/>
                  </a:lnTo>
                  <a:lnTo>
                    <a:pt x="51783" y="52148"/>
                  </a:lnTo>
                  <a:lnTo>
                    <a:pt x="52103" y="52080"/>
                  </a:lnTo>
                  <a:lnTo>
                    <a:pt x="52171" y="52057"/>
                  </a:lnTo>
                  <a:lnTo>
                    <a:pt x="52240" y="51966"/>
                  </a:lnTo>
                  <a:lnTo>
                    <a:pt x="52377" y="51623"/>
                  </a:lnTo>
                  <a:lnTo>
                    <a:pt x="52491" y="51554"/>
                  </a:lnTo>
                  <a:lnTo>
                    <a:pt x="52606" y="51508"/>
                  </a:lnTo>
                  <a:lnTo>
                    <a:pt x="52697" y="51211"/>
                  </a:lnTo>
                  <a:lnTo>
                    <a:pt x="52697" y="51074"/>
                  </a:lnTo>
                  <a:lnTo>
                    <a:pt x="52674" y="50960"/>
                  </a:lnTo>
                  <a:lnTo>
                    <a:pt x="52400" y="50777"/>
                  </a:lnTo>
                  <a:lnTo>
                    <a:pt x="52263" y="50754"/>
                  </a:lnTo>
                  <a:lnTo>
                    <a:pt x="52126" y="50731"/>
                  </a:lnTo>
                  <a:lnTo>
                    <a:pt x="51897" y="50548"/>
                  </a:lnTo>
                  <a:lnTo>
                    <a:pt x="51851" y="50388"/>
                  </a:lnTo>
                  <a:lnTo>
                    <a:pt x="51783" y="50022"/>
                  </a:lnTo>
                  <a:lnTo>
                    <a:pt x="51737" y="49748"/>
                  </a:lnTo>
                  <a:lnTo>
                    <a:pt x="51668" y="49679"/>
                  </a:lnTo>
                  <a:lnTo>
                    <a:pt x="51371" y="49451"/>
                  </a:lnTo>
                  <a:lnTo>
                    <a:pt x="51348" y="49268"/>
                  </a:lnTo>
                  <a:lnTo>
                    <a:pt x="51326" y="49039"/>
                  </a:lnTo>
                  <a:lnTo>
                    <a:pt x="51097" y="48582"/>
                  </a:lnTo>
                  <a:lnTo>
                    <a:pt x="50937" y="48422"/>
                  </a:lnTo>
                  <a:lnTo>
                    <a:pt x="50594" y="48033"/>
                  </a:lnTo>
                  <a:lnTo>
                    <a:pt x="50388" y="47667"/>
                  </a:lnTo>
                  <a:lnTo>
                    <a:pt x="50342" y="47485"/>
                  </a:lnTo>
                  <a:lnTo>
                    <a:pt x="50274" y="47005"/>
                  </a:lnTo>
                  <a:lnTo>
                    <a:pt x="50182" y="46890"/>
                  </a:lnTo>
                  <a:lnTo>
                    <a:pt x="50068" y="46867"/>
                  </a:lnTo>
                  <a:lnTo>
                    <a:pt x="49817" y="46753"/>
                  </a:lnTo>
                  <a:lnTo>
                    <a:pt x="49794" y="46570"/>
                  </a:lnTo>
                  <a:lnTo>
                    <a:pt x="49771" y="46364"/>
                  </a:lnTo>
                  <a:lnTo>
                    <a:pt x="49725" y="46067"/>
                  </a:lnTo>
                  <a:lnTo>
                    <a:pt x="49817" y="45999"/>
                  </a:lnTo>
                  <a:lnTo>
                    <a:pt x="50182" y="45930"/>
                  </a:lnTo>
                  <a:lnTo>
                    <a:pt x="50525" y="45770"/>
                  </a:lnTo>
                  <a:lnTo>
                    <a:pt x="50640" y="45656"/>
                  </a:lnTo>
                  <a:lnTo>
                    <a:pt x="50891" y="45404"/>
                  </a:lnTo>
                  <a:lnTo>
                    <a:pt x="50914" y="45221"/>
                  </a:lnTo>
                  <a:lnTo>
                    <a:pt x="50868" y="44581"/>
                  </a:lnTo>
                  <a:lnTo>
                    <a:pt x="50937" y="44170"/>
                  </a:lnTo>
                  <a:lnTo>
                    <a:pt x="52903" y="44170"/>
                  </a:lnTo>
                  <a:lnTo>
                    <a:pt x="52972" y="43895"/>
                  </a:lnTo>
                  <a:lnTo>
                    <a:pt x="52972" y="43369"/>
                  </a:lnTo>
                  <a:lnTo>
                    <a:pt x="53017" y="43255"/>
                  </a:lnTo>
                  <a:lnTo>
                    <a:pt x="53292" y="43209"/>
                  </a:lnTo>
                  <a:lnTo>
                    <a:pt x="54526" y="43209"/>
                  </a:lnTo>
                  <a:lnTo>
                    <a:pt x="55418" y="43141"/>
                  </a:lnTo>
                  <a:lnTo>
                    <a:pt x="55578" y="43049"/>
                  </a:lnTo>
                  <a:lnTo>
                    <a:pt x="55898" y="42844"/>
                  </a:lnTo>
                  <a:lnTo>
                    <a:pt x="56035" y="42706"/>
                  </a:lnTo>
                  <a:lnTo>
                    <a:pt x="56287" y="42386"/>
                  </a:lnTo>
                  <a:lnTo>
                    <a:pt x="56447" y="42341"/>
                  </a:lnTo>
                  <a:lnTo>
                    <a:pt x="56607" y="42318"/>
                  </a:lnTo>
                  <a:lnTo>
                    <a:pt x="56904" y="42181"/>
                  </a:lnTo>
                  <a:lnTo>
                    <a:pt x="57018" y="42044"/>
                  </a:lnTo>
                  <a:lnTo>
                    <a:pt x="57064" y="41906"/>
                  </a:lnTo>
                  <a:lnTo>
                    <a:pt x="57064" y="41701"/>
                  </a:lnTo>
                  <a:lnTo>
                    <a:pt x="57132" y="41632"/>
                  </a:lnTo>
                  <a:lnTo>
                    <a:pt x="57224" y="41632"/>
                  </a:lnTo>
                  <a:lnTo>
                    <a:pt x="57430" y="41586"/>
                  </a:lnTo>
                  <a:lnTo>
                    <a:pt x="57795" y="41220"/>
                  </a:lnTo>
                  <a:lnTo>
                    <a:pt x="57978" y="41129"/>
                  </a:lnTo>
                  <a:lnTo>
                    <a:pt x="58138" y="41060"/>
                  </a:lnTo>
                  <a:lnTo>
                    <a:pt x="58344" y="40809"/>
                  </a:lnTo>
                  <a:lnTo>
                    <a:pt x="58367" y="40649"/>
                  </a:lnTo>
                  <a:lnTo>
                    <a:pt x="58298" y="40215"/>
                  </a:lnTo>
                  <a:lnTo>
                    <a:pt x="58253" y="39872"/>
                  </a:lnTo>
                  <a:lnTo>
                    <a:pt x="58207" y="39826"/>
                  </a:lnTo>
                  <a:lnTo>
                    <a:pt x="58047" y="39666"/>
                  </a:lnTo>
                  <a:lnTo>
                    <a:pt x="58001" y="39506"/>
                  </a:lnTo>
                  <a:lnTo>
                    <a:pt x="58024" y="39300"/>
                  </a:lnTo>
                  <a:lnTo>
                    <a:pt x="57978" y="38911"/>
                  </a:lnTo>
                  <a:lnTo>
                    <a:pt x="57864" y="38820"/>
                  </a:lnTo>
                  <a:lnTo>
                    <a:pt x="57750" y="38729"/>
                  </a:lnTo>
                  <a:lnTo>
                    <a:pt x="57750" y="38386"/>
                  </a:lnTo>
                  <a:lnTo>
                    <a:pt x="57635" y="38294"/>
                  </a:lnTo>
                  <a:lnTo>
                    <a:pt x="57498" y="38180"/>
                  </a:lnTo>
                  <a:lnTo>
                    <a:pt x="57384" y="37860"/>
                  </a:lnTo>
                  <a:lnTo>
                    <a:pt x="57384" y="37723"/>
                  </a:lnTo>
                  <a:lnTo>
                    <a:pt x="57452" y="37654"/>
                  </a:lnTo>
                  <a:lnTo>
                    <a:pt x="57841" y="37745"/>
                  </a:lnTo>
                  <a:lnTo>
                    <a:pt x="58001" y="37700"/>
                  </a:lnTo>
                  <a:lnTo>
                    <a:pt x="58115" y="37563"/>
                  </a:lnTo>
                  <a:lnTo>
                    <a:pt x="58367" y="37265"/>
                  </a:lnTo>
                  <a:lnTo>
                    <a:pt x="58481" y="37243"/>
                  </a:lnTo>
                  <a:lnTo>
                    <a:pt x="58596" y="37288"/>
                  </a:lnTo>
                  <a:lnTo>
                    <a:pt x="58893" y="37220"/>
                  </a:lnTo>
                  <a:lnTo>
                    <a:pt x="59007" y="37105"/>
                  </a:lnTo>
                  <a:lnTo>
                    <a:pt x="59144" y="36854"/>
                  </a:lnTo>
                  <a:lnTo>
                    <a:pt x="59259" y="36671"/>
                  </a:lnTo>
                  <a:lnTo>
                    <a:pt x="59373" y="36602"/>
                  </a:lnTo>
                  <a:lnTo>
                    <a:pt x="59624" y="36351"/>
                  </a:lnTo>
                  <a:lnTo>
                    <a:pt x="59670" y="36191"/>
                  </a:lnTo>
                  <a:lnTo>
                    <a:pt x="59739" y="36054"/>
                  </a:lnTo>
                  <a:lnTo>
                    <a:pt x="60104" y="35871"/>
                  </a:lnTo>
                  <a:lnTo>
                    <a:pt x="60242" y="35848"/>
                  </a:lnTo>
                  <a:lnTo>
                    <a:pt x="60356" y="35871"/>
                  </a:lnTo>
                  <a:lnTo>
                    <a:pt x="60607" y="36122"/>
                  </a:lnTo>
                  <a:lnTo>
                    <a:pt x="60653" y="36259"/>
                  </a:lnTo>
                  <a:lnTo>
                    <a:pt x="60676" y="36397"/>
                  </a:lnTo>
                  <a:lnTo>
                    <a:pt x="60836" y="36625"/>
                  </a:lnTo>
                  <a:lnTo>
                    <a:pt x="60950" y="36648"/>
                  </a:lnTo>
                  <a:lnTo>
                    <a:pt x="61202" y="36694"/>
                  </a:lnTo>
                  <a:lnTo>
                    <a:pt x="61636" y="36717"/>
                  </a:lnTo>
                  <a:lnTo>
                    <a:pt x="62276" y="36671"/>
                  </a:lnTo>
                  <a:lnTo>
                    <a:pt x="62596" y="36557"/>
                  </a:lnTo>
                  <a:lnTo>
                    <a:pt x="62619" y="36488"/>
                  </a:lnTo>
                  <a:lnTo>
                    <a:pt x="62779" y="36282"/>
                  </a:lnTo>
                  <a:lnTo>
                    <a:pt x="62802" y="36054"/>
                  </a:lnTo>
                  <a:lnTo>
                    <a:pt x="62848" y="35551"/>
                  </a:lnTo>
                  <a:lnTo>
                    <a:pt x="62825" y="35231"/>
                  </a:lnTo>
                  <a:lnTo>
                    <a:pt x="62756" y="35116"/>
                  </a:lnTo>
                  <a:lnTo>
                    <a:pt x="62619" y="34773"/>
                  </a:lnTo>
                  <a:lnTo>
                    <a:pt x="62482" y="34728"/>
                  </a:lnTo>
                  <a:lnTo>
                    <a:pt x="62368" y="34682"/>
                  </a:lnTo>
                  <a:lnTo>
                    <a:pt x="62253" y="34408"/>
                  </a:lnTo>
                  <a:lnTo>
                    <a:pt x="62139" y="34339"/>
                  </a:lnTo>
                  <a:lnTo>
                    <a:pt x="62002" y="34339"/>
                  </a:lnTo>
                  <a:lnTo>
                    <a:pt x="61705" y="34362"/>
                  </a:lnTo>
                  <a:lnTo>
                    <a:pt x="61636" y="34271"/>
                  </a:lnTo>
                  <a:lnTo>
                    <a:pt x="61545" y="34042"/>
                  </a:lnTo>
                  <a:lnTo>
                    <a:pt x="61453" y="33836"/>
                  </a:lnTo>
                  <a:lnTo>
                    <a:pt x="61408" y="33699"/>
                  </a:lnTo>
                  <a:lnTo>
                    <a:pt x="61362" y="33379"/>
                  </a:lnTo>
                  <a:lnTo>
                    <a:pt x="61408" y="33287"/>
                  </a:lnTo>
                  <a:lnTo>
                    <a:pt x="61499" y="33265"/>
                  </a:lnTo>
                  <a:lnTo>
                    <a:pt x="61796" y="33287"/>
                  </a:lnTo>
                  <a:lnTo>
                    <a:pt x="61865" y="33219"/>
                  </a:lnTo>
                  <a:lnTo>
                    <a:pt x="61933" y="33105"/>
                  </a:lnTo>
                  <a:lnTo>
                    <a:pt x="62025" y="32762"/>
                  </a:lnTo>
                  <a:lnTo>
                    <a:pt x="61979" y="32624"/>
                  </a:lnTo>
                  <a:lnTo>
                    <a:pt x="61819" y="32419"/>
                  </a:lnTo>
                  <a:lnTo>
                    <a:pt x="61545" y="32213"/>
                  </a:lnTo>
                  <a:lnTo>
                    <a:pt x="61408" y="32053"/>
                  </a:lnTo>
                  <a:lnTo>
                    <a:pt x="61293" y="31801"/>
                  </a:lnTo>
                  <a:lnTo>
                    <a:pt x="61179" y="31710"/>
                  </a:lnTo>
                  <a:lnTo>
                    <a:pt x="61088" y="31687"/>
                  </a:lnTo>
                  <a:lnTo>
                    <a:pt x="60699" y="31733"/>
                  </a:lnTo>
                  <a:lnTo>
                    <a:pt x="60447" y="31664"/>
                  </a:lnTo>
                  <a:lnTo>
                    <a:pt x="60333" y="31573"/>
                  </a:lnTo>
                  <a:lnTo>
                    <a:pt x="60264" y="31230"/>
                  </a:lnTo>
                  <a:lnTo>
                    <a:pt x="60264" y="31116"/>
                  </a:lnTo>
                  <a:lnTo>
                    <a:pt x="60287" y="30384"/>
                  </a:lnTo>
                  <a:lnTo>
                    <a:pt x="60196" y="29812"/>
                  </a:lnTo>
                  <a:lnTo>
                    <a:pt x="60104" y="29767"/>
                  </a:lnTo>
                  <a:lnTo>
                    <a:pt x="59876" y="29378"/>
                  </a:lnTo>
                  <a:lnTo>
                    <a:pt x="59762" y="29310"/>
                  </a:lnTo>
                  <a:lnTo>
                    <a:pt x="59487" y="29332"/>
                  </a:lnTo>
                  <a:lnTo>
                    <a:pt x="59121" y="29401"/>
                  </a:lnTo>
                  <a:lnTo>
                    <a:pt x="58984" y="29447"/>
                  </a:lnTo>
                  <a:lnTo>
                    <a:pt x="58893" y="29652"/>
                  </a:lnTo>
                  <a:lnTo>
                    <a:pt x="58778" y="29698"/>
                  </a:lnTo>
                  <a:lnTo>
                    <a:pt x="58390" y="29767"/>
                  </a:lnTo>
                  <a:lnTo>
                    <a:pt x="58001" y="29790"/>
                  </a:lnTo>
                  <a:lnTo>
                    <a:pt x="57864" y="29744"/>
                  </a:lnTo>
                  <a:lnTo>
                    <a:pt x="57773" y="29584"/>
                  </a:lnTo>
                  <a:lnTo>
                    <a:pt x="57681" y="29584"/>
                  </a:lnTo>
                  <a:lnTo>
                    <a:pt x="57544" y="29607"/>
                  </a:lnTo>
                  <a:lnTo>
                    <a:pt x="57247" y="29492"/>
                  </a:lnTo>
                  <a:lnTo>
                    <a:pt x="57201" y="29310"/>
                  </a:lnTo>
                  <a:lnTo>
                    <a:pt x="57201" y="29035"/>
                  </a:lnTo>
                  <a:lnTo>
                    <a:pt x="57201" y="28326"/>
                  </a:lnTo>
                  <a:lnTo>
                    <a:pt x="57110" y="28235"/>
                  </a:lnTo>
                  <a:lnTo>
                    <a:pt x="56995" y="28144"/>
                  </a:lnTo>
                  <a:lnTo>
                    <a:pt x="56904" y="27618"/>
                  </a:lnTo>
                  <a:lnTo>
                    <a:pt x="56812" y="27503"/>
                  </a:lnTo>
                  <a:lnTo>
                    <a:pt x="56332" y="27389"/>
                  </a:lnTo>
                  <a:lnTo>
                    <a:pt x="55532" y="27343"/>
                  </a:lnTo>
                  <a:lnTo>
                    <a:pt x="55212" y="27343"/>
                  </a:lnTo>
                  <a:lnTo>
                    <a:pt x="54778" y="27206"/>
                  </a:lnTo>
                  <a:lnTo>
                    <a:pt x="54526" y="27183"/>
                  </a:lnTo>
                  <a:lnTo>
                    <a:pt x="54298" y="27183"/>
                  </a:lnTo>
                  <a:lnTo>
                    <a:pt x="54046" y="27023"/>
                  </a:lnTo>
                  <a:lnTo>
                    <a:pt x="53909" y="27023"/>
                  </a:lnTo>
                  <a:lnTo>
                    <a:pt x="53452" y="27046"/>
                  </a:lnTo>
                  <a:lnTo>
                    <a:pt x="53246" y="26932"/>
                  </a:lnTo>
                  <a:lnTo>
                    <a:pt x="53246" y="26795"/>
                  </a:lnTo>
                  <a:lnTo>
                    <a:pt x="53246" y="26177"/>
                  </a:lnTo>
                  <a:lnTo>
                    <a:pt x="53132" y="26063"/>
                  </a:lnTo>
                  <a:lnTo>
                    <a:pt x="53017" y="25972"/>
                  </a:lnTo>
                  <a:lnTo>
                    <a:pt x="52812" y="25629"/>
                  </a:lnTo>
                  <a:lnTo>
                    <a:pt x="52766" y="25423"/>
                  </a:lnTo>
                  <a:lnTo>
                    <a:pt x="52720" y="25194"/>
                  </a:lnTo>
                  <a:lnTo>
                    <a:pt x="52514" y="24806"/>
                  </a:lnTo>
                  <a:lnTo>
                    <a:pt x="52354" y="24737"/>
                  </a:lnTo>
                  <a:lnTo>
                    <a:pt x="52240" y="24669"/>
                  </a:lnTo>
                  <a:lnTo>
                    <a:pt x="52217" y="24440"/>
                  </a:lnTo>
                  <a:lnTo>
                    <a:pt x="52103" y="24349"/>
                  </a:lnTo>
                  <a:lnTo>
                    <a:pt x="51966" y="24349"/>
                  </a:lnTo>
                  <a:lnTo>
                    <a:pt x="51828" y="24371"/>
                  </a:lnTo>
                  <a:lnTo>
                    <a:pt x="51691" y="24280"/>
                  </a:lnTo>
                  <a:lnTo>
                    <a:pt x="51600" y="24166"/>
                  </a:lnTo>
                  <a:lnTo>
                    <a:pt x="51371" y="24074"/>
                  </a:lnTo>
                  <a:lnTo>
                    <a:pt x="51165" y="24074"/>
                  </a:lnTo>
                  <a:lnTo>
                    <a:pt x="50685" y="24097"/>
                  </a:lnTo>
                  <a:lnTo>
                    <a:pt x="49885" y="24006"/>
                  </a:lnTo>
                  <a:lnTo>
                    <a:pt x="49679" y="23846"/>
                  </a:lnTo>
                  <a:lnTo>
                    <a:pt x="49497" y="23686"/>
                  </a:lnTo>
                  <a:lnTo>
                    <a:pt x="49131" y="23434"/>
                  </a:lnTo>
                  <a:lnTo>
                    <a:pt x="49039" y="23183"/>
                  </a:lnTo>
                  <a:lnTo>
                    <a:pt x="48994" y="22908"/>
                  </a:lnTo>
                  <a:lnTo>
                    <a:pt x="48925" y="22520"/>
                  </a:lnTo>
                  <a:lnTo>
                    <a:pt x="48788" y="22360"/>
                  </a:lnTo>
                  <a:lnTo>
                    <a:pt x="48491" y="22131"/>
                  </a:lnTo>
                  <a:lnTo>
                    <a:pt x="48353" y="21948"/>
                  </a:lnTo>
                  <a:lnTo>
                    <a:pt x="48239" y="21811"/>
                  </a:lnTo>
                  <a:lnTo>
                    <a:pt x="47828" y="21537"/>
                  </a:lnTo>
                  <a:lnTo>
                    <a:pt x="47713" y="21422"/>
                  </a:lnTo>
                  <a:lnTo>
                    <a:pt x="47622" y="21171"/>
                  </a:lnTo>
                  <a:lnTo>
                    <a:pt x="47530" y="20668"/>
                  </a:lnTo>
                  <a:lnTo>
                    <a:pt x="47508" y="20348"/>
                  </a:lnTo>
                  <a:lnTo>
                    <a:pt x="47393" y="19982"/>
                  </a:lnTo>
                  <a:lnTo>
                    <a:pt x="47279" y="19959"/>
                  </a:lnTo>
                  <a:lnTo>
                    <a:pt x="46502" y="19982"/>
                  </a:lnTo>
                  <a:lnTo>
                    <a:pt x="45884" y="19890"/>
                  </a:lnTo>
                  <a:lnTo>
                    <a:pt x="45839" y="19136"/>
                  </a:lnTo>
                  <a:lnTo>
                    <a:pt x="45839" y="18336"/>
                  </a:lnTo>
                  <a:lnTo>
                    <a:pt x="45816" y="18244"/>
                  </a:lnTo>
                  <a:lnTo>
                    <a:pt x="45610" y="17970"/>
                  </a:lnTo>
                  <a:lnTo>
                    <a:pt x="45587" y="17764"/>
                  </a:lnTo>
                  <a:lnTo>
                    <a:pt x="45587" y="17513"/>
                  </a:lnTo>
                  <a:lnTo>
                    <a:pt x="45541" y="17033"/>
                  </a:lnTo>
                  <a:lnTo>
                    <a:pt x="45450" y="16827"/>
                  </a:lnTo>
                  <a:lnTo>
                    <a:pt x="45359" y="16621"/>
                  </a:lnTo>
                  <a:lnTo>
                    <a:pt x="45199" y="16324"/>
                  </a:lnTo>
                  <a:lnTo>
                    <a:pt x="44993" y="16233"/>
                  </a:lnTo>
                  <a:lnTo>
                    <a:pt x="44787" y="16141"/>
                  </a:lnTo>
                  <a:lnTo>
                    <a:pt x="44558" y="15867"/>
                  </a:lnTo>
                  <a:lnTo>
                    <a:pt x="44307" y="15661"/>
                  </a:lnTo>
                  <a:lnTo>
                    <a:pt x="44010" y="15501"/>
                  </a:lnTo>
                  <a:lnTo>
                    <a:pt x="44010" y="15364"/>
                  </a:lnTo>
                  <a:lnTo>
                    <a:pt x="44101" y="15090"/>
                  </a:lnTo>
                  <a:lnTo>
                    <a:pt x="44261" y="14907"/>
                  </a:lnTo>
                  <a:lnTo>
                    <a:pt x="44376" y="14838"/>
                  </a:lnTo>
                  <a:lnTo>
                    <a:pt x="44673" y="14769"/>
                  </a:lnTo>
                  <a:lnTo>
                    <a:pt x="44718" y="14655"/>
                  </a:lnTo>
                  <a:lnTo>
                    <a:pt x="44764" y="14472"/>
                  </a:lnTo>
                  <a:lnTo>
                    <a:pt x="44856" y="14244"/>
                  </a:lnTo>
                  <a:lnTo>
                    <a:pt x="44833" y="14129"/>
                  </a:lnTo>
                  <a:lnTo>
                    <a:pt x="44764" y="14106"/>
                  </a:lnTo>
                  <a:lnTo>
                    <a:pt x="44558" y="14106"/>
                  </a:lnTo>
                  <a:lnTo>
                    <a:pt x="44170" y="14152"/>
                  </a:lnTo>
                  <a:lnTo>
                    <a:pt x="43964" y="14106"/>
                  </a:lnTo>
                  <a:lnTo>
                    <a:pt x="43918" y="14015"/>
                  </a:lnTo>
                  <a:lnTo>
                    <a:pt x="43850" y="13626"/>
                  </a:lnTo>
                  <a:lnTo>
                    <a:pt x="43895" y="13306"/>
                  </a:lnTo>
                  <a:lnTo>
                    <a:pt x="43987" y="13215"/>
                  </a:lnTo>
                  <a:lnTo>
                    <a:pt x="44398" y="13192"/>
                  </a:lnTo>
                  <a:lnTo>
                    <a:pt x="44604" y="13192"/>
                  </a:lnTo>
                  <a:lnTo>
                    <a:pt x="44810" y="13146"/>
                  </a:lnTo>
                  <a:lnTo>
                    <a:pt x="45130" y="13055"/>
                  </a:lnTo>
                  <a:lnTo>
                    <a:pt x="45130" y="12963"/>
                  </a:lnTo>
                  <a:lnTo>
                    <a:pt x="45107" y="12826"/>
                  </a:lnTo>
                  <a:lnTo>
                    <a:pt x="45153" y="12598"/>
                  </a:lnTo>
                  <a:lnTo>
                    <a:pt x="45221" y="12552"/>
                  </a:lnTo>
                  <a:lnTo>
                    <a:pt x="45336" y="12529"/>
                  </a:lnTo>
                  <a:lnTo>
                    <a:pt x="45473" y="12232"/>
                  </a:lnTo>
                  <a:lnTo>
                    <a:pt x="45496" y="12072"/>
                  </a:lnTo>
                  <a:lnTo>
                    <a:pt x="45450" y="11935"/>
                  </a:lnTo>
                  <a:lnTo>
                    <a:pt x="45221" y="11729"/>
                  </a:lnTo>
                  <a:lnTo>
                    <a:pt x="45084" y="11637"/>
                  </a:lnTo>
                  <a:lnTo>
                    <a:pt x="44947" y="11546"/>
                  </a:lnTo>
                  <a:lnTo>
                    <a:pt x="44673" y="11386"/>
                  </a:lnTo>
                  <a:lnTo>
                    <a:pt x="44627" y="11249"/>
                  </a:lnTo>
                  <a:lnTo>
                    <a:pt x="44627" y="11066"/>
                  </a:lnTo>
                  <a:lnTo>
                    <a:pt x="44581" y="10654"/>
                  </a:lnTo>
                  <a:lnTo>
                    <a:pt x="44513" y="10609"/>
                  </a:lnTo>
                  <a:lnTo>
                    <a:pt x="44398" y="10609"/>
                  </a:lnTo>
                  <a:lnTo>
                    <a:pt x="44010" y="10563"/>
                  </a:lnTo>
                  <a:lnTo>
                    <a:pt x="43873" y="10449"/>
                  </a:lnTo>
                  <a:lnTo>
                    <a:pt x="43827" y="10289"/>
                  </a:lnTo>
                  <a:lnTo>
                    <a:pt x="43713" y="10037"/>
                  </a:lnTo>
                  <a:lnTo>
                    <a:pt x="43461" y="9923"/>
                  </a:lnTo>
                  <a:lnTo>
                    <a:pt x="43118" y="9808"/>
                  </a:lnTo>
                  <a:lnTo>
                    <a:pt x="42615" y="9603"/>
                  </a:lnTo>
                  <a:lnTo>
                    <a:pt x="42524" y="9488"/>
                  </a:lnTo>
                  <a:lnTo>
                    <a:pt x="42204" y="9145"/>
                  </a:lnTo>
                  <a:lnTo>
                    <a:pt x="41769" y="8825"/>
                  </a:lnTo>
                  <a:lnTo>
                    <a:pt x="41564" y="8551"/>
                  </a:lnTo>
                  <a:lnTo>
                    <a:pt x="41426" y="8300"/>
                  </a:lnTo>
                  <a:lnTo>
                    <a:pt x="41358" y="8208"/>
                  </a:lnTo>
                  <a:lnTo>
                    <a:pt x="41175" y="8094"/>
                  </a:lnTo>
                  <a:lnTo>
                    <a:pt x="41015" y="8048"/>
                  </a:lnTo>
                  <a:lnTo>
                    <a:pt x="40832" y="8002"/>
                  </a:lnTo>
                  <a:lnTo>
                    <a:pt x="40603" y="7842"/>
                  </a:lnTo>
                  <a:lnTo>
                    <a:pt x="40603" y="7751"/>
                  </a:lnTo>
                  <a:lnTo>
                    <a:pt x="40695" y="7659"/>
                  </a:lnTo>
                  <a:lnTo>
                    <a:pt x="40878" y="7477"/>
                  </a:lnTo>
                  <a:lnTo>
                    <a:pt x="40878" y="7248"/>
                  </a:lnTo>
                  <a:lnTo>
                    <a:pt x="40832" y="6676"/>
                  </a:lnTo>
                  <a:lnTo>
                    <a:pt x="40740" y="6379"/>
                  </a:lnTo>
                  <a:lnTo>
                    <a:pt x="40672" y="6311"/>
                  </a:lnTo>
                  <a:lnTo>
                    <a:pt x="40420" y="5991"/>
                  </a:lnTo>
                  <a:lnTo>
                    <a:pt x="40192" y="5899"/>
                  </a:lnTo>
                  <a:lnTo>
                    <a:pt x="40009" y="5853"/>
                  </a:lnTo>
                  <a:lnTo>
                    <a:pt x="39872" y="5693"/>
                  </a:lnTo>
                  <a:lnTo>
                    <a:pt x="39780" y="5556"/>
                  </a:lnTo>
                  <a:lnTo>
                    <a:pt x="39529" y="5328"/>
                  </a:lnTo>
                  <a:lnTo>
                    <a:pt x="39392" y="5168"/>
                  </a:lnTo>
                  <a:lnTo>
                    <a:pt x="39369" y="5030"/>
                  </a:lnTo>
                  <a:lnTo>
                    <a:pt x="39346" y="4779"/>
                  </a:lnTo>
                  <a:lnTo>
                    <a:pt x="39414" y="4733"/>
                  </a:lnTo>
                  <a:lnTo>
                    <a:pt x="39803" y="4756"/>
                  </a:lnTo>
                  <a:lnTo>
                    <a:pt x="40192" y="4779"/>
                  </a:lnTo>
                  <a:lnTo>
                    <a:pt x="40238" y="4756"/>
                  </a:lnTo>
                  <a:lnTo>
                    <a:pt x="40283" y="4527"/>
                  </a:lnTo>
                  <a:lnTo>
                    <a:pt x="40260" y="4344"/>
                  </a:lnTo>
                  <a:lnTo>
                    <a:pt x="40215" y="4047"/>
                  </a:lnTo>
                  <a:lnTo>
                    <a:pt x="40238" y="3842"/>
                  </a:lnTo>
                  <a:lnTo>
                    <a:pt x="40009" y="3773"/>
                  </a:lnTo>
                  <a:lnTo>
                    <a:pt x="39895" y="3636"/>
                  </a:lnTo>
                  <a:lnTo>
                    <a:pt x="39826" y="3453"/>
                  </a:lnTo>
                  <a:lnTo>
                    <a:pt x="39552" y="3133"/>
                  </a:lnTo>
                  <a:lnTo>
                    <a:pt x="39414" y="3064"/>
                  </a:lnTo>
                  <a:lnTo>
                    <a:pt x="39049" y="2904"/>
                  </a:lnTo>
                  <a:lnTo>
                    <a:pt x="38820" y="2676"/>
                  </a:lnTo>
                  <a:lnTo>
                    <a:pt x="38774" y="2447"/>
                  </a:lnTo>
                  <a:lnTo>
                    <a:pt x="38660" y="2150"/>
                  </a:lnTo>
                  <a:lnTo>
                    <a:pt x="38546" y="1944"/>
                  </a:lnTo>
                  <a:lnTo>
                    <a:pt x="38454" y="1738"/>
                  </a:lnTo>
                  <a:lnTo>
                    <a:pt x="37997" y="1898"/>
                  </a:lnTo>
                  <a:lnTo>
                    <a:pt x="37700" y="1990"/>
                  </a:lnTo>
                  <a:lnTo>
                    <a:pt x="37403" y="2058"/>
                  </a:lnTo>
                  <a:lnTo>
                    <a:pt x="36923" y="2127"/>
                  </a:lnTo>
                  <a:lnTo>
                    <a:pt x="36694" y="2035"/>
                  </a:lnTo>
                  <a:lnTo>
                    <a:pt x="36625" y="1921"/>
                  </a:lnTo>
                  <a:lnTo>
                    <a:pt x="36557" y="1807"/>
                  </a:lnTo>
                  <a:lnTo>
                    <a:pt x="36054" y="1350"/>
                  </a:lnTo>
                  <a:lnTo>
                    <a:pt x="35688" y="1144"/>
                  </a:lnTo>
                  <a:lnTo>
                    <a:pt x="35505" y="1167"/>
                  </a:lnTo>
                  <a:lnTo>
                    <a:pt x="35208" y="1281"/>
                  </a:lnTo>
                  <a:lnTo>
                    <a:pt x="34705" y="1601"/>
                  </a:lnTo>
                  <a:lnTo>
                    <a:pt x="34431" y="1738"/>
                  </a:lnTo>
                  <a:lnTo>
                    <a:pt x="33745" y="1853"/>
                  </a:lnTo>
                  <a:lnTo>
                    <a:pt x="33242" y="1990"/>
                  </a:lnTo>
                  <a:lnTo>
                    <a:pt x="33173" y="2058"/>
                  </a:lnTo>
                  <a:lnTo>
                    <a:pt x="32807" y="2333"/>
                  </a:lnTo>
                  <a:lnTo>
                    <a:pt x="32533" y="2447"/>
                  </a:lnTo>
                  <a:lnTo>
                    <a:pt x="32442" y="2424"/>
                  </a:lnTo>
                  <a:lnTo>
                    <a:pt x="32304" y="2378"/>
                  </a:lnTo>
                  <a:lnTo>
                    <a:pt x="31710" y="2104"/>
                  </a:lnTo>
                  <a:lnTo>
                    <a:pt x="31413" y="1830"/>
                  </a:lnTo>
                  <a:lnTo>
                    <a:pt x="31367" y="1670"/>
                  </a:lnTo>
                  <a:lnTo>
                    <a:pt x="31367" y="1510"/>
                  </a:lnTo>
                  <a:lnTo>
                    <a:pt x="31230" y="1190"/>
                  </a:lnTo>
                  <a:lnTo>
                    <a:pt x="31024" y="938"/>
                  </a:lnTo>
                  <a:lnTo>
                    <a:pt x="30773" y="755"/>
                  </a:lnTo>
                  <a:lnTo>
                    <a:pt x="30613" y="732"/>
                  </a:lnTo>
                  <a:lnTo>
                    <a:pt x="30315" y="641"/>
                  </a:lnTo>
                  <a:lnTo>
                    <a:pt x="29744" y="435"/>
                  </a:lnTo>
                  <a:lnTo>
                    <a:pt x="29401" y="412"/>
                  </a:lnTo>
                  <a:lnTo>
                    <a:pt x="29241" y="481"/>
                  </a:lnTo>
                  <a:lnTo>
                    <a:pt x="28967" y="709"/>
                  </a:lnTo>
                  <a:lnTo>
                    <a:pt x="28738" y="1144"/>
                  </a:lnTo>
                  <a:lnTo>
                    <a:pt x="28738" y="1395"/>
                  </a:lnTo>
                  <a:lnTo>
                    <a:pt x="28807" y="1487"/>
                  </a:lnTo>
                  <a:lnTo>
                    <a:pt x="29287" y="2013"/>
                  </a:lnTo>
                  <a:lnTo>
                    <a:pt x="29492" y="2356"/>
                  </a:lnTo>
                  <a:lnTo>
                    <a:pt x="29470" y="2447"/>
                  </a:lnTo>
                  <a:lnTo>
                    <a:pt x="29401" y="3110"/>
                  </a:lnTo>
                  <a:lnTo>
                    <a:pt x="29492" y="3361"/>
                  </a:lnTo>
                  <a:lnTo>
                    <a:pt x="29675" y="3590"/>
                  </a:lnTo>
                  <a:lnTo>
                    <a:pt x="29927" y="4024"/>
                  </a:lnTo>
                  <a:lnTo>
                    <a:pt x="29995" y="4276"/>
                  </a:lnTo>
                  <a:lnTo>
                    <a:pt x="29927" y="4367"/>
                  </a:lnTo>
                  <a:lnTo>
                    <a:pt x="29767" y="4482"/>
                  </a:lnTo>
                  <a:lnTo>
                    <a:pt x="29378" y="4596"/>
                  </a:lnTo>
                  <a:lnTo>
                    <a:pt x="29218" y="4596"/>
                  </a:lnTo>
                  <a:lnTo>
                    <a:pt x="28807" y="4619"/>
                  </a:lnTo>
                  <a:lnTo>
                    <a:pt x="28372" y="4733"/>
                  </a:lnTo>
                  <a:lnTo>
                    <a:pt x="28052" y="4779"/>
                  </a:lnTo>
                  <a:lnTo>
                    <a:pt x="27778" y="4779"/>
                  </a:lnTo>
                  <a:lnTo>
                    <a:pt x="27595" y="4619"/>
                  </a:lnTo>
                  <a:lnTo>
                    <a:pt x="27321" y="4390"/>
                  </a:lnTo>
                  <a:lnTo>
                    <a:pt x="27138" y="4276"/>
                  </a:lnTo>
                  <a:lnTo>
                    <a:pt x="26840" y="4024"/>
                  </a:lnTo>
                  <a:lnTo>
                    <a:pt x="26818" y="3910"/>
                  </a:lnTo>
                  <a:lnTo>
                    <a:pt x="26749" y="3773"/>
                  </a:lnTo>
                  <a:lnTo>
                    <a:pt x="26429" y="3521"/>
                  </a:lnTo>
                  <a:lnTo>
                    <a:pt x="26360" y="3430"/>
                  </a:lnTo>
                  <a:lnTo>
                    <a:pt x="26315" y="3339"/>
                  </a:lnTo>
                  <a:lnTo>
                    <a:pt x="26017" y="3224"/>
                  </a:lnTo>
                  <a:lnTo>
                    <a:pt x="25903" y="3224"/>
                  </a:lnTo>
                  <a:lnTo>
                    <a:pt x="25835" y="3293"/>
                  </a:lnTo>
                  <a:lnTo>
                    <a:pt x="25697" y="3567"/>
                  </a:lnTo>
                  <a:lnTo>
                    <a:pt x="25583" y="3636"/>
                  </a:lnTo>
                  <a:lnTo>
                    <a:pt x="25492" y="3682"/>
                  </a:lnTo>
                  <a:lnTo>
                    <a:pt x="25400" y="3796"/>
                  </a:lnTo>
                  <a:lnTo>
                    <a:pt x="24806" y="3796"/>
                  </a:lnTo>
                  <a:lnTo>
                    <a:pt x="24554" y="3842"/>
                  </a:lnTo>
                  <a:lnTo>
                    <a:pt x="24440" y="3979"/>
                  </a:lnTo>
                  <a:lnTo>
                    <a:pt x="24234" y="4162"/>
                  </a:lnTo>
                  <a:lnTo>
                    <a:pt x="23937" y="4253"/>
                  </a:lnTo>
                  <a:lnTo>
                    <a:pt x="23708" y="4322"/>
                  </a:lnTo>
                  <a:lnTo>
                    <a:pt x="23617" y="4390"/>
                  </a:lnTo>
                  <a:lnTo>
                    <a:pt x="23526" y="4642"/>
                  </a:lnTo>
                  <a:lnTo>
                    <a:pt x="23411" y="4733"/>
                  </a:lnTo>
                  <a:lnTo>
                    <a:pt x="23320" y="4802"/>
                  </a:lnTo>
                  <a:lnTo>
                    <a:pt x="23388" y="5007"/>
                  </a:lnTo>
                  <a:lnTo>
                    <a:pt x="23480" y="5053"/>
                  </a:lnTo>
                  <a:lnTo>
                    <a:pt x="23914" y="5076"/>
                  </a:lnTo>
                  <a:lnTo>
                    <a:pt x="24509" y="5076"/>
                  </a:lnTo>
                  <a:lnTo>
                    <a:pt x="24852" y="5190"/>
                  </a:lnTo>
                  <a:lnTo>
                    <a:pt x="25103" y="5419"/>
                  </a:lnTo>
                  <a:lnTo>
                    <a:pt x="25172" y="5465"/>
                  </a:lnTo>
                  <a:lnTo>
                    <a:pt x="25149" y="5602"/>
                  </a:lnTo>
                  <a:lnTo>
                    <a:pt x="25012" y="5853"/>
                  </a:lnTo>
                  <a:lnTo>
                    <a:pt x="25012" y="5968"/>
                  </a:lnTo>
                  <a:lnTo>
                    <a:pt x="24989" y="6036"/>
                  </a:lnTo>
                  <a:lnTo>
                    <a:pt x="24531" y="6082"/>
                  </a:lnTo>
                  <a:lnTo>
                    <a:pt x="24280" y="6059"/>
                  </a:lnTo>
                  <a:lnTo>
                    <a:pt x="23937" y="6036"/>
                  </a:lnTo>
                  <a:lnTo>
                    <a:pt x="23914" y="6013"/>
                  </a:lnTo>
                  <a:lnTo>
                    <a:pt x="23663" y="5876"/>
                  </a:lnTo>
                  <a:lnTo>
                    <a:pt x="23594" y="5968"/>
                  </a:lnTo>
                  <a:lnTo>
                    <a:pt x="23526" y="6288"/>
                  </a:lnTo>
                  <a:lnTo>
                    <a:pt x="23480" y="6585"/>
                  </a:lnTo>
                  <a:lnTo>
                    <a:pt x="23388" y="6654"/>
                  </a:lnTo>
                  <a:lnTo>
                    <a:pt x="23114" y="6722"/>
                  </a:lnTo>
                  <a:lnTo>
                    <a:pt x="22977" y="6699"/>
                  </a:lnTo>
                  <a:lnTo>
                    <a:pt x="22771" y="6608"/>
                  </a:lnTo>
                  <a:lnTo>
                    <a:pt x="22268" y="6265"/>
                  </a:lnTo>
                  <a:lnTo>
                    <a:pt x="22177" y="6128"/>
                  </a:lnTo>
                  <a:lnTo>
                    <a:pt x="22131" y="5991"/>
                  </a:lnTo>
                  <a:lnTo>
                    <a:pt x="21857" y="5648"/>
                  </a:lnTo>
                  <a:lnTo>
                    <a:pt x="21788" y="5373"/>
                  </a:lnTo>
                  <a:lnTo>
                    <a:pt x="21697" y="4962"/>
                  </a:lnTo>
                  <a:lnTo>
                    <a:pt x="21674" y="4733"/>
                  </a:lnTo>
                  <a:lnTo>
                    <a:pt x="21445" y="4390"/>
                  </a:lnTo>
                  <a:lnTo>
                    <a:pt x="21377" y="4367"/>
                  </a:lnTo>
                  <a:lnTo>
                    <a:pt x="20896" y="4139"/>
                  </a:lnTo>
                  <a:lnTo>
                    <a:pt x="20805" y="4002"/>
                  </a:lnTo>
                  <a:lnTo>
                    <a:pt x="20782" y="3864"/>
                  </a:lnTo>
                  <a:lnTo>
                    <a:pt x="20508" y="3590"/>
                  </a:lnTo>
                  <a:lnTo>
                    <a:pt x="20348" y="3521"/>
                  </a:lnTo>
                  <a:lnTo>
                    <a:pt x="19982" y="3407"/>
                  </a:lnTo>
                  <a:lnTo>
                    <a:pt x="19662" y="3339"/>
                  </a:lnTo>
                  <a:lnTo>
                    <a:pt x="19365" y="3156"/>
                  </a:lnTo>
                  <a:lnTo>
                    <a:pt x="18976" y="2744"/>
                  </a:lnTo>
                  <a:lnTo>
                    <a:pt x="18656" y="2241"/>
                  </a:lnTo>
                  <a:lnTo>
                    <a:pt x="18382" y="1944"/>
                  </a:lnTo>
                  <a:lnTo>
                    <a:pt x="18130" y="1853"/>
                  </a:lnTo>
                  <a:lnTo>
                    <a:pt x="18062" y="1830"/>
                  </a:lnTo>
                  <a:lnTo>
                    <a:pt x="17902" y="1830"/>
                  </a:lnTo>
                  <a:lnTo>
                    <a:pt x="17490" y="1464"/>
                  </a:lnTo>
                  <a:lnTo>
                    <a:pt x="17010" y="915"/>
                  </a:lnTo>
                  <a:lnTo>
                    <a:pt x="16576" y="572"/>
                  </a:lnTo>
                  <a:lnTo>
                    <a:pt x="16530" y="504"/>
                  </a:lnTo>
                  <a:lnTo>
                    <a:pt x="16027" y="69"/>
                  </a:lnTo>
                  <a:lnTo>
                    <a:pt x="15775" y="1"/>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94"/>
            <p:cNvSpPr/>
            <p:nvPr/>
          </p:nvSpPr>
          <p:spPr>
            <a:xfrm>
              <a:off x="5098451" y="2833414"/>
              <a:ext cx="636698" cy="914917"/>
            </a:xfrm>
            <a:custGeom>
              <a:avLst/>
              <a:gdLst/>
              <a:ahLst/>
              <a:cxnLst/>
              <a:rect l="l" t="t" r="r" b="b"/>
              <a:pathLst>
                <a:path w="28304" h="40672" extrusionOk="0">
                  <a:moveTo>
                    <a:pt x="20507" y="0"/>
                  </a:moveTo>
                  <a:lnTo>
                    <a:pt x="20416" y="46"/>
                  </a:lnTo>
                  <a:lnTo>
                    <a:pt x="20302" y="206"/>
                  </a:lnTo>
                  <a:lnTo>
                    <a:pt x="20256" y="595"/>
                  </a:lnTo>
                  <a:lnTo>
                    <a:pt x="20256" y="801"/>
                  </a:lnTo>
                  <a:lnTo>
                    <a:pt x="20256" y="1075"/>
                  </a:lnTo>
                  <a:lnTo>
                    <a:pt x="20165" y="1646"/>
                  </a:lnTo>
                  <a:lnTo>
                    <a:pt x="20073" y="1898"/>
                  </a:lnTo>
                  <a:lnTo>
                    <a:pt x="20005" y="1921"/>
                  </a:lnTo>
                  <a:lnTo>
                    <a:pt x="19616" y="2012"/>
                  </a:lnTo>
                  <a:lnTo>
                    <a:pt x="19227" y="2264"/>
                  </a:lnTo>
                  <a:lnTo>
                    <a:pt x="19113" y="2401"/>
                  </a:lnTo>
                  <a:lnTo>
                    <a:pt x="19136" y="2950"/>
                  </a:lnTo>
                  <a:lnTo>
                    <a:pt x="19159" y="3224"/>
                  </a:lnTo>
                  <a:lnTo>
                    <a:pt x="19136" y="3475"/>
                  </a:lnTo>
                  <a:lnTo>
                    <a:pt x="18999" y="3795"/>
                  </a:lnTo>
                  <a:lnTo>
                    <a:pt x="18861" y="3956"/>
                  </a:lnTo>
                  <a:lnTo>
                    <a:pt x="18656" y="4093"/>
                  </a:lnTo>
                  <a:lnTo>
                    <a:pt x="18084" y="4230"/>
                  </a:lnTo>
                  <a:lnTo>
                    <a:pt x="17878" y="4253"/>
                  </a:lnTo>
                  <a:lnTo>
                    <a:pt x="17513" y="4367"/>
                  </a:lnTo>
                  <a:lnTo>
                    <a:pt x="17101" y="4550"/>
                  </a:lnTo>
                  <a:lnTo>
                    <a:pt x="16530" y="4733"/>
                  </a:lnTo>
                  <a:lnTo>
                    <a:pt x="16049" y="4893"/>
                  </a:lnTo>
                  <a:lnTo>
                    <a:pt x="15912" y="4939"/>
                  </a:lnTo>
                  <a:lnTo>
                    <a:pt x="15661" y="5350"/>
                  </a:lnTo>
                  <a:lnTo>
                    <a:pt x="15615" y="5487"/>
                  </a:lnTo>
                  <a:lnTo>
                    <a:pt x="15592" y="5670"/>
                  </a:lnTo>
                  <a:lnTo>
                    <a:pt x="15386" y="6333"/>
                  </a:lnTo>
                  <a:lnTo>
                    <a:pt x="15249" y="6447"/>
                  </a:lnTo>
                  <a:lnTo>
                    <a:pt x="14449" y="6425"/>
                  </a:lnTo>
                  <a:lnTo>
                    <a:pt x="13626" y="6379"/>
                  </a:lnTo>
                  <a:lnTo>
                    <a:pt x="13009" y="6722"/>
                  </a:lnTo>
                  <a:lnTo>
                    <a:pt x="12437" y="7088"/>
                  </a:lnTo>
                  <a:lnTo>
                    <a:pt x="12026" y="7270"/>
                  </a:lnTo>
                  <a:lnTo>
                    <a:pt x="11546" y="7613"/>
                  </a:lnTo>
                  <a:lnTo>
                    <a:pt x="11363" y="7751"/>
                  </a:lnTo>
                  <a:lnTo>
                    <a:pt x="10837" y="7751"/>
                  </a:lnTo>
                  <a:lnTo>
                    <a:pt x="10654" y="7773"/>
                  </a:lnTo>
                  <a:lnTo>
                    <a:pt x="10517" y="7819"/>
                  </a:lnTo>
                  <a:lnTo>
                    <a:pt x="10197" y="7956"/>
                  </a:lnTo>
                  <a:lnTo>
                    <a:pt x="10037" y="8139"/>
                  </a:lnTo>
                  <a:lnTo>
                    <a:pt x="9991" y="8276"/>
                  </a:lnTo>
                  <a:lnTo>
                    <a:pt x="9922" y="8436"/>
                  </a:lnTo>
                  <a:lnTo>
                    <a:pt x="9717" y="8596"/>
                  </a:lnTo>
                  <a:lnTo>
                    <a:pt x="9351" y="8756"/>
                  </a:lnTo>
                  <a:lnTo>
                    <a:pt x="9122" y="8871"/>
                  </a:lnTo>
                  <a:lnTo>
                    <a:pt x="9054" y="8962"/>
                  </a:lnTo>
                  <a:lnTo>
                    <a:pt x="9008" y="9122"/>
                  </a:lnTo>
                  <a:lnTo>
                    <a:pt x="9077" y="9419"/>
                  </a:lnTo>
                  <a:lnTo>
                    <a:pt x="9122" y="9648"/>
                  </a:lnTo>
                  <a:lnTo>
                    <a:pt x="9145" y="9740"/>
                  </a:lnTo>
                  <a:lnTo>
                    <a:pt x="9031" y="9900"/>
                  </a:lnTo>
                  <a:lnTo>
                    <a:pt x="8779" y="10037"/>
                  </a:lnTo>
                  <a:lnTo>
                    <a:pt x="8619" y="10060"/>
                  </a:lnTo>
                  <a:lnTo>
                    <a:pt x="8459" y="10060"/>
                  </a:lnTo>
                  <a:lnTo>
                    <a:pt x="8071" y="9808"/>
                  </a:lnTo>
                  <a:lnTo>
                    <a:pt x="7933" y="9694"/>
                  </a:lnTo>
                  <a:lnTo>
                    <a:pt x="7888" y="9648"/>
                  </a:lnTo>
                  <a:lnTo>
                    <a:pt x="7705" y="9717"/>
                  </a:lnTo>
                  <a:lnTo>
                    <a:pt x="7385" y="9991"/>
                  </a:lnTo>
                  <a:lnTo>
                    <a:pt x="7270" y="10197"/>
                  </a:lnTo>
                  <a:lnTo>
                    <a:pt x="7179" y="10403"/>
                  </a:lnTo>
                  <a:lnTo>
                    <a:pt x="7225" y="10883"/>
                  </a:lnTo>
                  <a:lnTo>
                    <a:pt x="7385" y="11043"/>
                  </a:lnTo>
                  <a:lnTo>
                    <a:pt x="7568" y="11203"/>
                  </a:lnTo>
                  <a:lnTo>
                    <a:pt x="7888" y="11660"/>
                  </a:lnTo>
                  <a:lnTo>
                    <a:pt x="7979" y="11889"/>
                  </a:lnTo>
                  <a:lnTo>
                    <a:pt x="8071" y="12140"/>
                  </a:lnTo>
                  <a:lnTo>
                    <a:pt x="8002" y="12529"/>
                  </a:lnTo>
                  <a:lnTo>
                    <a:pt x="7888" y="12734"/>
                  </a:lnTo>
                  <a:lnTo>
                    <a:pt x="7773" y="12780"/>
                  </a:lnTo>
                  <a:lnTo>
                    <a:pt x="7499" y="12849"/>
                  </a:lnTo>
                  <a:lnTo>
                    <a:pt x="6790" y="12826"/>
                  </a:lnTo>
                  <a:lnTo>
                    <a:pt x="6493" y="12872"/>
                  </a:lnTo>
                  <a:lnTo>
                    <a:pt x="6242" y="12872"/>
                  </a:lnTo>
                  <a:lnTo>
                    <a:pt x="5853" y="12643"/>
                  </a:lnTo>
                  <a:lnTo>
                    <a:pt x="5739" y="12574"/>
                  </a:lnTo>
                  <a:lnTo>
                    <a:pt x="5624" y="12483"/>
                  </a:lnTo>
                  <a:lnTo>
                    <a:pt x="5373" y="12209"/>
                  </a:lnTo>
                  <a:lnTo>
                    <a:pt x="5190" y="12094"/>
                  </a:lnTo>
                  <a:lnTo>
                    <a:pt x="5099" y="12094"/>
                  </a:lnTo>
                  <a:lnTo>
                    <a:pt x="4596" y="12231"/>
                  </a:lnTo>
                  <a:lnTo>
                    <a:pt x="4207" y="12277"/>
                  </a:lnTo>
                  <a:lnTo>
                    <a:pt x="4093" y="12346"/>
                  </a:lnTo>
                  <a:lnTo>
                    <a:pt x="3704" y="12826"/>
                  </a:lnTo>
                  <a:lnTo>
                    <a:pt x="3521" y="12963"/>
                  </a:lnTo>
                  <a:lnTo>
                    <a:pt x="3453" y="12963"/>
                  </a:lnTo>
                  <a:lnTo>
                    <a:pt x="3338" y="12826"/>
                  </a:lnTo>
                  <a:lnTo>
                    <a:pt x="3247" y="12460"/>
                  </a:lnTo>
                  <a:lnTo>
                    <a:pt x="3178" y="12277"/>
                  </a:lnTo>
                  <a:lnTo>
                    <a:pt x="3155" y="11980"/>
                  </a:lnTo>
                  <a:lnTo>
                    <a:pt x="3155" y="11729"/>
                  </a:lnTo>
                  <a:lnTo>
                    <a:pt x="3064" y="11637"/>
                  </a:lnTo>
                  <a:lnTo>
                    <a:pt x="2698" y="11591"/>
                  </a:lnTo>
                  <a:lnTo>
                    <a:pt x="2584" y="11683"/>
                  </a:lnTo>
                  <a:lnTo>
                    <a:pt x="2561" y="11934"/>
                  </a:lnTo>
                  <a:lnTo>
                    <a:pt x="2652" y="12986"/>
                  </a:lnTo>
                  <a:lnTo>
                    <a:pt x="2584" y="13169"/>
                  </a:lnTo>
                  <a:lnTo>
                    <a:pt x="2355" y="13123"/>
                  </a:lnTo>
                  <a:lnTo>
                    <a:pt x="1944" y="12917"/>
                  </a:lnTo>
                  <a:lnTo>
                    <a:pt x="1944" y="12917"/>
                  </a:lnTo>
                  <a:lnTo>
                    <a:pt x="1967" y="13215"/>
                  </a:lnTo>
                  <a:lnTo>
                    <a:pt x="1898" y="13375"/>
                  </a:lnTo>
                  <a:lnTo>
                    <a:pt x="1761" y="13603"/>
                  </a:lnTo>
                  <a:lnTo>
                    <a:pt x="1532" y="13786"/>
                  </a:lnTo>
                  <a:lnTo>
                    <a:pt x="1281" y="13946"/>
                  </a:lnTo>
                  <a:lnTo>
                    <a:pt x="938" y="14129"/>
                  </a:lnTo>
                  <a:lnTo>
                    <a:pt x="732" y="14220"/>
                  </a:lnTo>
                  <a:lnTo>
                    <a:pt x="549" y="14358"/>
                  </a:lnTo>
                  <a:lnTo>
                    <a:pt x="435" y="14518"/>
                  </a:lnTo>
                  <a:lnTo>
                    <a:pt x="366" y="14723"/>
                  </a:lnTo>
                  <a:lnTo>
                    <a:pt x="412" y="15272"/>
                  </a:lnTo>
                  <a:lnTo>
                    <a:pt x="389" y="15478"/>
                  </a:lnTo>
                  <a:lnTo>
                    <a:pt x="298" y="15912"/>
                  </a:lnTo>
                  <a:lnTo>
                    <a:pt x="183" y="16347"/>
                  </a:lnTo>
                  <a:lnTo>
                    <a:pt x="115" y="16552"/>
                  </a:lnTo>
                  <a:lnTo>
                    <a:pt x="0" y="17055"/>
                  </a:lnTo>
                  <a:lnTo>
                    <a:pt x="0" y="17352"/>
                  </a:lnTo>
                  <a:lnTo>
                    <a:pt x="46" y="18198"/>
                  </a:lnTo>
                  <a:lnTo>
                    <a:pt x="92" y="19136"/>
                  </a:lnTo>
                  <a:lnTo>
                    <a:pt x="92" y="19844"/>
                  </a:lnTo>
                  <a:lnTo>
                    <a:pt x="183" y="20142"/>
                  </a:lnTo>
                  <a:lnTo>
                    <a:pt x="298" y="20325"/>
                  </a:lnTo>
                  <a:lnTo>
                    <a:pt x="343" y="20667"/>
                  </a:lnTo>
                  <a:lnTo>
                    <a:pt x="343" y="20827"/>
                  </a:lnTo>
                  <a:lnTo>
                    <a:pt x="481" y="21033"/>
                  </a:lnTo>
                  <a:lnTo>
                    <a:pt x="572" y="21125"/>
                  </a:lnTo>
                  <a:lnTo>
                    <a:pt x="1098" y="21605"/>
                  </a:lnTo>
                  <a:lnTo>
                    <a:pt x="1669" y="22062"/>
                  </a:lnTo>
                  <a:lnTo>
                    <a:pt x="1875" y="22131"/>
                  </a:lnTo>
                  <a:lnTo>
                    <a:pt x="2104" y="22245"/>
                  </a:lnTo>
                  <a:lnTo>
                    <a:pt x="2355" y="22451"/>
                  </a:lnTo>
                  <a:lnTo>
                    <a:pt x="2607" y="22611"/>
                  </a:lnTo>
                  <a:lnTo>
                    <a:pt x="2767" y="22725"/>
                  </a:lnTo>
                  <a:lnTo>
                    <a:pt x="2995" y="22885"/>
                  </a:lnTo>
                  <a:lnTo>
                    <a:pt x="2972" y="23022"/>
                  </a:lnTo>
                  <a:lnTo>
                    <a:pt x="2950" y="23548"/>
                  </a:lnTo>
                  <a:lnTo>
                    <a:pt x="2950" y="24028"/>
                  </a:lnTo>
                  <a:lnTo>
                    <a:pt x="2950" y="24165"/>
                  </a:lnTo>
                  <a:lnTo>
                    <a:pt x="2812" y="24462"/>
                  </a:lnTo>
                  <a:lnTo>
                    <a:pt x="2675" y="24577"/>
                  </a:lnTo>
                  <a:lnTo>
                    <a:pt x="2561" y="24691"/>
                  </a:lnTo>
                  <a:lnTo>
                    <a:pt x="2378" y="24828"/>
                  </a:lnTo>
                  <a:lnTo>
                    <a:pt x="2195" y="24874"/>
                  </a:lnTo>
                  <a:lnTo>
                    <a:pt x="1967" y="24874"/>
                  </a:lnTo>
                  <a:lnTo>
                    <a:pt x="1738" y="24965"/>
                  </a:lnTo>
                  <a:lnTo>
                    <a:pt x="1669" y="25103"/>
                  </a:lnTo>
                  <a:lnTo>
                    <a:pt x="1578" y="25263"/>
                  </a:lnTo>
                  <a:lnTo>
                    <a:pt x="1441" y="25446"/>
                  </a:lnTo>
                  <a:lnTo>
                    <a:pt x="1326" y="25583"/>
                  </a:lnTo>
                  <a:lnTo>
                    <a:pt x="1212" y="25766"/>
                  </a:lnTo>
                  <a:lnTo>
                    <a:pt x="1258" y="25949"/>
                  </a:lnTo>
                  <a:lnTo>
                    <a:pt x="1281" y="26154"/>
                  </a:lnTo>
                  <a:lnTo>
                    <a:pt x="1212" y="26337"/>
                  </a:lnTo>
                  <a:lnTo>
                    <a:pt x="1144" y="26451"/>
                  </a:lnTo>
                  <a:lnTo>
                    <a:pt x="1006" y="26749"/>
                  </a:lnTo>
                  <a:lnTo>
                    <a:pt x="983" y="26954"/>
                  </a:lnTo>
                  <a:lnTo>
                    <a:pt x="938" y="27092"/>
                  </a:lnTo>
                  <a:lnTo>
                    <a:pt x="892" y="27457"/>
                  </a:lnTo>
                  <a:lnTo>
                    <a:pt x="892" y="27640"/>
                  </a:lnTo>
                  <a:lnTo>
                    <a:pt x="892" y="27846"/>
                  </a:lnTo>
                  <a:lnTo>
                    <a:pt x="1212" y="27823"/>
                  </a:lnTo>
                  <a:lnTo>
                    <a:pt x="1464" y="27823"/>
                  </a:lnTo>
                  <a:lnTo>
                    <a:pt x="1784" y="27869"/>
                  </a:lnTo>
                  <a:lnTo>
                    <a:pt x="1921" y="27983"/>
                  </a:lnTo>
                  <a:lnTo>
                    <a:pt x="2218" y="28143"/>
                  </a:lnTo>
                  <a:lnTo>
                    <a:pt x="2492" y="28440"/>
                  </a:lnTo>
                  <a:lnTo>
                    <a:pt x="2561" y="28509"/>
                  </a:lnTo>
                  <a:lnTo>
                    <a:pt x="2858" y="28509"/>
                  </a:lnTo>
                  <a:lnTo>
                    <a:pt x="3430" y="28303"/>
                  </a:lnTo>
                  <a:lnTo>
                    <a:pt x="3704" y="28120"/>
                  </a:lnTo>
                  <a:lnTo>
                    <a:pt x="4230" y="27709"/>
                  </a:lnTo>
                  <a:lnTo>
                    <a:pt x="4619" y="27412"/>
                  </a:lnTo>
                  <a:lnTo>
                    <a:pt x="4664" y="27366"/>
                  </a:lnTo>
                  <a:lnTo>
                    <a:pt x="4870" y="27435"/>
                  </a:lnTo>
                  <a:lnTo>
                    <a:pt x="5259" y="27686"/>
                  </a:lnTo>
                  <a:lnTo>
                    <a:pt x="5464" y="27869"/>
                  </a:lnTo>
                  <a:lnTo>
                    <a:pt x="5556" y="27937"/>
                  </a:lnTo>
                  <a:lnTo>
                    <a:pt x="5830" y="27869"/>
                  </a:lnTo>
                  <a:lnTo>
                    <a:pt x="6265" y="27480"/>
                  </a:lnTo>
                  <a:lnTo>
                    <a:pt x="6402" y="27183"/>
                  </a:lnTo>
                  <a:lnTo>
                    <a:pt x="6493" y="26909"/>
                  </a:lnTo>
                  <a:lnTo>
                    <a:pt x="6813" y="26429"/>
                  </a:lnTo>
                  <a:lnTo>
                    <a:pt x="7019" y="26177"/>
                  </a:lnTo>
                  <a:lnTo>
                    <a:pt x="7225" y="25994"/>
                  </a:lnTo>
                  <a:lnTo>
                    <a:pt x="7659" y="25880"/>
                  </a:lnTo>
                  <a:lnTo>
                    <a:pt x="7956" y="25811"/>
                  </a:lnTo>
                  <a:lnTo>
                    <a:pt x="8094" y="25766"/>
                  </a:lnTo>
                  <a:lnTo>
                    <a:pt x="8345" y="25857"/>
                  </a:lnTo>
                  <a:lnTo>
                    <a:pt x="8642" y="26177"/>
                  </a:lnTo>
                  <a:lnTo>
                    <a:pt x="8848" y="26474"/>
                  </a:lnTo>
                  <a:lnTo>
                    <a:pt x="8962" y="26589"/>
                  </a:lnTo>
                  <a:lnTo>
                    <a:pt x="9259" y="26680"/>
                  </a:lnTo>
                  <a:lnTo>
                    <a:pt x="9740" y="26657"/>
                  </a:lnTo>
                  <a:lnTo>
                    <a:pt x="10014" y="26657"/>
                  </a:lnTo>
                  <a:lnTo>
                    <a:pt x="10723" y="26726"/>
                  </a:lnTo>
                  <a:lnTo>
                    <a:pt x="11523" y="26657"/>
                  </a:lnTo>
                  <a:lnTo>
                    <a:pt x="11683" y="26634"/>
                  </a:lnTo>
                  <a:lnTo>
                    <a:pt x="11866" y="26794"/>
                  </a:lnTo>
                  <a:lnTo>
                    <a:pt x="12003" y="27206"/>
                  </a:lnTo>
                  <a:lnTo>
                    <a:pt x="12094" y="27457"/>
                  </a:lnTo>
                  <a:lnTo>
                    <a:pt x="12232" y="27663"/>
                  </a:lnTo>
                  <a:lnTo>
                    <a:pt x="12620" y="28052"/>
                  </a:lnTo>
                  <a:lnTo>
                    <a:pt x="12803" y="28120"/>
                  </a:lnTo>
                  <a:lnTo>
                    <a:pt x="12895" y="28098"/>
                  </a:lnTo>
                  <a:lnTo>
                    <a:pt x="13032" y="27915"/>
                  </a:lnTo>
                  <a:lnTo>
                    <a:pt x="13260" y="27457"/>
                  </a:lnTo>
                  <a:lnTo>
                    <a:pt x="13466" y="27320"/>
                  </a:lnTo>
                  <a:lnTo>
                    <a:pt x="13557" y="27297"/>
                  </a:lnTo>
                  <a:lnTo>
                    <a:pt x="13763" y="27389"/>
                  </a:lnTo>
                  <a:lnTo>
                    <a:pt x="14038" y="27663"/>
                  </a:lnTo>
                  <a:lnTo>
                    <a:pt x="14220" y="27823"/>
                  </a:lnTo>
                  <a:lnTo>
                    <a:pt x="14289" y="27915"/>
                  </a:lnTo>
                  <a:lnTo>
                    <a:pt x="14266" y="28120"/>
                  </a:lnTo>
                  <a:lnTo>
                    <a:pt x="14060" y="28486"/>
                  </a:lnTo>
                  <a:lnTo>
                    <a:pt x="13923" y="28623"/>
                  </a:lnTo>
                  <a:lnTo>
                    <a:pt x="13832" y="28783"/>
                  </a:lnTo>
                  <a:lnTo>
                    <a:pt x="13695" y="29332"/>
                  </a:lnTo>
                  <a:lnTo>
                    <a:pt x="13695" y="29584"/>
                  </a:lnTo>
                  <a:lnTo>
                    <a:pt x="13695" y="29812"/>
                  </a:lnTo>
                  <a:lnTo>
                    <a:pt x="13832" y="30201"/>
                  </a:lnTo>
                  <a:lnTo>
                    <a:pt x="13992" y="30384"/>
                  </a:lnTo>
                  <a:lnTo>
                    <a:pt x="14129" y="30429"/>
                  </a:lnTo>
                  <a:lnTo>
                    <a:pt x="14335" y="30498"/>
                  </a:lnTo>
                  <a:lnTo>
                    <a:pt x="14678" y="30864"/>
                  </a:lnTo>
                  <a:lnTo>
                    <a:pt x="14861" y="31024"/>
                  </a:lnTo>
                  <a:lnTo>
                    <a:pt x="15089" y="31115"/>
                  </a:lnTo>
                  <a:lnTo>
                    <a:pt x="15501" y="31070"/>
                  </a:lnTo>
                  <a:lnTo>
                    <a:pt x="15729" y="31184"/>
                  </a:lnTo>
                  <a:lnTo>
                    <a:pt x="15798" y="31275"/>
                  </a:lnTo>
                  <a:lnTo>
                    <a:pt x="15867" y="31618"/>
                  </a:lnTo>
                  <a:lnTo>
                    <a:pt x="15821" y="32281"/>
                  </a:lnTo>
                  <a:lnTo>
                    <a:pt x="15821" y="32670"/>
                  </a:lnTo>
                  <a:lnTo>
                    <a:pt x="15821" y="32853"/>
                  </a:lnTo>
                  <a:lnTo>
                    <a:pt x="15661" y="33127"/>
                  </a:lnTo>
                  <a:lnTo>
                    <a:pt x="15295" y="33424"/>
                  </a:lnTo>
                  <a:lnTo>
                    <a:pt x="15112" y="33584"/>
                  </a:lnTo>
                  <a:lnTo>
                    <a:pt x="14838" y="34042"/>
                  </a:lnTo>
                  <a:lnTo>
                    <a:pt x="14678" y="34476"/>
                  </a:lnTo>
                  <a:lnTo>
                    <a:pt x="14495" y="34750"/>
                  </a:lnTo>
                  <a:lnTo>
                    <a:pt x="14403" y="35070"/>
                  </a:lnTo>
                  <a:lnTo>
                    <a:pt x="14403" y="35253"/>
                  </a:lnTo>
                  <a:lnTo>
                    <a:pt x="14426" y="35573"/>
                  </a:lnTo>
                  <a:lnTo>
                    <a:pt x="14495" y="35573"/>
                  </a:lnTo>
                  <a:lnTo>
                    <a:pt x="14792" y="35710"/>
                  </a:lnTo>
                  <a:lnTo>
                    <a:pt x="15112" y="35893"/>
                  </a:lnTo>
                  <a:lnTo>
                    <a:pt x="15272" y="36008"/>
                  </a:lnTo>
                  <a:lnTo>
                    <a:pt x="15341" y="36191"/>
                  </a:lnTo>
                  <a:lnTo>
                    <a:pt x="15432" y="36328"/>
                  </a:lnTo>
                  <a:lnTo>
                    <a:pt x="15638" y="36351"/>
                  </a:lnTo>
                  <a:lnTo>
                    <a:pt x="15844" y="36419"/>
                  </a:lnTo>
                  <a:lnTo>
                    <a:pt x="16027" y="36625"/>
                  </a:lnTo>
                  <a:lnTo>
                    <a:pt x="16232" y="36854"/>
                  </a:lnTo>
                  <a:lnTo>
                    <a:pt x="16438" y="36991"/>
                  </a:lnTo>
                  <a:lnTo>
                    <a:pt x="16667" y="37128"/>
                  </a:lnTo>
                  <a:lnTo>
                    <a:pt x="16827" y="37357"/>
                  </a:lnTo>
                  <a:lnTo>
                    <a:pt x="16895" y="37471"/>
                  </a:lnTo>
                  <a:lnTo>
                    <a:pt x="17170" y="37562"/>
                  </a:lnTo>
                  <a:lnTo>
                    <a:pt x="17284" y="37562"/>
                  </a:lnTo>
                  <a:lnTo>
                    <a:pt x="17878" y="37539"/>
                  </a:lnTo>
                  <a:lnTo>
                    <a:pt x="18336" y="37517"/>
                  </a:lnTo>
                  <a:lnTo>
                    <a:pt x="18381" y="37654"/>
                  </a:lnTo>
                  <a:lnTo>
                    <a:pt x="18473" y="37837"/>
                  </a:lnTo>
                  <a:lnTo>
                    <a:pt x="18679" y="37928"/>
                  </a:lnTo>
                  <a:lnTo>
                    <a:pt x="18816" y="38065"/>
                  </a:lnTo>
                  <a:lnTo>
                    <a:pt x="18861" y="38157"/>
                  </a:lnTo>
                  <a:lnTo>
                    <a:pt x="19021" y="38294"/>
                  </a:lnTo>
                  <a:lnTo>
                    <a:pt x="19090" y="38408"/>
                  </a:lnTo>
                  <a:lnTo>
                    <a:pt x="19159" y="38728"/>
                  </a:lnTo>
                  <a:lnTo>
                    <a:pt x="19204" y="38911"/>
                  </a:lnTo>
                  <a:lnTo>
                    <a:pt x="19227" y="38980"/>
                  </a:lnTo>
                  <a:lnTo>
                    <a:pt x="19250" y="39163"/>
                  </a:lnTo>
                  <a:lnTo>
                    <a:pt x="19410" y="39185"/>
                  </a:lnTo>
                  <a:lnTo>
                    <a:pt x="20050" y="39140"/>
                  </a:lnTo>
                  <a:lnTo>
                    <a:pt x="20668" y="39117"/>
                  </a:lnTo>
                  <a:lnTo>
                    <a:pt x="20828" y="39117"/>
                  </a:lnTo>
                  <a:lnTo>
                    <a:pt x="20942" y="38888"/>
                  </a:lnTo>
                  <a:lnTo>
                    <a:pt x="21056" y="38820"/>
                  </a:lnTo>
                  <a:lnTo>
                    <a:pt x="21193" y="38751"/>
                  </a:lnTo>
                  <a:lnTo>
                    <a:pt x="21399" y="38682"/>
                  </a:lnTo>
                  <a:lnTo>
                    <a:pt x="21513" y="38728"/>
                  </a:lnTo>
                  <a:lnTo>
                    <a:pt x="21582" y="38820"/>
                  </a:lnTo>
                  <a:lnTo>
                    <a:pt x="21582" y="39025"/>
                  </a:lnTo>
                  <a:lnTo>
                    <a:pt x="21651" y="39140"/>
                  </a:lnTo>
                  <a:lnTo>
                    <a:pt x="22108" y="39140"/>
                  </a:lnTo>
                  <a:lnTo>
                    <a:pt x="22405" y="39048"/>
                  </a:lnTo>
                  <a:lnTo>
                    <a:pt x="22519" y="38957"/>
                  </a:lnTo>
                  <a:lnTo>
                    <a:pt x="22588" y="38774"/>
                  </a:lnTo>
                  <a:lnTo>
                    <a:pt x="22702" y="38774"/>
                  </a:lnTo>
                  <a:lnTo>
                    <a:pt x="22862" y="38820"/>
                  </a:lnTo>
                  <a:lnTo>
                    <a:pt x="23045" y="38980"/>
                  </a:lnTo>
                  <a:lnTo>
                    <a:pt x="23114" y="39140"/>
                  </a:lnTo>
                  <a:lnTo>
                    <a:pt x="23182" y="39506"/>
                  </a:lnTo>
                  <a:lnTo>
                    <a:pt x="23365" y="39826"/>
                  </a:lnTo>
                  <a:lnTo>
                    <a:pt x="23640" y="39986"/>
                  </a:lnTo>
                  <a:lnTo>
                    <a:pt x="23868" y="40100"/>
                  </a:lnTo>
                  <a:lnTo>
                    <a:pt x="24074" y="40260"/>
                  </a:lnTo>
                  <a:lnTo>
                    <a:pt x="24120" y="40420"/>
                  </a:lnTo>
                  <a:lnTo>
                    <a:pt x="24120" y="40534"/>
                  </a:lnTo>
                  <a:lnTo>
                    <a:pt x="24165" y="40671"/>
                  </a:lnTo>
                  <a:lnTo>
                    <a:pt x="24348" y="40671"/>
                  </a:lnTo>
                  <a:lnTo>
                    <a:pt x="24508" y="40603"/>
                  </a:lnTo>
                  <a:lnTo>
                    <a:pt x="24668" y="40511"/>
                  </a:lnTo>
                  <a:lnTo>
                    <a:pt x="24897" y="40306"/>
                  </a:lnTo>
                  <a:lnTo>
                    <a:pt x="24920" y="40169"/>
                  </a:lnTo>
                  <a:lnTo>
                    <a:pt x="24988" y="40054"/>
                  </a:lnTo>
                  <a:lnTo>
                    <a:pt x="25308" y="39894"/>
                  </a:lnTo>
                  <a:lnTo>
                    <a:pt x="25491" y="39826"/>
                  </a:lnTo>
                  <a:lnTo>
                    <a:pt x="25651" y="39688"/>
                  </a:lnTo>
                  <a:lnTo>
                    <a:pt x="25926" y="39277"/>
                  </a:lnTo>
                  <a:lnTo>
                    <a:pt x="26017" y="39048"/>
                  </a:lnTo>
                  <a:lnTo>
                    <a:pt x="26223" y="38682"/>
                  </a:lnTo>
                  <a:lnTo>
                    <a:pt x="26520" y="38362"/>
                  </a:lnTo>
                  <a:lnTo>
                    <a:pt x="26794" y="38020"/>
                  </a:lnTo>
                  <a:lnTo>
                    <a:pt x="26886" y="37745"/>
                  </a:lnTo>
                  <a:lnTo>
                    <a:pt x="26909" y="37334"/>
                  </a:lnTo>
                  <a:lnTo>
                    <a:pt x="26909" y="36808"/>
                  </a:lnTo>
                  <a:lnTo>
                    <a:pt x="26863" y="36373"/>
                  </a:lnTo>
                  <a:lnTo>
                    <a:pt x="26909" y="36053"/>
                  </a:lnTo>
                  <a:lnTo>
                    <a:pt x="26955" y="35962"/>
                  </a:lnTo>
                  <a:lnTo>
                    <a:pt x="27229" y="35962"/>
                  </a:lnTo>
                  <a:lnTo>
                    <a:pt x="27457" y="35893"/>
                  </a:lnTo>
                  <a:lnTo>
                    <a:pt x="27663" y="35779"/>
                  </a:lnTo>
                  <a:lnTo>
                    <a:pt x="27846" y="35550"/>
                  </a:lnTo>
                  <a:lnTo>
                    <a:pt x="27983" y="35459"/>
                  </a:lnTo>
                  <a:lnTo>
                    <a:pt x="28120" y="35368"/>
                  </a:lnTo>
                  <a:lnTo>
                    <a:pt x="28189" y="35025"/>
                  </a:lnTo>
                  <a:lnTo>
                    <a:pt x="28166" y="34773"/>
                  </a:lnTo>
                  <a:lnTo>
                    <a:pt x="28189" y="33859"/>
                  </a:lnTo>
                  <a:lnTo>
                    <a:pt x="28258" y="32556"/>
                  </a:lnTo>
                  <a:lnTo>
                    <a:pt x="28281" y="32030"/>
                  </a:lnTo>
                  <a:lnTo>
                    <a:pt x="28258" y="31298"/>
                  </a:lnTo>
                  <a:lnTo>
                    <a:pt x="28212" y="31207"/>
                  </a:lnTo>
                  <a:lnTo>
                    <a:pt x="27960" y="31070"/>
                  </a:lnTo>
                  <a:lnTo>
                    <a:pt x="27618" y="30910"/>
                  </a:lnTo>
                  <a:lnTo>
                    <a:pt x="27503" y="30818"/>
                  </a:lnTo>
                  <a:lnTo>
                    <a:pt x="27480" y="30384"/>
                  </a:lnTo>
                  <a:lnTo>
                    <a:pt x="27480" y="30178"/>
                  </a:lnTo>
                  <a:lnTo>
                    <a:pt x="27435" y="29652"/>
                  </a:lnTo>
                  <a:lnTo>
                    <a:pt x="27412" y="28989"/>
                  </a:lnTo>
                  <a:lnTo>
                    <a:pt x="27435" y="28189"/>
                  </a:lnTo>
                  <a:lnTo>
                    <a:pt x="27435" y="27617"/>
                  </a:lnTo>
                  <a:lnTo>
                    <a:pt x="27435" y="27412"/>
                  </a:lnTo>
                  <a:lnTo>
                    <a:pt x="27503" y="27183"/>
                  </a:lnTo>
                  <a:lnTo>
                    <a:pt x="27457" y="27046"/>
                  </a:lnTo>
                  <a:lnTo>
                    <a:pt x="27435" y="26909"/>
                  </a:lnTo>
                  <a:lnTo>
                    <a:pt x="27366" y="26474"/>
                  </a:lnTo>
                  <a:lnTo>
                    <a:pt x="27435" y="26360"/>
                  </a:lnTo>
                  <a:lnTo>
                    <a:pt x="27663" y="25994"/>
                  </a:lnTo>
                  <a:lnTo>
                    <a:pt x="28098" y="25560"/>
                  </a:lnTo>
                  <a:lnTo>
                    <a:pt x="28258" y="25331"/>
                  </a:lnTo>
                  <a:lnTo>
                    <a:pt x="28303" y="24783"/>
                  </a:lnTo>
                  <a:lnTo>
                    <a:pt x="28281" y="24531"/>
                  </a:lnTo>
                  <a:lnTo>
                    <a:pt x="28212" y="24302"/>
                  </a:lnTo>
                  <a:lnTo>
                    <a:pt x="27846" y="23800"/>
                  </a:lnTo>
                  <a:lnTo>
                    <a:pt x="27686" y="23685"/>
                  </a:lnTo>
                  <a:lnTo>
                    <a:pt x="27549" y="23594"/>
                  </a:lnTo>
                  <a:lnTo>
                    <a:pt x="27275" y="23114"/>
                  </a:lnTo>
                  <a:lnTo>
                    <a:pt x="27206" y="22839"/>
                  </a:lnTo>
                  <a:lnTo>
                    <a:pt x="27160" y="22382"/>
                  </a:lnTo>
                  <a:lnTo>
                    <a:pt x="27137" y="21833"/>
                  </a:lnTo>
                  <a:lnTo>
                    <a:pt x="27069" y="21079"/>
                  </a:lnTo>
                  <a:lnTo>
                    <a:pt x="27000" y="20416"/>
                  </a:lnTo>
                  <a:lnTo>
                    <a:pt x="26886" y="19799"/>
                  </a:lnTo>
                  <a:lnTo>
                    <a:pt x="26657" y="19181"/>
                  </a:lnTo>
                  <a:lnTo>
                    <a:pt x="26589" y="18953"/>
                  </a:lnTo>
                  <a:lnTo>
                    <a:pt x="26246" y="18587"/>
                  </a:lnTo>
                  <a:lnTo>
                    <a:pt x="26017" y="18518"/>
                  </a:lnTo>
                  <a:lnTo>
                    <a:pt x="25811" y="18473"/>
                  </a:lnTo>
                  <a:lnTo>
                    <a:pt x="25491" y="18358"/>
                  </a:lnTo>
                  <a:lnTo>
                    <a:pt x="25423" y="18267"/>
                  </a:lnTo>
                  <a:lnTo>
                    <a:pt x="25057" y="18153"/>
                  </a:lnTo>
                  <a:lnTo>
                    <a:pt x="24508" y="18176"/>
                  </a:lnTo>
                  <a:lnTo>
                    <a:pt x="23800" y="18267"/>
                  </a:lnTo>
                  <a:lnTo>
                    <a:pt x="23182" y="18336"/>
                  </a:lnTo>
                  <a:lnTo>
                    <a:pt x="22748" y="18564"/>
                  </a:lnTo>
                  <a:lnTo>
                    <a:pt x="22291" y="18930"/>
                  </a:lnTo>
                  <a:lnTo>
                    <a:pt x="21948" y="19250"/>
                  </a:lnTo>
                  <a:lnTo>
                    <a:pt x="21605" y="19410"/>
                  </a:lnTo>
                  <a:lnTo>
                    <a:pt x="21422" y="19433"/>
                  </a:lnTo>
                  <a:lnTo>
                    <a:pt x="20896" y="19501"/>
                  </a:lnTo>
                  <a:lnTo>
                    <a:pt x="20599" y="19433"/>
                  </a:lnTo>
                  <a:lnTo>
                    <a:pt x="20507" y="19364"/>
                  </a:lnTo>
                  <a:lnTo>
                    <a:pt x="20256" y="18953"/>
                  </a:lnTo>
                  <a:lnTo>
                    <a:pt x="20005" y="18564"/>
                  </a:lnTo>
                  <a:lnTo>
                    <a:pt x="19845" y="18336"/>
                  </a:lnTo>
                  <a:lnTo>
                    <a:pt x="19639" y="17810"/>
                  </a:lnTo>
                  <a:lnTo>
                    <a:pt x="19662" y="17627"/>
                  </a:lnTo>
                  <a:lnTo>
                    <a:pt x="19753" y="17444"/>
                  </a:lnTo>
                  <a:lnTo>
                    <a:pt x="20187" y="17101"/>
                  </a:lnTo>
                  <a:lnTo>
                    <a:pt x="20416" y="16987"/>
                  </a:lnTo>
                  <a:lnTo>
                    <a:pt x="20919" y="16735"/>
                  </a:lnTo>
                  <a:lnTo>
                    <a:pt x="21262" y="16552"/>
                  </a:lnTo>
                  <a:lnTo>
                    <a:pt x="21353" y="16484"/>
                  </a:lnTo>
                  <a:lnTo>
                    <a:pt x="21216" y="16004"/>
                  </a:lnTo>
                  <a:lnTo>
                    <a:pt x="21193" y="15798"/>
                  </a:lnTo>
                  <a:lnTo>
                    <a:pt x="21216" y="15364"/>
                  </a:lnTo>
                  <a:lnTo>
                    <a:pt x="21308" y="14906"/>
                  </a:lnTo>
                  <a:lnTo>
                    <a:pt x="21376" y="14678"/>
                  </a:lnTo>
                  <a:lnTo>
                    <a:pt x="21559" y="14426"/>
                  </a:lnTo>
                  <a:lnTo>
                    <a:pt x="21811" y="14358"/>
                  </a:lnTo>
                  <a:lnTo>
                    <a:pt x="21994" y="14403"/>
                  </a:lnTo>
                  <a:lnTo>
                    <a:pt x="22314" y="14472"/>
                  </a:lnTo>
                  <a:lnTo>
                    <a:pt x="22474" y="14426"/>
                  </a:lnTo>
                  <a:lnTo>
                    <a:pt x="22588" y="14403"/>
                  </a:lnTo>
                  <a:lnTo>
                    <a:pt x="22725" y="14289"/>
                  </a:lnTo>
                  <a:lnTo>
                    <a:pt x="22885" y="13763"/>
                  </a:lnTo>
                  <a:lnTo>
                    <a:pt x="23045" y="13580"/>
                  </a:lnTo>
                  <a:lnTo>
                    <a:pt x="23274" y="13466"/>
                  </a:lnTo>
                  <a:lnTo>
                    <a:pt x="23754" y="13260"/>
                  </a:lnTo>
                  <a:lnTo>
                    <a:pt x="23868" y="13123"/>
                  </a:lnTo>
                  <a:lnTo>
                    <a:pt x="23982" y="12917"/>
                  </a:lnTo>
                  <a:lnTo>
                    <a:pt x="24211" y="12483"/>
                  </a:lnTo>
                  <a:lnTo>
                    <a:pt x="24234" y="12277"/>
                  </a:lnTo>
                  <a:lnTo>
                    <a:pt x="24165" y="12231"/>
                  </a:lnTo>
                  <a:lnTo>
                    <a:pt x="23960" y="12140"/>
                  </a:lnTo>
                  <a:lnTo>
                    <a:pt x="23731" y="11843"/>
                  </a:lnTo>
                  <a:lnTo>
                    <a:pt x="23617" y="11774"/>
                  </a:lnTo>
                  <a:lnTo>
                    <a:pt x="23228" y="11614"/>
                  </a:lnTo>
                  <a:lnTo>
                    <a:pt x="22748" y="11500"/>
                  </a:lnTo>
                  <a:lnTo>
                    <a:pt x="22679" y="11477"/>
                  </a:lnTo>
                  <a:lnTo>
                    <a:pt x="22588" y="11294"/>
                  </a:lnTo>
                  <a:lnTo>
                    <a:pt x="22542" y="10883"/>
                  </a:lnTo>
                  <a:lnTo>
                    <a:pt x="22496" y="10608"/>
                  </a:lnTo>
                  <a:lnTo>
                    <a:pt x="22382" y="10403"/>
                  </a:lnTo>
                  <a:lnTo>
                    <a:pt x="21971" y="10220"/>
                  </a:lnTo>
                  <a:lnTo>
                    <a:pt x="21856" y="10105"/>
                  </a:lnTo>
                  <a:lnTo>
                    <a:pt x="21788" y="9945"/>
                  </a:lnTo>
                  <a:lnTo>
                    <a:pt x="21742" y="9534"/>
                  </a:lnTo>
                  <a:lnTo>
                    <a:pt x="21833" y="9351"/>
                  </a:lnTo>
                  <a:lnTo>
                    <a:pt x="22016" y="9077"/>
                  </a:lnTo>
                  <a:lnTo>
                    <a:pt x="22291" y="8711"/>
                  </a:lnTo>
                  <a:lnTo>
                    <a:pt x="22428" y="8459"/>
                  </a:lnTo>
                  <a:lnTo>
                    <a:pt x="22496" y="7865"/>
                  </a:lnTo>
                  <a:lnTo>
                    <a:pt x="22496" y="7682"/>
                  </a:lnTo>
                  <a:lnTo>
                    <a:pt x="22542" y="7636"/>
                  </a:lnTo>
                  <a:lnTo>
                    <a:pt x="22702" y="7682"/>
                  </a:lnTo>
                  <a:lnTo>
                    <a:pt x="23068" y="7911"/>
                  </a:lnTo>
                  <a:lnTo>
                    <a:pt x="23319" y="8116"/>
                  </a:lnTo>
                  <a:lnTo>
                    <a:pt x="23525" y="8254"/>
                  </a:lnTo>
                  <a:lnTo>
                    <a:pt x="23960" y="8254"/>
                  </a:lnTo>
                  <a:lnTo>
                    <a:pt x="24165" y="8276"/>
                  </a:lnTo>
                  <a:lnTo>
                    <a:pt x="24234" y="8276"/>
                  </a:lnTo>
                  <a:lnTo>
                    <a:pt x="24325" y="8071"/>
                  </a:lnTo>
                  <a:lnTo>
                    <a:pt x="24348" y="7522"/>
                  </a:lnTo>
                  <a:lnTo>
                    <a:pt x="24371" y="7179"/>
                  </a:lnTo>
                  <a:lnTo>
                    <a:pt x="24371" y="6905"/>
                  </a:lnTo>
                  <a:lnTo>
                    <a:pt x="24211" y="6402"/>
                  </a:lnTo>
                  <a:lnTo>
                    <a:pt x="24120" y="6150"/>
                  </a:lnTo>
                  <a:lnTo>
                    <a:pt x="23914" y="5556"/>
                  </a:lnTo>
                  <a:lnTo>
                    <a:pt x="23822" y="5144"/>
                  </a:lnTo>
                  <a:lnTo>
                    <a:pt x="23434" y="4847"/>
                  </a:lnTo>
                  <a:lnTo>
                    <a:pt x="22977" y="4550"/>
                  </a:lnTo>
                  <a:lnTo>
                    <a:pt x="22885" y="4390"/>
                  </a:lnTo>
                  <a:lnTo>
                    <a:pt x="22885" y="3727"/>
                  </a:lnTo>
                  <a:lnTo>
                    <a:pt x="22977" y="3475"/>
                  </a:lnTo>
                  <a:lnTo>
                    <a:pt x="22999" y="3384"/>
                  </a:lnTo>
                  <a:lnTo>
                    <a:pt x="22885" y="3087"/>
                  </a:lnTo>
                  <a:lnTo>
                    <a:pt x="22519" y="2675"/>
                  </a:lnTo>
                  <a:lnTo>
                    <a:pt x="22382" y="2584"/>
                  </a:lnTo>
                  <a:lnTo>
                    <a:pt x="22245" y="2538"/>
                  </a:lnTo>
                  <a:lnTo>
                    <a:pt x="21879" y="2218"/>
                  </a:lnTo>
                  <a:lnTo>
                    <a:pt x="21696" y="2172"/>
                  </a:lnTo>
                  <a:lnTo>
                    <a:pt x="21628" y="2149"/>
                  </a:lnTo>
                  <a:lnTo>
                    <a:pt x="21536" y="1944"/>
                  </a:lnTo>
                  <a:lnTo>
                    <a:pt x="21491" y="1486"/>
                  </a:lnTo>
                  <a:lnTo>
                    <a:pt x="21491" y="1326"/>
                  </a:lnTo>
                  <a:lnTo>
                    <a:pt x="21445" y="1189"/>
                  </a:lnTo>
                  <a:lnTo>
                    <a:pt x="21102" y="732"/>
                  </a:lnTo>
                  <a:lnTo>
                    <a:pt x="20965" y="641"/>
                  </a:lnTo>
                  <a:lnTo>
                    <a:pt x="20873" y="526"/>
                  </a:lnTo>
                  <a:lnTo>
                    <a:pt x="20736" y="183"/>
                  </a:lnTo>
                  <a:lnTo>
                    <a:pt x="20599"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94"/>
            <p:cNvSpPr/>
            <p:nvPr/>
          </p:nvSpPr>
          <p:spPr>
            <a:xfrm>
              <a:off x="5281007" y="1557066"/>
              <a:ext cx="1321716" cy="1151497"/>
            </a:xfrm>
            <a:custGeom>
              <a:avLst/>
              <a:gdLst/>
              <a:ahLst/>
              <a:cxnLst/>
              <a:rect l="l" t="t" r="r" b="b"/>
              <a:pathLst>
                <a:path w="58756" h="51189" extrusionOk="0">
                  <a:moveTo>
                    <a:pt x="23891" y="1"/>
                  </a:moveTo>
                  <a:lnTo>
                    <a:pt x="23685" y="23"/>
                  </a:lnTo>
                  <a:lnTo>
                    <a:pt x="23548" y="161"/>
                  </a:lnTo>
                  <a:lnTo>
                    <a:pt x="23251" y="481"/>
                  </a:lnTo>
                  <a:lnTo>
                    <a:pt x="22931" y="755"/>
                  </a:lnTo>
                  <a:lnTo>
                    <a:pt x="22771" y="846"/>
                  </a:lnTo>
                  <a:lnTo>
                    <a:pt x="22634" y="915"/>
                  </a:lnTo>
                  <a:lnTo>
                    <a:pt x="22451" y="1007"/>
                  </a:lnTo>
                  <a:lnTo>
                    <a:pt x="22451" y="1167"/>
                  </a:lnTo>
                  <a:lnTo>
                    <a:pt x="22496" y="1349"/>
                  </a:lnTo>
                  <a:lnTo>
                    <a:pt x="22519" y="1692"/>
                  </a:lnTo>
                  <a:lnTo>
                    <a:pt x="22405" y="1738"/>
                  </a:lnTo>
                  <a:lnTo>
                    <a:pt x="22268" y="1807"/>
                  </a:lnTo>
                  <a:lnTo>
                    <a:pt x="22153" y="2058"/>
                  </a:lnTo>
                  <a:lnTo>
                    <a:pt x="22153" y="2218"/>
                  </a:lnTo>
                  <a:lnTo>
                    <a:pt x="22245" y="2493"/>
                  </a:lnTo>
                  <a:lnTo>
                    <a:pt x="22222" y="2675"/>
                  </a:lnTo>
                  <a:lnTo>
                    <a:pt x="22085" y="2813"/>
                  </a:lnTo>
                  <a:lnTo>
                    <a:pt x="22016" y="3110"/>
                  </a:lnTo>
                  <a:lnTo>
                    <a:pt x="22062" y="3498"/>
                  </a:lnTo>
                  <a:lnTo>
                    <a:pt x="22131" y="3864"/>
                  </a:lnTo>
                  <a:lnTo>
                    <a:pt x="22131" y="4047"/>
                  </a:lnTo>
                  <a:lnTo>
                    <a:pt x="22131" y="4344"/>
                  </a:lnTo>
                  <a:lnTo>
                    <a:pt x="22268" y="4413"/>
                  </a:lnTo>
                  <a:lnTo>
                    <a:pt x="22428" y="4481"/>
                  </a:lnTo>
                  <a:lnTo>
                    <a:pt x="22656" y="4573"/>
                  </a:lnTo>
                  <a:lnTo>
                    <a:pt x="22725" y="4687"/>
                  </a:lnTo>
                  <a:lnTo>
                    <a:pt x="22816" y="4847"/>
                  </a:lnTo>
                  <a:lnTo>
                    <a:pt x="23068" y="4984"/>
                  </a:lnTo>
                  <a:lnTo>
                    <a:pt x="23251" y="5007"/>
                  </a:lnTo>
                  <a:lnTo>
                    <a:pt x="23548" y="4916"/>
                  </a:lnTo>
                  <a:lnTo>
                    <a:pt x="23754" y="4916"/>
                  </a:lnTo>
                  <a:lnTo>
                    <a:pt x="23891" y="4962"/>
                  </a:lnTo>
                  <a:lnTo>
                    <a:pt x="24234" y="4939"/>
                  </a:lnTo>
                  <a:lnTo>
                    <a:pt x="24325" y="4870"/>
                  </a:lnTo>
                  <a:lnTo>
                    <a:pt x="24417" y="4824"/>
                  </a:lnTo>
                  <a:lnTo>
                    <a:pt x="24714" y="4779"/>
                  </a:lnTo>
                  <a:lnTo>
                    <a:pt x="24805" y="4824"/>
                  </a:lnTo>
                  <a:lnTo>
                    <a:pt x="24897" y="4962"/>
                  </a:lnTo>
                  <a:lnTo>
                    <a:pt x="24897" y="5144"/>
                  </a:lnTo>
                  <a:lnTo>
                    <a:pt x="24897" y="5305"/>
                  </a:lnTo>
                  <a:lnTo>
                    <a:pt x="24851" y="5579"/>
                  </a:lnTo>
                  <a:lnTo>
                    <a:pt x="24760" y="5602"/>
                  </a:lnTo>
                  <a:lnTo>
                    <a:pt x="24623" y="5602"/>
                  </a:lnTo>
                  <a:lnTo>
                    <a:pt x="24417" y="5625"/>
                  </a:lnTo>
                  <a:lnTo>
                    <a:pt x="24371" y="5762"/>
                  </a:lnTo>
                  <a:lnTo>
                    <a:pt x="24348" y="6082"/>
                  </a:lnTo>
                  <a:lnTo>
                    <a:pt x="24371" y="6425"/>
                  </a:lnTo>
                  <a:lnTo>
                    <a:pt x="24440" y="6676"/>
                  </a:lnTo>
                  <a:lnTo>
                    <a:pt x="24577" y="6791"/>
                  </a:lnTo>
                  <a:lnTo>
                    <a:pt x="24645" y="6859"/>
                  </a:lnTo>
                  <a:lnTo>
                    <a:pt x="24737" y="7019"/>
                  </a:lnTo>
                  <a:lnTo>
                    <a:pt x="24737" y="7156"/>
                  </a:lnTo>
                  <a:lnTo>
                    <a:pt x="24737" y="7499"/>
                  </a:lnTo>
                  <a:lnTo>
                    <a:pt x="24737" y="7865"/>
                  </a:lnTo>
                  <a:lnTo>
                    <a:pt x="24714" y="8231"/>
                  </a:lnTo>
                  <a:lnTo>
                    <a:pt x="24714" y="8482"/>
                  </a:lnTo>
                  <a:lnTo>
                    <a:pt x="24691" y="8597"/>
                  </a:lnTo>
                  <a:lnTo>
                    <a:pt x="24463" y="8642"/>
                  </a:lnTo>
                  <a:lnTo>
                    <a:pt x="24303" y="8665"/>
                  </a:lnTo>
                  <a:lnTo>
                    <a:pt x="23800" y="8688"/>
                  </a:lnTo>
                  <a:lnTo>
                    <a:pt x="23479" y="8619"/>
                  </a:lnTo>
                  <a:lnTo>
                    <a:pt x="23342" y="8505"/>
                  </a:lnTo>
                  <a:lnTo>
                    <a:pt x="23251" y="8345"/>
                  </a:lnTo>
                  <a:lnTo>
                    <a:pt x="23205" y="8254"/>
                  </a:lnTo>
                  <a:lnTo>
                    <a:pt x="23045" y="8094"/>
                  </a:lnTo>
                  <a:lnTo>
                    <a:pt x="22908" y="8094"/>
                  </a:lnTo>
                  <a:lnTo>
                    <a:pt x="22748" y="8117"/>
                  </a:lnTo>
                  <a:lnTo>
                    <a:pt x="22474" y="8117"/>
                  </a:lnTo>
                  <a:lnTo>
                    <a:pt x="22359" y="8208"/>
                  </a:lnTo>
                  <a:lnTo>
                    <a:pt x="22336" y="8277"/>
                  </a:lnTo>
                  <a:lnTo>
                    <a:pt x="22382" y="8482"/>
                  </a:lnTo>
                  <a:lnTo>
                    <a:pt x="22474" y="8825"/>
                  </a:lnTo>
                  <a:lnTo>
                    <a:pt x="22405" y="8894"/>
                  </a:lnTo>
                  <a:lnTo>
                    <a:pt x="22222" y="9077"/>
                  </a:lnTo>
                  <a:lnTo>
                    <a:pt x="22153" y="9305"/>
                  </a:lnTo>
                  <a:lnTo>
                    <a:pt x="22131" y="9694"/>
                  </a:lnTo>
                  <a:lnTo>
                    <a:pt x="22176" y="9923"/>
                  </a:lnTo>
                  <a:lnTo>
                    <a:pt x="22199" y="10014"/>
                  </a:lnTo>
                  <a:lnTo>
                    <a:pt x="22222" y="10311"/>
                  </a:lnTo>
                  <a:lnTo>
                    <a:pt x="22153" y="10768"/>
                  </a:lnTo>
                  <a:lnTo>
                    <a:pt x="22131" y="11271"/>
                  </a:lnTo>
                  <a:lnTo>
                    <a:pt x="22131" y="11614"/>
                  </a:lnTo>
                  <a:lnTo>
                    <a:pt x="22085" y="11843"/>
                  </a:lnTo>
                  <a:lnTo>
                    <a:pt x="21971" y="12026"/>
                  </a:lnTo>
                  <a:lnTo>
                    <a:pt x="21902" y="12209"/>
                  </a:lnTo>
                  <a:lnTo>
                    <a:pt x="21902" y="12437"/>
                  </a:lnTo>
                  <a:lnTo>
                    <a:pt x="21902" y="12712"/>
                  </a:lnTo>
                  <a:lnTo>
                    <a:pt x="21902" y="12849"/>
                  </a:lnTo>
                  <a:lnTo>
                    <a:pt x="21971" y="13055"/>
                  </a:lnTo>
                  <a:lnTo>
                    <a:pt x="22062" y="13100"/>
                  </a:lnTo>
                  <a:lnTo>
                    <a:pt x="22176" y="13123"/>
                  </a:lnTo>
                  <a:lnTo>
                    <a:pt x="22359" y="13169"/>
                  </a:lnTo>
                  <a:lnTo>
                    <a:pt x="22359" y="13283"/>
                  </a:lnTo>
                  <a:lnTo>
                    <a:pt x="22382" y="13306"/>
                  </a:lnTo>
                  <a:lnTo>
                    <a:pt x="22748" y="13283"/>
                  </a:lnTo>
                  <a:lnTo>
                    <a:pt x="23525" y="13283"/>
                  </a:lnTo>
                  <a:lnTo>
                    <a:pt x="23662" y="13260"/>
                  </a:lnTo>
                  <a:lnTo>
                    <a:pt x="23891" y="13352"/>
                  </a:lnTo>
                  <a:lnTo>
                    <a:pt x="23982" y="13443"/>
                  </a:lnTo>
                  <a:lnTo>
                    <a:pt x="24051" y="13580"/>
                  </a:lnTo>
                  <a:lnTo>
                    <a:pt x="24303" y="13741"/>
                  </a:lnTo>
                  <a:lnTo>
                    <a:pt x="24463" y="13763"/>
                  </a:lnTo>
                  <a:lnTo>
                    <a:pt x="24760" y="13878"/>
                  </a:lnTo>
                  <a:lnTo>
                    <a:pt x="25057" y="14038"/>
                  </a:lnTo>
                  <a:lnTo>
                    <a:pt x="25194" y="14106"/>
                  </a:lnTo>
                  <a:lnTo>
                    <a:pt x="25423" y="14289"/>
                  </a:lnTo>
                  <a:lnTo>
                    <a:pt x="25514" y="14426"/>
                  </a:lnTo>
                  <a:lnTo>
                    <a:pt x="25606" y="14609"/>
                  </a:lnTo>
                  <a:lnTo>
                    <a:pt x="25949" y="14952"/>
                  </a:lnTo>
                  <a:lnTo>
                    <a:pt x="26109" y="14998"/>
                  </a:lnTo>
                  <a:lnTo>
                    <a:pt x="26429" y="14975"/>
                  </a:lnTo>
                  <a:lnTo>
                    <a:pt x="26703" y="14952"/>
                  </a:lnTo>
                  <a:lnTo>
                    <a:pt x="26794" y="14952"/>
                  </a:lnTo>
                  <a:lnTo>
                    <a:pt x="26954" y="14769"/>
                  </a:lnTo>
                  <a:lnTo>
                    <a:pt x="26977" y="14655"/>
                  </a:lnTo>
                  <a:lnTo>
                    <a:pt x="26977" y="14335"/>
                  </a:lnTo>
                  <a:lnTo>
                    <a:pt x="27046" y="14106"/>
                  </a:lnTo>
                  <a:lnTo>
                    <a:pt x="27183" y="13946"/>
                  </a:lnTo>
                  <a:lnTo>
                    <a:pt x="27343" y="13809"/>
                  </a:lnTo>
                  <a:lnTo>
                    <a:pt x="27435" y="13855"/>
                  </a:lnTo>
                  <a:lnTo>
                    <a:pt x="27617" y="14152"/>
                  </a:lnTo>
                  <a:lnTo>
                    <a:pt x="27709" y="14198"/>
                  </a:lnTo>
                  <a:lnTo>
                    <a:pt x="27800" y="14198"/>
                  </a:lnTo>
                  <a:lnTo>
                    <a:pt x="27869" y="14449"/>
                  </a:lnTo>
                  <a:lnTo>
                    <a:pt x="27869" y="14632"/>
                  </a:lnTo>
                  <a:lnTo>
                    <a:pt x="27869" y="14792"/>
                  </a:lnTo>
                  <a:lnTo>
                    <a:pt x="27983" y="14998"/>
                  </a:lnTo>
                  <a:lnTo>
                    <a:pt x="28052" y="14998"/>
                  </a:lnTo>
                  <a:lnTo>
                    <a:pt x="28098" y="15021"/>
                  </a:lnTo>
                  <a:lnTo>
                    <a:pt x="28052" y="15341"/>
                  </a:lnTo>
                  <a:lnTo>
                    <a:pt x="28098" y="15387"/>
                  </a:lnTo>
                  <a:lnTo>
                    <a:pt x="28212" y="15387"/>
                  </a:lnTo>
                  <a:lnTo>
                    <a:pt x="28349" y="15432"/>
                  </a:lnTo>
                  <a:lnTo>
                    <a:pt x="28395" y="15592"/>
                  </a:lnTo>
                  <a:lnTo>
                    <a:pt x="28418" y="15844"/>
                  </a:lnTo>
                  <a:lnTo>
                    <a:pt x="28418" y="16392"/>
                  </a:lnTo>
                  <a:lnTo>
                    <a:pt x="28349" y="16598"/>
                  </a:lnTo>
                  <a:lnTo>
                    <a:pt x="28143" y="16827"/>
                  </a:lnTo>
                  <a:lnTo>
                    <a:pt x="27846" y="16941"/>
                  </a:lnTo>
                  <a:lnTo>
                    <a:pt x="27709" y="17078"/>
                  </a:lnTo>
                  <a:lnTo>
                    <a:pt x="27595" y="17307"/>
                  </a:lnTo>
                  <a:lnTo>
                    <a:pt x="27503" y="17376"/>
                  </a:lnTo>
                  <a:lnTo>
                    <a:pt x="27297" y="17444"/>
                  </a:lnTo>
                  <a:lnTo>
                    <a:pt x="27023" y="17421"/>
                  </a:lnTo>
                  <a:lnTo>
                    <a:pt x="26863" y="17490"/>
                  </a:lnTo>
                  <a:lnTo>
                    <a:pt x="26726" y="17696"/>
                  </a:lnTo>
                  <a:lnTo>
                    <a:pt x="26589" y="17696"/>
                  </a:lnTo>
                  <a:lnTo>
                    <a:pt x="26452" y="17627"/>
                  </a:lnTo>
                  <a:lnTo>
                    <a:pt x="26291" y="17421"/>
                  </a:lnTo>
                  <a:lnTo>
                    <a:pt x="26131" y="17398"/>
                  </a:lnTo>
                  <a:lnTo>
                    <a:pt x="25926" y="17421"/>
                  </a:lnTo>
                  <a:lnTo>
                    <a:pt x="25697" y="17467"/>
                  </a:lnTo>
                  <a:lnTo>
                    <a:pt x="25674" y="17581"/>
                  </a:lnTo>
                  <a:lnTo>
                    <a:pt x="25720" y="17764"/>
                  </a:lnTo>
                  <a:lnTo>
                    <a:pt x="25743" y="18199"/>
                  </a:lnTo>
                  <a:lnTo>
                    <a:pt x="25674" y="18221"/>
                  </a:lnTo>
                  <a:lnTo>
                    <a:pt x="25537" y="18153"/>
                  </a:lnTo>
                  <a:lnTo>
                    <a:pt x="25263" y="17970"/>
                  </a:lnTo>
                  <a:lnTo>
                    <a:pt x="25217" y="17810"/>
                  </a:lnTo>
                  <a:lnTo>
                    <a:pt x="25171" y="17673"/>
                  </a:lnTo>
                  <a:lnTo>
                    <a:pt x="25034" y="17581"/>
                  </a:lnTo>
                  <a:lnTo>
                    <a:pt x="24874" y="17558"/>
                  </a:lnTo>
                  <a:lnTo>
                    <a:pt x="24531" y="17467"/>
                  </a:lnTo>
                  <a:lnTo>
                    <a:pt x="24280" y="17376"/>
                  </a:lnTo>
                  <a:lnTo>
                    <a:pt x="24142" y="17330"/>
                  </a:lnTo>
                  <a:lnTo>
                    <a:pt x="23845" y="17124"/>
                  </a:lnTo>
                  <a:lnTo>
                    <a:pt x="23822" y="17033"/>
                  </a:lnTo>
                  <a:lnTo>
                    <a:pt x="23800" y="16964"/>
                  </a:lnTo>
                  <a:lnTo>
                    <a:pt x="23617" y="16804"/>
                  </a:lnTo>
                  <a:lnTo>
                    <a:pt x="23594" y="16690"/>
                  </a:lnTo>
                  <a:lnTo>
                    <a:pt x="23594" y="16232"/>
                  </a:lnTo>
                  <a:lnTo>
                    <a:pt x="23571" y="15661"/>
                  </a:lnTo>
                  <a:lnTo>
                    <a:pt x="23571" y="15432"/>
                  </a:lnTo>
                  <a:lnTo>
                    <a:pt x="23525" y="15066"/>
                  </a:lnTo>
                  <a:lnTo>
                    <a:pt x="23365" y="14975"/>
                  </a:lnTo>
                  <a:lnTo>
                    <a:pt x="23045" y="14906"/>
                  </a:lnTo>
                  <a:lnTo>
                    <a:pt x="22816" y="14769"/>
                  </a:lnTo>
                  <a:lnTo>
                    <a:pt x="22725" y="14678"/>
                  </a:lnTo>
                  <a:lnTo>
                    <a:pt x="22588" y="14655"/>
                  </a:lnTo>
                  <a:lnTo>
                    <a:pt x="22474" y="14518"/>
                  </a:lnTo>
                  <a:lnTo>
                    <a:pt x="22428" y="14449"/>
                  </a:lnTo>
                  <a:lnTo>
                    <a:pt x="22359" y="14381"/>
                  </a:lnTo>
                  <a:lnTo>
                    <a:pt x="22336" y="14381"/>
                  </a:lnTo>
                  <a:lnTo>
                    <a:pt x="22085" y="14243"/>
                  </a:lnTo>
                  <a:lnTo>
                    <a:pt x="21788" y="13992"/>
                  </a:lnTo>
                  <a:lnTo>
                    <a:pt x="21651" y="13901"/>
                  </a:lnTo>
                  <a:lnTo>
                    <a:pt x="21399" y="13809"/>
                  </a:lnTo>
                  <a:lnTo>
                    <a:pt x="21353" y="13649"/>
                  </a:lnTo>
                  <a:lnTo>
                    <a:pt x="21285" y="13489"/>
                  </a:lnTo>
                  <a:lnTo>
                    <a:pt x="21125" y="13260"/>
                  </a:lnTo>
                  <a:lnTo>
                    <a:pt x="21148" y="13146"/>
                  </a:lnTo>
                  <a:lnTo>
                    <a:pt x="21170" y="12986"/>
                  </a:lnTo>
                  <a:lnTo>
                    <a:pt x="21033" y="12666"/>
                  </a:lnTo>
                  <a:lnTo>
                    <a:pt x="21033" y="12552"/>
                  </a:lnTo>
                  <a:lnTo>
                    <a:pt x="21079" y="12460"/>
                  </a:lnTo>
                  <a:lnTo>
                    <a:pt x="21262" y="12277"/>
                  </a:lnTo>
                  <a:lnTo>
                    <a:pt x="21308" y="12163"/>
                  </a:lnTo>
                  <a:lnTo>
                    <a:pt x="21285" y="11820"/>
                  </a:lnTo>
                  <a:lnTo>
                    <a:pt x="21239" y="11546"/>
                  </a:lnTo>
                  <a:lnTo>
                    <a:pt x="21216" y="11477"/>
                  </a:lnTo>
                  <a:lnTo>
                    <a:pt x="21056" y="11409"/>
                  </a:lnTo>
                  <a:lnTo>
                    <a:pt x="21056" y="11317"/>
                  </a:lnTo>
                  <a:lnTo>
                    <a:pt x="21170" y="10997"/>
                  </a:lnTo>
                  <a:lnTo>
                    <a:pt x="21239" y="10563"/>
                  </a:lnTo>
                  <a:lnTo>
                    <a:pt x="21216" y="10128"/>
                  </a:lnTo>
                  <a:lnTo>
                    <a:pt x="21216" y="9648"/>
                  </a:lnTo>
                  <a:lnTo>
                    <a:pt x="21170" y="8985"/>
                  </a:lnTo>
                  <a:lnTo>
                    <a:pt x="21216" y="8528"/>
                  </a:lnTo>
                  <a:lnTo>
                    <a:pt x="21399" y="8482"/>
                  </a:lnTo>
                  <a:lnTo>
                    <a:pt x="21582" y="8437"/>
                  </a:lnTo>
                  <a:lnTo>
                    <a:pt x="21628" y="8299"/>
                  </a:lnTo>
                  <a:lnTo>
                    <a:pt x="21742" y="8162"/>
                  </a:lnTo>
                  <a:lnTo>
                    <a:pt x="21856" y="8025"/>
                  </a:lnTo>
                  <a:lnTo>
                    <a:pt x="21971" y="7819"/>
                  </a:lnTo>
                  <a:lnTo>
                    <a:pt x="22153" y="7659"/>
                  </a:lnTo>
                  <a:lnTo>
                    <a:pt x="22245" y="7454"/>
                  </a:lnTo>
                  <a:lnTo>
                    <a:pt x="22222" y="7179"/>
                  </a:lnTo>
                  <a:lnTo>
                    <a:pt x="22176" y="6996"/>
                  </a:lnTo>
                  <a:lnTo>
                    <a:pt x="22062" y="6951"/>
                  </a:lnTo>
                  <a:lnTo>
                    <a:pt x="21788" y="6928"/>
                  </a:lnTo>
                  <a:lnTo>
                    <a:pt x="21742" y="6882"/>
                  </a:lnTo>
                  <a:lnTo>
                    <a:pt x="21765" y="6722"/>
                  </a:lnTo>
                  <a:lnTo>
                    <a:pt x="21605" y="6676"/>
                  </a:lnTo>
                  <a:lnTo>
                    <a:pt x="21376" y="6653"/>
                  </a:lnTo>
                  <a:lnTo>
                    <a:pt x="21056" y="6493"/>
                  </a:lnTo>
                  <a:lnTo>
                    <a:pt x="20942" y="6379"/>
                  </a:lnTo>
                  <a:lnTo>
                    <a:pt x="20690" y="6196"/>
                  </a:lnTo>
                  <a:lnTo>
                    <a:pt x="20439" y="5990"/>
                  </a:lnTo>
                  <a:lnTo>
                    <a:pt x="20142" y="5807"/>
                  </a:lnTo>
                  <a:lnTo>
                    <a:pt x="19867" y="5579"/>
                  </a:lnTo>
                  <a:lnTo>
                    <a:pt x="19799" y="5419"/>
                  </a:lnTo>
                  <a:lnTo>
                    <a:pt x="19707" y="5305"/>
                  </a:lnTo>
                  <a:lnTo>
                    <a:pt x="19593" y="5305"/>
                  </a:lnTo>
                  <a:lnTo>
                    <a:pt x="19273" y="5465"/>
                  </a:lnTo>
                  <a:lnTo>
                    <a:pt x="18999" y="5579"/>
                  </a:lnTo>
                  <a:lnTo>
                    <a:pt x="18884" y="5579"/>
                  </a:lnTo>
                  <a:lnTo>
                    <a:pt x="18678" y="5716"/>
                  </a:lnTo>
                  <a:lnTo>
                    <a:pt x="18678" y="5853"/>
                  </a:lnTo>
                  <a:lnTo>
                    <a:pt x="18747" y="5990"/>
                  </a:lnTo>
                  <a:lnTo>
                    <a:pt x="18839" y="6333"/>
                  </a:lnTo>
                  <a:lnTo>
                    <a:pt x="18747" y="6402"/>
                  </a:lnTo>
                  <a:lnTo>
                    <a:pt x="18610" y="6425"/>
                  </a:lnTo>
                  <a:lnTo>
                    <a:pt x="18496" y="6539"/>
                  </a:lnTo>
                  <a:lnTo>
                    <a:pt x="18473" y="6676"/>
                  </a:lnTo>
                  <a:lnTo>
                    <a:pt x="18450" y="6928"/>
                  </a:lnTo>
                  <a:lnTo>
                    <a:pt x="18473" y="7088"/>
                  </a:lnTo>
                  <a:lnTo>
                    <a:pt x="18496" y="7179"/>
                  </a:lnTo>
                  <a:lnTo>
                    <a:pt x="18587" y="7408"/>
                  </a:lnTo>
                  <a:lnTo>
                    <a:pt x="18678" y="7408"/>
                  </a:lnTo>
                  <a:lnTo>
                    <a:pt x="18816" y="7385"/>
                  </a:lnTo>
                  <a:lnTo>
                    <a:pt x="18999" y="7454"/>
                  </a:lnTo>
                  <a:lnTo>
                    <a:pt x="19044" y="7568"/>
                  </a:lnTo>
                  <a:lnTo>
                    <a:pt x="19090" y="7682"/>
                  </a:lnTo>
                  <a:lnTo>
                    <a:pt x="19273" y="7751"/>
                  </a:lnTo>
                  <a:lnTo>
                    <a:pt x="19296" y="7865"/>
                  </a:lnTo>
                  <a:lnTo>
                    <a:pt x="19273" y="8025"/>
                  </a:lnTo>
                  <a:lnTo>
                    <a:pt x="19227" y="8231"/>
                  </a:lnTo>
                  <a:lnTo>
                    <a:pt x="19250" y="8437"/>
                  </a:lnTo>
                  <a:lnTo>
                    <a:pt x="19319" y="8688"/>
                  </a:lnTo>
                  <a:lnTo>
                    <a:pt x="19273" y="8780"/>
                  </a:lnTo>
                  <a:lnTo>
                    <a:pt x="19159" y="8848"/>
                  </a:lnTo>
                  <a:lnTo>
                    <a:pt x="18953" y="8917"/>
                  </a:lnTo>
                  <a:lnTo>
                    <a:pt x="18930" y="9008"/>
                  </a:lnTo>
                  <a:lnTo>
                    <a:pt x="18953" y="9100"/>
                  </a:lnTo>
                  <a:lnTo>
                    <a:pt x="18976" y="9282"/>
                  </a:lnTo>
                  <a:lnTo>
                    <a:pt x="18884" y="9351"/>
                  </a:lnTo>
                  <a:lnTo>
                    <a:pt x="18793" y="9420"/>
                  </a:lnTo>
                  <a:lnTo>
                    <a:pt x="18656" y="9557"/>
                  </a:lnTo>
                  <a:lnTo>
                    <a:pt x="18518" y="9557"/>
                  </a:lnTo>
                  <a:lnTo>
                    <a:pt x="18336" y="9534"/>
                  </a:lnTo>
                  <a:lnTo>
                    <a:pt x="18107" y="9420"/>
                  </a:lnTo>
                  <a:lnTo>
                    <a:pt x="18084" y="9305"/>
                  </a:lnTo>
                  <a:lnTo>
                    <a:pt x="18061" y="9191"/>
                  </a:lnTo>
                  <a:lnTo>
                    <a:pt x="18084" y="8962"/>
                  </a:lnTo>
                  <a:lnTo>
                    <a:pt x="17970" y="8917"/>
                  </a:lnTo>
                  <a:lnTo>
                    <a:pt x="17810" y="8894"/>
                  </a:lnTo>
                  <a:lnTo>
                    <a:pt x="17695" y="8825"/>
                  </a:lnTo>
                  <a:lnTo>
                    <a:pt x="17513" y="8780"/>
                  </a:lnTo>
                  <a:lnTo>
                    <a:pt x="17284" y="8780"/>
                  </a:lnTo>
                  <a:lnTo>
                    <a:pt x="17124" y="8734"/>
                  </a:lnTo>
                  <a:lnTo>
                    <a:pt x="17078" y="8642"/>
                  </a:lnTo>
                  <a:lnTo>
                    <a:pt x="17055" y="8437"/>
                  </a:lnTo>
                  <a:lnTo>
                    <a:pt x="17055" y="8185"/>
                  </a:lnTo>
                  <a:lnTo>
                    <a:pt x="17055" y="7865"/>
                  </a:lnTo>
                  <a:lnTo>
                    <a:pt x="17078" y="7614"/>
                  </a:lnTo>
                  <a:lnTo>
                    <a:pt x="17101" y="7545"/>
                  </a:lnTo>
                  <a:lnTo>
                    <a:pt x="17215" y="7431"/>
                  </a:lnTo>
                  <a:lnTo>
                    <a:pt x="17307" y="7408"/>
                  </a:lnTo>
                  <a:lnTo>
                    <a:pt x="17581" y="7431"/>
                  </a:lnTo>
                  <a:lnTo>
                    <a:pt x="17787" y="7408"/>
                  </a:lnTo>
                  <a:lnTo>
                    <a:pt x="17878" y="7362"/>
                  </a:lnTo>
                  <a:lnTo>
                    <a:pt x="17901" y="7111"/>
                  </a:lnTo>
                  <a:lnTo>
                    <a:pt x="17970" y="6653"/>
                  </a:lnTo>
                  <a:lnTo>
                    <a:pt x="17970" y="6310"/>
                  </a:lnTo>
                  <a:lnTo>
                    <a:pt x="17833" y="6173"/>
                  </a:lnTo>
                  <a:lnTo>
                    <a:pt x="17764" y="5990"/>
                  </a:lnTo>
                  <a:lnTo>
                    <a:pt x="17718" y="5693"/>
                  </a:lnTo>
                  <a:lnTo>
                    <a:pt x="17650" y="5373"/>
                  </a:lnTo>
                  <a:lnTo>
                    <a:pt x="17604" y="5144"/>
                  </a:lnTo>
                  <a:lnTo>
                    <a:pt x="17467" y="5030"/>
                  </a:lnTo>
                  <a:lnTo>
                    <a:pt x="17398" y="4824"/>
                  </a:lnTo>
                  <a:lnTo>
                    <a:pt x="17307" y="4642"/>
                  </a:lnTo>
                  <a:lnTo>
                    <a:pt x="17170" y="4459"/>
                  </a:lnTo>
                  <a:lnTo>
                    <a:pt x="17124" y="4184"/>
                  </a:lnTo>
                  <a:lnTo>
                    <a:pt x="17010" y="3956"/>
                  </a:lnTo>
                  <a:lnTo>
                    <a:pt x="16872" y="3773"/>
                  </a:lnTo>
                  <a:lnTo>
                    <a:pt x="16804" y="3430"/>
                  </a:lnTo>
                  <a:lnTo>
                    <a:pt x="16781" y="3110"/>
                  </a:lnTo>
                  <a:lnTo>
                    <a:pt x="16598" y="2927"/>
                  </a:lnTo>
                  <a:lnTo>
                    <a:pt x="16461" y="2721"/>
                  </a:lnTo>
                  <a:lnTo>
                    <a:pt x="16255" y="2538"/>
                  </a:lnTo>
                  <a:lnTo>
                    <a:pt x="15958" y="2470"/>
                  </a:lnTo>
                  <a:lnTo>
                    <a:pt x="15592" y="2515"/>
                  </a:lnTo>
                  <a:lnTo>
                    <a:pt x="14929" y="2538"/>
                  </a:lnTo>
                  <a:lnTo>
                    <a:pt x="14266" y="2493"/>
                  </a:lnTo>
                  <a:lnTo>
                    <a:pt x="13946" y="2538"/>
                  </a:lnTo>
                  <a:lnTo>
                    <a:pt x="13946" y="2607"/>
                  </a:lnTo>
                  <a:lnTo>
                    <a:pt x="13809" y="2744"/>
                  </a:lnTo>
                  <a:lnTo>
                    <a:pt x="13695" y="2767"/>
                  </a:lnTo>
                  <a:lnTo>
                    <a:pt x="13283" y="2813"/>
                  </a:lnTo>
                  <a:lnTo>
                    <a:pt x="12872" y="2813"/>
                  </a:lnTo>
                  <a:lnTo>
                    <a:pt x="12620" y="2881"/>
                  </a:lnTo>
                  <a:lnTo>
                    <a:pt x="12391" y="3018"/>
                  </a:lnTo>
                  <a:lnTo>
                    <a:pt x="12026" y="3064"/>
                  </a:lnTo>
                  <a:lnTo>
                    <a:pt x="11706" y="3087"/>
                  </a:lnTo>
                  <a:lnTo>
                    <a:pt x="11546" y="3178"/>
                  </a:lnTo>
                  <a:lnTo>
                    <a:pt x="11431" y="3361"/>
                  </a:lnTo>
                  <a:lnTo>
                    <a:pt x="11271" y="3521"/>
                  </a:lnTo>
                  <a:lnTo>
                    <a:pt x="11134" y="3681"/>
                  </a:lnTo>
                  <a:lnTo>
                    <a:pt x="11088" y="3773"/>
                  </a:lnTo>
                  <a:lnTo>
                    <a:pt x="10905" y="3933"/>
                  </a:lnTo>
                  <a:lnTo>
                    <a:pt x="10745" y="3956"/>
                  </a:lnTo>
                  <a:lnTo>
                    <a:pt x="9808" y="3956"/>
                  </a:lnTo>
                  <a:lnTo>
                    <a:pt x="8916" y="3933"/>
                  </a:lnTo>
                  <a:lnTo>
                    <a:pt x="8756" y="3910"/>
                  </a:lnTo>
                  <a:lnTo>
                    <a:pt x="8436" y="3658"/>
                  </a:lnTo>
                  <a:lnTo>
                    <a:pt x="8276" y="3636"/>
                  </a:lnTo>
                  <a:lnTo>
                    <a:pt x="7751" y="3658"/>
                  </a:lnTo>
                  <a:lnTo>
                    <a:pt x="7270" y="3681"/>
                  </a:lnTo>
                  <a:lnTo>
                    <a:pt x="7088" y="3727"/>
                  </a:lnTo>
                  <a:lnTo>
                    <a:pt x="6767" y="3979"/>
                  </a:lnTo>
                  <a:lnTo>
                    <a:pt x="6676" y="4116"/>
                  </a:lnTo>
                  <a:lnTo>
                    <a:pt x="6562" y="4321"/>
                  </a:lnTo>
                  <a:lnTo>
                    <a:pt x="6265" y="4619"/>
                  </a:lnTo>
                  <a:lnTo>
                    <a:pt x="5967" y="4870"/>
                  </a:lnTo>
                  <a:lnTo>
                    <a:pt x="5716" y="5030"/>
                  </a:lnTo>
                  <a:lnTo>
                    <a:pt x="5373" y="5167"/>
                  </a:lnTo>
                  <a:lnTo>
                    <a:pt x="5236" y="5282"/>
                  </a:lnTo>
                  <a:lnTo>
                    <a:pt x="5190" y="5396"/>
                  </a:lnTo>
                  <a:lnTo>
                    <a:pt x="5236" y="5647"/>
                  </a:lnTo>
                  <a:lnTo>
                    <a:pt x="5281" y="5990"/>
                  </a:lnTo>
                  <a:lnTo>
                    <a:pt x="5373" y="6242"/>
                  </a:lnTo>
                  <a:lnTo>
                    <a:pt x="5556" y="6356"/>
                  </a:lnTo>
                  <a:lnTo>
                    <a:pt x="5739" y="6493"/>
                  </a:lnTo>
                  <a:lnTo>
                    <a:pt x="5807" y="6722"/>
                  </a:lnTo>
                  <a:lnTo>
                    <a:pt x="5807" y="6996"/>
                  </a:lnTo>
                  <a:lnTo>
                    <a:pt x="5784" y="7133"/>
                  </a:lnTo>
                  <a:lnTo>
                    <a:pt x="5693" y="7339"/>
                  </a:lnTo>
                  <a:lnTo>
                    <a:pt x="5556" y="7362"/>
                  </a:lnTo>
                  <a:lnTo>
                    <a:pt x="5259" y="7339"/>
                  </a:lnTo>
                  <a:lnTo>
                    <a:pt x="4916" y="7339"/>
                  </a:lnTo>
                  <a:lnTo>
                    <a:pt x="4756" y="7362"/>
                  </a:lnTo>
                  <a:lnTo>
                    <a:pt x="4641" y="7568"/>
                  </a:lnTo>
                  <a:lnTo>
                    <a:pt x="4596" y="7682"/>
                  </a:lnTo>
                  <a:lnTo>
                    <a:pt x="4504" y="7888"/>
                  </a:lnTo>
                  <a:lnTo>
                    <a:pt x="4527" y="8117"/>
                  </a:lnTo>
                  <a:lnTo>
                    <a:pt x="4550" y="8345"/>
                  </a:lnTo>
                  <a:lnTo>
                    <a:pt x="4481" y="8528"/>
                  </a:lnTo>
                  <a:lnTo>
                    <a:pt x="4413" y="8734"/>
                  </a:lnTo>
                  <a:lnTo>
                    <a:pt x="4436" y="8985"/>
                  </a:lnTo>
                  <a:lnTo>
                    <a:pt x="4481" y="9374"/>
                  </a:lnTo>
                  <a:lnTo>
                    <a:pt x="4527" y="9740"/>
                  </a:lnTo>
                  <a:lnTo>
                    <a:pt x="4550" y="9785"/>
                  </a:lnTo>
                  <a:lnTo>
                    <a:pt x="4756" y="9785"/>
                  </a:lnTo>
                  <a:lnTo>
                    <a:pt x="4824" y="9854"/>
                  </a:lnTo>
                  <a:lnTo>
                    <a:pt x="4870" y="9968"/>
                  </a:lnTo>
                  <a:lnTo>
                    <a:pt x="4984" y="10128"/>
                  </a:lnTo>
                  <a:lnTo>
                    <a:pt x="5121" y="10174"/>
                  </a:lnTo>
                  <a:lnTo>
                    <a:pt x="5487" y="10220"/>
                  </a:lnTo>
                  <a:lnTo>
                    <a:pt x="5853" y="10288"/>
                  </a:lnTo>
                  <a:lnTo>
                    <a:pt x="5967" y="10334"/>
                  </a:lnTo>
                  <a:lnTo>
                    <a:pt x="6059" y="10471"/>
                  </a:lnTo>
                  <a:lnTo>
                    <a:pt x="6219" y="10494"/>
                  </a:lnTo>
                  <a:lnTo>
                    <a:pt x="6722" y="10471"/>
                  </a:lnTo>
                  <a:lnTo>
                    <a:pt x="7179" y="10494"/>
                  </a:lnTo>
                  <a:lnTo>
                    <a:pt x="7362" y="10494"/>
                  </a:lnTo>
                  <a:lnTo>
                    <a:pt x="7773" y="10517"/>
                  </a:lnTo>
                  <a:lnTo>
                    <a:pt x="7819" y="10608"/>
                  </a:lnTo>
                  <a:lnTo>
                    <a:pt x="7865" y="10746"/>
                  </a:lnTo>
                  <a:lnTo>
                    <a:pt x="8162" y="11043"/>
                  </a:lnTo>
                  <a:lnTo>
                    <a:pt x="8276" y="11111"/>
                  </a:lnTo>
                  <a:lnTo>
                    <a:pt x="8414" y="11134"/>
                  </a:lnTo>
                  <a:lnTo>
                    <a:pt x="8574" y="11386"/>
                  </a:lnTo>
                  <a:lnTo>
                    <a:pt x="8711" y="11774"/>
                  </a:lnTo>
                  <a:lnTo>
                    <a:pt x="8871" y="11980"/>
                  </a:lnTo>
                  <a:lnTo>
                    <a:pt x="8962" y="12049"/>
                  </a:lnTo>
                  <a:lnTo>
                    <a:pt x="8916" y="12254"/>
                  </a:lnTo>
                  <a:lnTo>
                    <a:pt x="8894" y="12392"/>
                  </a:lnTo>
                  <a:lnTo>
                    <a:pt x="8916" y="12689"/>
                  </a:lnTo>
                  <a:lnTo>
                    <a:pt x="8848" y="12917"/>
                  </a:lnTo>
                  <a:lnTo>
                    <a:pt x="8688" y="13032"/>
                  </a:lnTo>
                  <a:lnTo>
                    <a:pt x="8528" y="13032"/>
                  </a:lnTo>
                  <a:lnTo>
                    <a:pt x="8414" y="12940"/>
                  </a:lnTo>
                  <a:lnTo>
                    <a:pt x="8322" y="12689"/>
                  </a:lnTo>
                  <a:lnTo>
                    <a:pt x="8299" y="12575"/>
                  </a:lnTo>
                  <a:lnTo>
                    <a:pt x="8093" y="12460"/>
                  </a:lnTo>
                  <a:lnTo>
                    <a:pt x="8025" y="12323"/>
                  </a:lnTo>
                  <a:lnTo>
                    <a:pt x="7888" y="12026"/>
                  </a:lnTo>
                  <a:lnTo>
                    <a:pt x="7682" y="11729"/>
                  </a:lnTo>
                  <a:lnTo>
                    <a:pt x="7613" y="11546"/>
                  </a:lnTo>
                  <a:lnTo>
                    <a:pt x="7453" y="11340"/>
                  </a:lnTo>
                  <a:lnTo>
                    <a:pt x="7316" y="11317"/>
                  </a:lnTo>
                  <a:lnTo>
                    <a:pt x="6950" y="11340"/>
                  </a:lnTo>
                  <a:lnTo>
                    <a:pt x="6699" y="11363"/>
                  </a:lnTo>
                  <a:lnTo>
                    <a:pt x="6607" y="11386"/>
                  </a:lnTo>
                  <a:lnTo>
                    <a:pt x="6333" y="11500"/>
                  </a:lnTo>
                  <a:lnTo>
                    <a:pt x="6310" y="11637"/>
                  </a:lnTo>
                  <a:lnTo>
                    <a:pt x="6310" y="11774"/>
                  </a:lnTo>
                  <a:lnTo>
                    <a:pt x="6196" y="11889"/>
                  </a:lnTo>
                  <a:lnTo>
                    <a:pt x="6173" y="11980"/>
                  </a:lnTo>
                  <a:lnTo>
                    <a:pt x="6265" y="12186"/>
                  </a:lnTo>
                  <a:lnTo>
                    <a:pt x="6356" y="12415"/>
                  </a:lnTo>
                  <a:lnTo>
                    <a:pt x="6310" y="12689"/>
                  </a:lnTo>
                  <a:lnTo>
                    <a:pt x="6310" y="13032"/>
                  </a:lnTo>
                  <a:lnTo>
                    <a:pt x="6356" y="13466"/>
                  </a:lnTo>
                  <a:lnTo>
                    <a:pt x="6356" y="13878"/>
                  </a:lnTo>
                  <a:lnTo>
                    <a:pt x="6425" y="14403"/>
                  </a:lnTo>
                  <a:lnTo>
                    <a:pt x="6539" y="15204"/>
                  </a:lnTo>
                  <a:lnTo>
                    <a:pt x="6539" y="16278"/>
                  </a:lnTo>
                  <a:lnTo>
                    <a:pt x="6562" y="17238"/>
                  </a:lnTo>
                  <a:lnTo>
                    <a:pt x="6562" y="18290"/>
                  </a:lnTo>
                  <a:lnTo>
                    <a:pt x="6516" y="18496"/>
                  </a:lnTo>
                  <a:lnTo>
                    <a:pt x="6310" y="18839"/>
                  </a:lnTo>
                  <a:lnTo>
                    <a:pt x="6219" y="18999"/>
                  </a:lnTo>
                  <a:lnTo>
                    <a:pt x="6059" y="19296"/>
                  </a:lnTo>
                  <a:lnTo>
                    <a:pt x="5899" y="19707"/>
                  </a:lnTo>
                  <a:lnTo>
                    <a:pt x="5853" y="19936"/>
                  </a:lnTo>
                  <a:lnTo>
                    <a:pt x="5853" y="20165"/>
                  </a:lnTo>
                  <a:lnTo>
                    <a:pt x="5716" y="20416"/>
                  </a:lnTo>
                  <a:lnTo>
                    <a:pt x="5441" y="20759"/>
                  </a:lnTo>
                  <a:lnTo>
                    <a:pt x="5419" y="20942"/>
                  </a:lnTo>
                  <a:lnTo>
                    <a:pt x="5373" y="21079"/>
                  </a:lnTo>
                  <a:lnTo>
                    <a:pt x="5236" y="21239"/>
                  </a:lnTo>
                  <a:lnTo>
                    <a:pt x="5213" y="21422"/>
                  </a:lnTo>
                  <a:lnTo>
                    <a:pt x="5167" y="21719"/>
                  </a:lnTo>
                  <a:lnTo>
                    <a:pt x="5167" y="22062"/>
                  </a:lnTo>
                  <a:lnTo>
                    <a:pt x="5144" y="22519"/>
                  </a:lnTo>
                  <a:lnTo>
                    <a:pt x="5099" y="23022"/>
                  </a:lnTo>
                  <a:lnTo>
                    <a:pt x="5121" y="23297"/>
                  </a:lnTo>
                  <a:lnTo>
                    <a:pt x="5099" y="23731"/>
                  </a:lnTo>
                  <a:lnTo>
                    <a:pt x="5030" y="23823"/>
                  </a:lnTo>
                  <a:lnTo>
                    <a:pt x="4893" y="24097"/>
                  </a:lnTo>
                  <a:lnTo>
                    <a:pt x="4870" y="24348"/>
                  </a:lnTo>
                  <a:lnTo>
                    <a:pt x="4870" y="24417"/>
                  </a:lnTo>
                  <a:lnTo>
                    <a:pt x="4733" y="24623"/>
                  </a:lnTo>
                  <a:lnTo>
                    <a:pt x="4550" y="24646"/>
                  </a:lnTo>
                  <a:lnTo>
                    <a:pt x="4024" y="24646"/>
                  </a:lnTo>
                  <a:lnTo>
                    <a:pt x="3453" y="24668"/>
                  </a:lnTo>
                  <a:lnTo>
                    <a:pt x="3201" y="24668"/>
                  </a:lnTo>
                  <a:lnTo>
                    <a:pt x="2698" y="24600"/>
                  </a:lnTo>
                  <a:lnTo>
                    <a:pt x="2584" y="24508"/>
                  </a:lnTo>
                  <a:lnTo>
                    <a:pt x="2561" y="24394"/>
                  </a:lnTo>
                  <a:lnTo>
                    <a:pt x="2469" y="24257"/>
                  </a:lnTo>
                  <a:lnTo>
                    <a:pt x="2309" y="24234"/>
                  </a:lnTo>
                  <a:lnTo>
                    <a:pt x="1989" y="24234"/>
                  </a:lnTo>
                  <a:lnTo>
                    <a:pt x="1555" y="24257"/>
                  </a:lnTo>
                  <a:lnTo>
                    <a:pt x="1258" y="24257"/>
                  </a:lnTo>
                  <a:lnTo>
                    <a:pt x="892" y="24325"/>
                  </a:lnTo>
                  <a:lnTo>
                    <a:pt x="846" y="24440"/>
                  </a:lnTo>
                  <a:lnTo>
                    <a:pt x="846" y="24600"/>
                  </a:lnTo>
                  <a:lnTo>
                    <a:pt x="823" y="24920"/>
                  </a:lnTo>
                  <a:lnTo>
                    <a:pt x="686" y="25034"/>
                  </a:lnTo>
                  <a:lnTo>
                    <a:pt x="526" y="25126"/>
                  </a:lnTo>
                  <a:lnTo>
                    <a:pt x="389" y="25377"/>
                  </a:lnTo>
                  <a:lnTo>
                    <a:pt x="389" y="25491"/>
                  </a:lnTo>
                  <a:lnTo>
                    <a:pt x="389" y="25674"/>
                  </a:lnTo>
                  <a:lnTo>
                    <a:pt x="343" y="25857"/>
                  </a:lnTo>
                  <a:lnTo>
                    <a:pt x="252" y="25949"/>
                  </a:lnTo>
                  <a:lnTo>
                    <a:pt x="46" y="26086"/>
                  </a:lnTo>
                  <a:lnTo>
                    <a:pt x="0" y="26200"/>
                  </a:lnTo>
                  <a:lnTo>
                    <a:pt x="23" y="26795"/>
                  </a:lnTo>
                  <a:lnTo>
                    <a:pt x="69" y="27343"/>
                  </a:lnTo>
                  <a:lnTo>
                    <a:pt x="252" y="27549"/>
                  </a:lnTo>
                  <a:lnTo>
                    <a:pt x="526" y="27663"/>
                  </a:lnTo>
                  <a:lnTo>
                    <a:pt x="686" y="27846"/>
                  </a:lnTo>
                  <a:lnTo>
                    <a:pt x="938" y="28052"/>
                  </a:lnTo>
                  <a:lnTo>
                    <a:pt x="1235" y="28143"/>
                  </a:lnTo>
                  <a:lnTo>
                    <a:pt x="1418" y="28189"/>
                  </a:lnTo>
                  <a:lnTo>
                    <a:pt x="1601" y="28235"/>
                  </a:lnTo>
                  <a:lnTo>
                    <a:pt x="1852" y="28303"/>
                  </a:lnTo>
                  <a:lnTo>
                    <a:pt x="2241" y="28326"/>
                  </a:lnTo>
                  <a:lnTo>
                    <a:pt x="2698" y="28303"/>
                  </a:lnTo>
                  <a:lnTo>
                    <a:pt x="3132" y="28258"/>
                  </a:lnTo>
                  <a:lnTo>
                    <a:pt x="3407" y="28235"/>
                  </a:lnTo>
                  <a:lnTo>
                    <a:pt x="3521" y="28098"/>
                  </a:lnTo>
                  <a:lnTo>
                    <a:pt x="3681" y="27938"/>
                  </a:lnTo>
                  <a:lnTo>
                    <a:pt x="4047" y="27938"/>
                  </a:lnTo>
                  <a:lnTo>
                    <a:pt x="4138" y="27961"/>
                  </a:lnTo>
                  <a:lnTo>
                    <a:pt x="4321" y="28143"/>
                  </a:lnTo>
                  <a:lnTo>
                    <a:pt x="4367" y="28281"/>
                  </a:lnTo>
                  <a:lnTo>
                    <a:pt x="4527" y="28418"/>
                  </a:lnTo>
                  <a:lnTo>
                    <a:pt x="4733" y="28486"/>
                  </a:lnTo>
                  <a:lnTo>
                    <a:pt x="4847" y="28646"/>
                  </a:lnTo>
                  <a:lnTo>
                    <a:pt x="4939" y="28966"/>
                  </a:lnTo>
                  <a:lnTo>
                    <a:pt x="4961" y="29126"/>
                  </a:lnTo>
                  <a:lnTo>
                    <a:pt x="4916" y="29264"/>
                  </a:lnTo>
                  <a:lnTo>
                    <a:pt x="4847" y="29309"/>
                  </a:lnTo>
                  <a:lnTo>
                    <a:pt x="4596" y="29401"/>
                  </a:lnTo>
                  <a:lnTo>
                    <a:pt x="4390" y="29561"/>
                  </a:lnTo>
                  <a:lnTo>
                    <a:pt x="4344" y="29675"/>
                  </a:lnTo>
                  <a:lnTo>
                    <a:pt x="4253" y="29927"/>
                  </a:lnTo>
                  <a:lnTo>
                    <a:pt x="4298" y="30041"/>
                  </a:lnTo>
                  <a:lnTo>
                    <a:pt x="4413" y="30110"/>
                  </a:lnTo>
                  <a:lnTo>
                    <a:pt x="4618" y="30224"/>
                  </a:lnTo>
                  <a:lnTo>
                    <a:pt x="4641" y="30338"/>
                  </a:lnTo>
                  <a:lnTo>
                    <a:pt x="4596" y="30635"/>
                  </a:lnTo>
                  <a:lnTo>
                    <a:pt x="4641" y="30795"/>
                  </a:lnTo>
                  <a:lnTo>
                    <a:pt x="4756" y="30864"/>
                  </a:lnTo>
                  <a:lnTo>
                    <a:pt x="4870" y="30978"/>
                  </a:lnTo>
                  <a:lnTo>
                    <a:pt x="5190" y="31001"/>
                  </a:lnTo>
                  <a:lnTo>
                    <a:pt x="5487" y="31001"/>
                  </a:lnTo>
                  <a:lnTo>
                    <a:pt x="6196" y="30910"/>
                  </a:lnTo>
                  <a:lnTo>
                    <a:pt x="6859" y="30818"/>
                  </a:lnTo>
                  <a:lnTo>
                    <a:pt x="7065" y="30818"/>
                  </a:lnTo>
                  <a:lnTo>
                    <a:pt x="7453" y="30635"/>
                  </a:lnTo>
                  <a:lnTo>
                    <a:pt x="7659" y="30407"/>
                  </a:lnTo>
                  <a:lnTo>
                    <a:pt x="7888" y="30132"/>
                  </a:lnTo>
                  <a:lnTo>
                    <a:pt x="8436" y="29629"/>
                  </a:lnTo>
                  <a:lnTo>
                    <a:pt x="8665" y="29515"/>
                  </a:lnTo>
                  <a:lnTo>
                    <a:pt x="8871" y="29492"/>
                  </a:lnTo>
                  <a:lnTo>
                    <a:pt x="9191" y="29515"/>
                  </a:lnTo>
                  <a:lnTo>
                    <a:pt x="9351" y="29424"/>
                  </a:lnTo>
                  <a:lnTo>
                    <a:pt x="9397" y="29286"/>
                  </a:lnTo>
                  <a:lnTo>
                    <a:pt x="9442" y="29035"/>
                  </a:lnTo>
                  <a:lnTo>
                    <a:pt x="9397" y="28669"/>
                  </a:lnTo>
                  <a:lnTo>
                    <a:pt x="9465" y="28486"/>
                  </a:lnTo>
                  <a:lnTo>
                    <a:pt x="9694" y="28189"/>
                  </a:lnTo>
                  <a:lnTo>
                    <a:pt x="10014" y="27869"/>
                  </a:lnTo>
                  <a:lnTo>
                    <a:pt x="10174" y="27663"/>
                  </a:lnTo>
                  <a:lnTo>
                    <a:pt x="10357" y="27252"/>
                  </a:lnTo>
                  <a:lnTo>
                    <a:pt x="10311" y="27069"/>
                  </a:lnTo>
                  <a:lnTo>
                    <a:pt x="10060" y="26772"/>
                  </a:lnTo>
                  <a:lnTo>
                    <a:pt x="9740" y="26566"/>
                  </a:lnTo>
                  <a:lnTo>
                    <a:pt x="9625" y="26429"/>
                  </a:lnTo>
                  <a:lnTo>
                    <a:pt x="9648" y="26132"/>
                  </a:lnTo>
                  <a:lnTo>
                    <a:pt x="9740" y="25994"/>
                  </a:lnTo>
                  <a:lnTo>
                    <a:pt x="9922" y="25903"/>
                  </a:lnTo>
                  <a:lnTo>
                    <a:pt x="10494" y="25743"/>
                  </a:lnTo>
                  <a:lnTo>
                    <a:pt x="10654" y="25629"/>
                  </a:lnTo>
                  <a:lnTo>
                    <a:pt x="10745" y="25514"/>
                  </a:lnTo>
                  <a:lnTo>
                    <a:pt x="11134" y="25423"/>
                  </a:lnTo>
                  <a:lnTo>
                    <a:pt x="11317" y="25446"/>
                  </a:lnTo>
                  <a:lnTo>
                    <a:pt x="11751" y="25697"/>
                  </a:lnTo>
                  <a:lnTo>
                    <a:pt x="12094" y="26063"/>
                  </a:lnTo>
                  <a:lnTo>
                    <a:pt x="12277" y="26200"/>
                  </a:lnTo>
                  <a:lnTo>
                    <a:pt x="12529" y="26360"/>
                  </a:lnTo>
                  <a:lnTo>
                    <a:pt x="12620" y="26543"/>
                  </a:lnTo>
                  <a:lnTo>
                    <a:pt x="12597" y="26657"/>
                  </a:lnTo>
                  <a:lnTo>
                    <a:pt x="12574" y="26909"/>
                  </a:lnTo>
                  <a:lnTo>
                    <a:pt x="12757" y="27320"/>
                  </a:lnTo>
                  <a:lnTo>
                    <a:pt x="12917" y="27366"/>
                  </a:lnTo>
                  <a:lnTo>
                    <a:pt x="13260" y="27412"/>
                  </a:lnTo>
                  <a:lnTo>
                    <a:pt x="13649" y="27412"/>
                  </a:lnTo>
                  <a:lnTo>
                    <a:pt x="14106" y="27435"/>
                  </a:lnTo>
                  <a:lnTo>
                    <a:pt x="14746" y="27640"/>
                  </a:lnTo>
                  <a:lnTo>
                    <a:pt x="14883" y="27709"/>
                  </a:lnTo>
                  <a:lnTo>
                    <a:pt x="15043" y="27938"/>
                  </a:lnTo>
                  <a:lnTo>
                    <a:pt x="15203" y="28303"/>
                  </a:lnTo>
                  <a:lnTo>
                    <a:pt x="15364" y="28418"/>
                  </a:lnTo>
                  <a:lnTo>
                    <a:pt x="15455" y="28463"/>
                  </a:lnTo>
                  <a:lnTo>
                    <a:pt x="15592" y="28623"/>
                  </a:lnTo>
                  <a:lnTo>
                    <a:pt x="15684" y="29012"/>
                  </a:lnTo>
                  <a:lnTo>
                    <a:pt x="15638" y="29264"/>
                  </a:lnTo>
                  <a:lnTo>
                    <a:pt x="15592" y="29515"/>
                  </a:lnTo>
                  <a:lnTo>
                    <a:pt x="15524" y="29927"/>
                  </a:lnTo>
                  <a:lnTo>
                    <a:pt x="15386" y="30110"/>
                  </a:lnTo>
                  <a:lnTo>
                    <a:pt x="15295" y="30155"/>
                  </a:lnTo>
                  <a:lnTo>
                    <a:pt x="15135" y="30247"/>
                  </a:lnTo>
                  <a:lnTo>
                    <a:pt x="14883" y="30498"/>
                  </a:lnTo>
                  <a:lnTo>
                    <a:pt x="14678" y="30658"/>
                  </a:lnTo>
                  <a:lnTo>
                    <a:pt x="14449" y="30818"/>
                  </a:lnTo>
                  <a:lnTo>
                    <a:pt x="14312" y="31115"/>
                  </a:lnTo>
                  <a:lnTo>
                    <a:pt x="14335" y="31253"/>
                  </a:lnTo>
                  <a:lnTo>
                    <a:pt x="14403" y="31413"/>
                  </a:lnTo>
                  <a:lnTo>
                    <a:pt x="14609" y="31710"/>
                  </a:lnTo>
                  <a:lnTo>
                    <a:pt x="14769" y="31710"/>
                  </a:lnTo>
                  <a:lnTo>
                    <a:pt x="14998" y="31733"/>
                  </a:lnTo>
                  <a:lnTo>
                    <a:pt x="15592" y="31938"/>
                  </a:lnTo>
                  <a:lnTo>
                    <a:pt x="15798" y="31961"/>
                  </a:lnTo>
                  <a:lnTo>
                    <a:pt x="15866" y="31961"/>
                  </a:lnTo>
                  <a:lnTo>
                    <a:pt x="15981" y="32076"/>
                  </a:lnTo>
                  <a:lnTo>
                    <a:pt x="16095" y="32373"/>
                  </a:lnTo>
                  <a:lnTo>
                    <a:pt x="16072" y="32533"/>
                  </a:lnTo>
                  <a:lnTo>
                    <a:pt x="16027" y="32693"/>
                  </a:lnTo>
                  <a:lnTo>
                    <a:pt x="15798" y="33013"/>
                  </a:lnTo>
                  <a:lnTo>
                    <a:pt x="15524" y="33150"/>
                  </a:lnTo>
                  <a:lnTo>
                    <a:pt x="15066" y="33150"/>
                  </a:lnTo>
                  <a:lnTo>
                    <a:pt x="14769" y="33356"/>
                  </a:lnTo>
                  <a:lnTo>
                    <a:pt x="14518" y="33493"/>
                  </a:lnTo>
                  <a:lnTo>
                    <a:pt x="14220" y="33562"/>
                  </a:lnTo>
                  <a:lnTo>
                    <a:pt x="13649" y="33630"/>
                  </a:lnTo>
                  <a:lnTo>
                    <a:pt x="13489" y="33767"/>
                  </a:lnTo>
                  <a:lnTo>
                    <a:pt x="13397" y="33973"/>
                  </a:lnTo>
                  <a:lnTo>
                    <a:pt x="13306" y="34385"/>
                  </a:lnTo>
                  <a:lnTo>
                    <a:pt x="13443" y="34545"/>
                  </a:lnTo>
                  <a:lnTo>
                    <a:pt x="13603" y="34705"/>
                  </a:lnTo>
                  <a:lnTo>
                    <a:pt x="13878" y="34933"/>
                  </a:lnTo>
                  <a:lnTo>
                    <a:pt x="14106" y="35025"/>
                  </a:lnTo>
                  <a:lnTo>
                    <a:pt x="14243" y="35002"/>
                  </a:lnTo>
                  <a:lnTo>
                    <a:pt x="14883" y="34910"/>
                  </a:lnTo>
                  <a:lnTo>
                    <a:pt x="15341" y="34750"/>
                  </a:lnTo>
                  <a:lnTo>
                    <a:pt x="15684" y="34430"/>
                  </a:lnTo>
                  <a:lnTo>
                    <a:pt x="15912" y="34179"/>
                  </a:lnTo>
                  <a:lnTo>
                    <a:pt x="16164" y="34225"/>
                  </a:lnTo>
                  <a:lnTo>
                    <a:pt x="16598" y="34316"/>
                  </a:lnTo>
                  <a:lnTo>
                    <a:pt x="17353" y="34385"/>
                  </a:lnTo>
                  <a:lnTo>
                    <a:pt x="17947" y="34385"/>
                  </a:lnTo>
                  <a:lnTo>
                    <a:pt x="18290" y="34065"/>
                  </a:lnTo>
                  <a:lnTo>
                    <a:pt x="18587" y="33653"/>
                  </a:lnTo>
                  <a:lnTo>
                    <a:pt x="18724" y="33539"/>
                  </a:lnTo>
                  <a:lnTo>
                    <a:pt x="19204" y="33264"/>
                  </a:lnTo>
                  <a:lnTo>
                    <a:pt x="19341" y="33242"/>
                  </a:lnTo>
                  <a:lnTo>
                    <a:pt x="19433" y="33310"/>
                  </a:lnTo>
                  <a:lnTo>
                    <a:pt x="19799" y="33653"/>
                  </a:lnTo>
                  <a:lnTo>
                    <a:pt x="20050" y="33745"/>
                  </a:lnTo>
                  <a:lnTo>
                    <a:pt x="20347" y="33745"/>
                  </a:lnTo>
                  <a:lnTo>
                    <a:pt x="20736" y="33676"/>
                  </a:lnTo>
                  <a:lnTo>
                    <a:pt x="20919" y="33584"/>
                  </a:lnTo>
                  <a:lnTo>
                    <a:pt x="20942" y="33493"/>
                  </a:lnTo>
                  <a:lnTo>
                    <a:pt x="21010" y="33333"/>
                  </a:lnTo>
                  <a:lnTo>
                    <a:pt x="21308" y="33104"/>
                  </a:lnTo>
                  <a:lnTo>
                    <a:pt x="21491" y="32990"/>
                  </a:lnTo>
                  <a:lnTo>
                    <a:pt x="21696" y="32830"/>
                  </a:lnTo>
                  <a:lnTo>
                    <a:pt x="22153" y="32533"/>
                  </a:lnTo>
                  <a:lnTo>
                    <a:pt x="22336" y="32350"/>
                  </a:lnTo>
                  <a:lnTo>
                    <a:pt x="22359" y="32236"/>
                  </a:lnTo>
                  <a:lnTo>
                    <a:pt x="22336" y="32053"/>
                  </a:lnTo>
                  <a:lnTo>
                    <a:pt x="22199" y="31893"/>
                  </a:lnTo>
                  <a:lnTo>
                    <a:pt x="22016" y="31847"/>
                  </a:lnTo>
                  <a:lnTo>
                    <a:pt x="21856" y="31870"/>
                  </a:lnTo>
                  <a:lnTo>
                    <a:pt x="21491" y="31938"/>
                  </a:lnTo>
                  <a:lnTo>
                    <a:pt x="21033" y="31916"/>
                  </a:lnTo>
                  <a:lnTo>
                    <a:pt x="20873" y="31824"/>
                  </a:lnTo>
                  <a:lnTo>
                    <a:pt x="20850" y="31756"/>
                  </a:lnTo>
                  <a:lnTo>
                    <a:pt x="20805" y="31321"/>
                  </a:lnTo>
                  <a:lnTo>
                    <a:pt x="20736" y="30887"/>
                  </a:lnTo>
                  <a:lnTo>
                    <a:pt x="20599" y="30407"/>
                  </a:lnTo>
                  <a:lnTo>
                    <a:pt x="20485" y="30041"/>
                  </a:lnTo>
                  <a:lnTo>
                    <a:pt x="20553" y="29904"/>
                  </a:lnTo>
                  <a:lnTo>
                    <a:pt x="20988" y="29584"/>
                  </a:lnTo>
                  <a:lnTo>
                    <a:pt x="21056" y="29447"/>
                  </a:lnTo>
                  <a:lnTo>
                    <a:pt x="21010" y="29286"/>
                  </a:lnTo>
                  <a:lnTo>
                    <a:pt x="20873" y="28966"/>
                  </a:lnTo>
                  <a:lnTo>
                    <a:pt x="20690" y="28806"/>
                  </a:lnTo>
                  <a:lnTo>
                    <a:pt x="20553" y="28761"/>
                  </a:lnTo>
                  <a:lnTo>
                    <a:pt x="19982" y="28601"/>
                  </a:lnTo>
                  <a:lnTo>
                    <a:pt x="19547" y="28486"/>
                  </a:lnTo>
                  <a:lnTo>
                    <a:pt x="19387" y="28463"/>
                  </a:lnTo>
                  <a:lnTo>
                    <a:pt x="19204" y="28212"/>
                  </a:lnTo>
                  <a:lnTo>
                    <a:pt x="19159" y="28052"/>
                  </a:lnTo>
                  <a:lnTo>
                    <a:pt x="19090" y="27846"/>
                  </a:lnTo>
                  <a:lnTo>
                    <a:pt x="18999" y="27320"/>
                  </a:lnTo>
                  <a:lnTo>
                    <a:pt x="19067" y="27092"/>
                  </a:lnTo>
                  <a:lnTo>
                    <a:pt x="19159" y="26932"/>
                  </a:lnTo>
                  <a:lnTo>
                    <a:pt x="19479" y="26772"/>
                  </a:lnTo>
                  <a:lnTo>
                    <a:pt x="19639" y="26749"/>
                  </a:lnTo>
                  <a:lnTo>
                    <a:pt x="20187" y="26657"/>
                  </a:lnTo>
                  <a:lnTo>
                    <a:pt x="20507" y="26566"/>
                  </a:lnTo>
                  <a:lnTo>
                    <a:pt x="20485" y="26474"/>
                  </a:lnTo>
                  <a:lnTo>
                    <a:pt x="20347" y="25812"/>
                  </a:lnTo>
                  <a:lnTo>
                    <a:pt x="20416" y="25674"/>
                  </a:lnTo>
                  <a:lnTo>
                    <a:pt x="20896" y="25606"/>
                  </a:lnTo>
                  <a:lnTo>
                    <a:pt x="21193" y="25674"/>
                  </a:lnTo>
                  <a:lnTo>
                    <a:pt x="21376" y="25880"/>
                  </a:lnTo>
                  <a:lnTo>
                    <a:pt x="21673" y="26109"/>
                  </a:lnTo>
                  <a:lnTo>
                    <a:pt x="21925" y="26132"/>
                  </a:lnTo>
                  <a:lnTo>
                    <a:pt x="22222" y="26109"/>
                  </a:lnTo>
                  <a:lnTo>
                    <a:pt x="22359" y="25994"/>
                  </a:lnTo>
                  <a:lnTo>
                    <a:pt x="22656" y="25583"/>
                  </a:lnTo>
                  <a:lnTo>
                    <a:pt x="22794" y="25514"/>
                  </a:lnTo>
                  <a:lnTo>
                    <a:pt x="22931" y="25514"/>
                  </a:lnTo>
                  <a:lnTo>
                    <a:pt x="23205" y="25537"/>
                  </a:lnTo>
                  <a:lnTo>
                    <a:pt x="23319" y="25651"/>
                  </a:lnTo>
                  <a:lnTo>
                    <a:pt x="23319" y="25720"/>
                  </a:lnTo>
                  <a:lnTo>
                    <a:pt x="23274" y="26200"/>
                  </a:lnTo>
                  <a:lnTo>
                    <a:pt x="23319" y="26635"/>
                  </a:lnTo>
                  <a:lnTo>
                    <a:pt x="23502" y="26932"/>
                  </a:lnTo>
                  <a:lnTo>
                    <a:pt x="23708" y="27320"/>
                  </a:lnTo>
                  <a:lnTo>
                    <a:pt x="23800" y="27526"/>
                  </a:lnTo>
                  <a:lnTo>
                    <a:pt x="24165" y="27823"/>
                  </a:lnTo>
                  <a:lnTo>
                    <a:pt x="24371" y="27846"/>
                  </a:lnTo>
                  <a:lnTo>
                    <a:pt x="24554" y="27778"/>
                  </a:lnTo>
                  <a:lnTo>
                    <a:pt x="24943" y="27458"/>
                  </a:lnTo>
                  <a:lnTo>
                    <a:pt x="25103" y="27366"/>
                  </a:lnTo>
                  <a:lnTo>
                    <a:pt x="25286" y="27343"/>
                  </a:lnTo>
                  <a:lnTo>
                    <a:pt x="25628" y="27480"/>
                  </a:lnTo>
                  <a:lnTo>
                    <a:pt x="25743" y="27549"/>
                  </a:lnTo>
                  <a:lnTo>
                    <a:pt x="25994" y="27846"/>
                  </a:lnTo>
                  <a:lnTo>
                    <a:pt x="26291" y="27983"/>
                  </a:lnTo>
                  <a:lnTo>
                    <a:pt x="26429" y="27983"/>
                  </a:lnTo>
                  <a:lnTo>
                    <a:pt x="26657" y="27938"/>
                  </a:lnTo>
                  <a:lnTo>
                    <a:pt x="26703" y="27778"/>
                  </a:lnTo>
                  <a:lnTo>
                    <a:pt x="26657" y="27160"/>
                  </a:lnTo>
                  <a:lnTo>
                    <a:pt x="26657" y="26726"/>
                  </a:lnTo>
                  <a:lnTo>
                    <a:pt x="26749" y="26635"/>
                  </a:lnTo>
                  <a:lnTo>
                    <a:pt x="27046" y="26474"/>
                  </a:lnTo>
                  <a:lnTo>
                    <a:pt x="27160" y="26314"/>
                  </a:lnTo>
                  <a:lnTo>
                    <a:pt x="27297" y="26132"/>
                  </a:lnTo>
                  <a:lnTo>
                    <a:pt x="27778" y="25857"/>
                  </a:lnTo>
                  <a:lnTo>
                    <a:pt x="27938" y="25789"/>
                  </a:lnTo>
                  <a:lnTo>
                    <a:pt x="28372" y="25766"/>
                  </a:lnTo>
                  <a:lnTo>
                    <a:pt x="28829" y="25812"/>
                  </a:lnTo>
                  <a:lnTo>
                    <a:pt x="28966" y="25880"/>
                  </a:lnTo>
                  <a:lnTo>
                    <a:pt x="29103" y="26292"/>
                  </a:lnTo>
                  <a:lnTo>
                    <a:pt x="29126" y="26543"/>
                  </a:lnTo>
                  <a:lnTo>
                    <a:pt x="29103" y="26840"/>
                  </a:lnTo>
                  <a:lnTo>
                    <a:pt x="29126" y="27686"/>
                  </a:lnTo>
                  <a:lnTo>
                    <a:pt x="29218" y="27800"/>
                  </a:lnTo>
                  <a:lnTo>
                    <a:pt x="29332" y="27823"/>
                  </a:lnTo>
                  <a:lnTo>
                    <a:pt x="29538" y="28098"/>
                  </a:lnTo>
                  <a:lnTo>
                    <a:pt x="29515" y="28372"/>
                  </a:lnTo>
                  <a:lnTo>
                    <a:pt x="29446" y="28646"/>
                  </a:lnTo>
                  <a:lnTo>
                    <a:pt x="29241" y="29035"/>
                  </a:lnTo>
                  <a:lnTo>
                    <a:pt x="29035" y="29195"/>
                  </a:lnTo>
                  <a:lnTo>
                    <a:pt x="28875" y="29332"/>
                  </a:lnTo>
                  <a:lnTo>
                    <a:pt x="28783" y="29515"/>
                  </a:lnTo>
                  <a:lnTo>
                    <a:pt x="28486" y="29698"/>
                  </a:lnTo>
                  <a:lnTo>
                    <a:pt x="27960" y="29949"/>
                  </a:lnTo>
                  <a:lnTo>
                    <a:pt x="27755" y="30064"/>
                  </a:lnTo>
                  <a:lnTo>
                    <a:pt x="27640" y="30201"/>
                  </a:lnTo>
                  <a:lnTo>
                    <a:pt x="27572" y="30498"/>
                  </a:lnTo>
                  <a:lnTo>
                    <a:pt x="27572" y="30658"/>
                  </a:lnTo>
                  <a:lnTo>
                    <a:pt x="27526" y="31115"/>
                  </a:lnTo>
                  <a:lnTo>
                    <a:pt x="27595" y="31504"/>
                  </a:lnTo>
                  <a:lnTo>
                    <a:pt x="27709" y="31618"/>
                  </a:lnTo>
                  <a:lnTo>
                    <a:pt x="28075" y="31801"/>
                  </a:lnTo>
                  <a:lnTo>
                    <a:pt x="28486" y="31801"/>
                  </a:lnTo>
                  <a:lnTo>
                    <a:pt x="28875" y="31847"/>
                  </a:lnTo>
                  <a:lnTo>
                    <a:pt x="29058" y="31938"/>
                  </a:lnTo>
                  <a:lnTo>
                    <a:pt x="29195" y="32053"/>
                  </a:lnTo>
                  <a:lnTo>
                    <a:pt x="29218" y="32464"/>
                  </a:lnTo>
                  <a:lnTo>
                    <a:pt x="29218" y="32739"/>
                  </a:lnTo>
                  <a:lnTo>
                    <a:pt x="29195" y="33036"/>
                  </a:lnTo>
                  <a:lnTo>
                    <a:pt x="29103" y="33402"/>
                  </a:lnTo>
                  <a:lnTo>
                    <a:pt x="28989" y="33539"/>
                  </a:lnTo>
                  <a:lnTo>
                    <a:pt x="28898" y="33562"/>
                  </a:lnTo>
                  <a:lnTo>
                    <a:pt x="28738" y="33493"/>
                  </a:lnTo>
                  <a:lnTo>
                    <a:pt x="28326" y="33104"/>
                  </a:lnTo>
                  <a:lnTo>
                    <a:pt x="28120" y="33059"/>
                  </a:lnTo>
                  <a:lnTo>
                    <a:pt x="27915" y="33036"/>
                  </a:lnTo>
                  <a:lnTo>
                    <a:pt x="27617" y="33082"/>
                  </a:lnTo>
                  <a:lnTo>
                    <a:pt x="27480" y="33196"/>
                  </a:lnTo>
                  <a:lnTo>
                    <a:pt x="27435" y="33310"/>
                  </a:lnTo>
                  <a:lnTo>
                    <a:pt x="27389" y="33539"/>
                  </a:lnTo>
                  <a:lnTo>
                    <a:pt x="27297" y="33973"/>
                  </a:lnTo>
                  <a:lnTo>
                    <a:pt x="27389" y="34087"/>
                  </a:lnTo>
                  <a:lnTo>
                    <a:pt x="27480" y="34202"/>
                  </a:lnTo>
                  <a:lnTo>
                    <a:pt x="27640" y="34659"/>
                  </a:lnTo>
                  <a:lnTo>
                    <a:pt x="27778" y="34819"/>
                  </a:lnTo>
                  <a:lnTo>
                    <a:pt x="28349" y="35093"/>
                  </a:lnTo>
                  <a:lnTo>
                    <a:pt x="28692" y="35231"/>
                  </a:lnTo>
                  <a:lnTo>
                    <a:pt x="28852" y="35253"/>
                  </a:lnTo>
                  <a:lnTo>
                    <a:pt x="29218" y="35436"/>
                  </a:lnTo>
                  <a:lnTo>
                    <a:pt x="29584" y="35711"/>
                  </a:lnTo>
                  <a:lnTo>
                    <a:pt x="29904" y="36008"/>
                  </a:lnTo>
                  <a:lnTo>
                    <a:pt x="29972" y="36145"/>
                  </a:lnTo>
                  <a:lnTo>
                    <a:pt x="29949" y="36465"/>
                  </a:lnTo>
                  <a:lnTo>
                    <a:pt x="29904" y="36694"/>
                  </a:lnTo>
                  <a:lnTo>
                    <a:pt x="29789" y="37128"/>
                  </a:lnTo>
                  <a:lnTo>
                    <a:pt x="29652" y="37517"/>
                  </a:lnTo>
                  <a:lnTo>
                    <a:pt x="29584" y="37745"/>
                  </a:lnTo>
                  <a:lnTo>
                    <a:pt x="29606" y="38157"/>
                  </a:lnTo>
                  <a:lnTo>
                    <a:pt x="29675" y="38340"/>
                  </a:lnTo>
                  <a:lnTo>
                    <a:pt x="29721" y="38408"/>
                  </a:lnTo>
                  <a:lnTo>
                    <a:pt x="29904" y="38454"/>
                  </a:lnTo>
                  <a:lnTo>
                    <a:pt x="30269" y="38454"/>
                  </a:lnTo>
                  <a:lnTo>
                    <a:pt x="30429" y="38523"/>
                  </a:lnTo>
                  <a:lnTo>
                    <a:pt x="30795" y="38843"/>
                  </a:lnTo>
                  <a:lnTo>
                    <a:pt x="31047" y="39140"/>
                  </a:lnTo>
                  <a:lnTo>
                    <a:pt x="31115" y="39231"/>
                  </a:lnTo>
                  <a:lnTo>
                    <a:pt x="31275" y="39414"/>
                  </a:lnTo>
                  <a:lnTo>
                    <a:pt x="31298" y="39574"/>
                  </a:lnTo>
                  <a:lnTo>
                    <a:pt x="31253" y="39666"/>
                  </a:lnTo>
                  <a:lnTo>
                    <a:pt x="31115" y="39871"/>
                  </a:lnTo>
                  <a:lnTo>
                    <a:pt x="30841" y="40169"/>
                  </a:lnTo>
                  <a:lnTo>
                    <a:pt x="30795" y="40329"/>
                  </a:lnTo>
                  <a:lnTo>
                    <a:pt x="30864" y="40489"/>
                  </a:lnTo>
                  <a:lnTo>
                    <a:pt x="31230" y="40786"/>
                  </a:lnTo>
                  <a:lnTo>
                    <a:pt x="31298" y="40809"/>
                  </a:lnTo>
                  <a:lnTo>
                    <a:pt x="31344" y="40786"/>
                  </a:lnTo>
                  <a:lnTo>
                    <a:pt x="31618" y="40786"/>
                  </a:lnTo>
                  <a:lnTo>
                    <a:pt x="31755" y="40900"/>
                  </a:lnTo>
                  <a:lnTo>
                    <a:pt x="31778" y="41037"/>
                  </a:lnTo>
                  <a:lnTo>
                    <a:pt x="31801" y="41289"/>
                  </a:lnTo>
                  <a:lnTo>
                    <a:pt x="31687" y="41723"/>
                  </a:lnTo>
                  <a:lnTo>
                    <a:pt x="31481" y="41906"/>
                  </a:lnTo>
                  <a:lnTo>
                    <a:pt x="31253" y="42043"/>
                  </a:lnTo>
                  <a:lnTo>
                    <a:pt x="30955" y="42112"/>
                  </a:lnTo>
                  <a:lnTo>
                    <a:pt x="30818" y="42226"/>
                  </a:lnTo>
                  <a:lnTo>
                    <a:pt x="30795" y="42341"/>
                  </a:lnTo>
                  <a:lnTo>
                    <a:pt x="30727" y="42821"/>
                  </a:lnTo>
                  <a:lnTo>
                    <a:pt x="30795" y="43209"/>
                  </a:lnTo>
                  <a:lnTo>
                    <a:pt x="30887" y="43369"/>
                  </a:lnTo>
                  <a:lnTo>
                    <a:pt x="31184" y="43621"/>
                  </a:lnTo>
                  <a:lnTo>
                    <a:pt x="31230" y="43804"/>
                  </a:lnTo>
                  <a:lnTo>
                    <a:pt x="31321" y="44147"/>
                  </a:lnTo>
                  <a:lnTo>
                    <a:pt x="31550" y="44444"/>
                  </a:lnTo>
                  <a:lnTo>
                    <a:pt x="31664" y="44627"/>
                  </a:lnTo>
                  <a:lnTo>
                    <a:pt x="32098" y="44810"/>
                  </a:lnTo>
                  <a:lnTo>
                    <a:pt x="32350" y="44855"/>
                  </a:lnTo>
                  <a:lnTo>
                    <a:pt x="32921" y="44878"/>
                  </a:lnTo>
                  <a:lnTo>
                    <a:pt x="33379" y="44832"/>
                  </a:lnTo>
                  <a:lnTo>
                    <a:pt x="33607" y="44672"/>
                  </a:lnTo>
                  <a:lnTo>
                    <a:pt x="33836" y="44444"/>
                  </a:lnTo>
                  <a:lnTo>
                    <a:pt x="34019" y="44375"/>
                  </a:lnTo>
                  <a:lnTo>
                    <a:pt x="34499" y="44192"/>
                  </a:lnTo>
                  <a:lnTo>
                    <a:pt x="34705" y="44192"/>
                  </a:lnTo>
                  <a:lnTo>
                    <a:pt x="34910" y="44215"/>
                  </a:lnTo>
                  <a:lnTo>
                    <a:pt x="35208" y="44238"/>
                  </a:lnTo>
                  <a:lnTo>
                    <a:pt x="35322" y="44330"/>
                  </a:lnTo>
                  <a:lnTo>
                    <a:pt x="35322" y="44444"/>
                  </a:lnTo>
                  <a:lnTo>
                    <a:pt x="35322" y="44695"/>
                  </a:lnTo>
                  <a:lnTo>
                    <a:pt x="35299" y="45130"/>
                  </a:lnTo>
                  <a:lnTo>
                    <a:pt x="35139" y="45313"/>
                  </a:lnTo>
                  <a:lnTo>
                    <a:pt x="34979" y="45518"/>
                  </a:lnTo>
                  <a:lnTo>
                    <a:pt x="34750" y="45930"/>
                  </a:lnTo>
                  <a:lnTo>
                    <a:pt x="34545" y="46067"/>
                  </a:lnTo>
                  <a:lnTo>
                    <a:pt x="34293" y="46204"/>
                  </a:lnTo>
                  <a:lnTo>
                    <a:pt x="33904" y="46593"/>
                  </a:lnTo>
                  <a:lnTo>
                    <a:pt x="33859" y="46844"/>
                  </a:lnTo>
                  <a:lnTo>
                    <a:pt x="33927" y="47484"/>
                  </a:lnTo>
                  <a:lnTo>
                    <a:pt x="34065" y="47896"/>
                  </a:lnTo>
                  <a:lnTo>
                    <a:pt x="34133" y="48010"/>
                  </a:lnTo>
                  <a:lnTo>
                    <a:pt x="34316" y="48239"/>
                  </a:lnTo>
                  <a:lnTo>
                    <a:pt x="34339" y="48422"/>
                  </a:lnTo>
                  <a:lnTo>
                    <a:pt x="34293" y="48490"/>
                  </a:lnTo>
                  <a:lnTo>
                    <a:pt x="34179" y="48628"/>
                  </a:lnTo>
                  <a:lnTo>
                    <a:pt x="33859" y="48948"/>
                  </a:lnTo>
                  <a:lnTo>
                    <a:pt x="33653" y="49039"/>
                  </a:lnTo>
                  <a:lnTo>
                    <a:pt x="33447" y="49108"/>
                  </a:lnTo>
                  <a:lnTo>
                    <a:pt x="33287" y="49176"/>
                  </a:lnTo>
                  <a:lnTo>
                    <a:pt x="33287" y="49359"/>
                  </a:lnTo>
                  <a:lnTo>
                    <a:pt x="33310" y="49885"/>
                  </a:lnTo>
                  <a:lnTo>
                    <a:pt x="33424" y="50228"/>
                  </a:lnTo>
                  <a:lnTo>
                    <a:pt x="33516" y="50319"/>
                  </a:lnTo>
                  <a:lnTo>
                    <a:pt x="33767" y="50456"/>
                  </a:lnTo>
                  <a:lnTo>
                    <a:pt x="33927" y="50479"/>
                  </a:lnTo>
                  <a:lnTo>
                    <a:pt x="34133" y="50456"/>
                  </a:lnTo>
                  <a:lnTo>
                    <a:pt x="34407" y="50479"/>
                  </a:lnTo>
                  <a:lnTo>
                    <a:pt x="34545" y="50594"/>
                  </a:lnTo>
                  <a:lnTo>
                    <a:pt x="34590" y="50685"/>
                  </a:lnTo>
                  <a:lnTo>
                    <a:pt x="34659" y="50891"/>
                  </a:lnTo>
                  <a:lnTo>
                    <a:pt x="34865" y="51051"/>
                  </a:lnTo>
                  <a:lnTo>
                    <a:pt x="35070" y="51097"/>
                  </a:lnTo>
                  <a:lnTo>
                    <a:pt x="35345" y="51142"/>
                  </a:lnTo>
                  <a:lnTo>
                    <a:pt x="35688" y="51188"/>
                  </a:lnTo>
                  <a:lnTo>
                    <a:pt x="35848" y="51119"/>
                  </a:lnTo>
                  <a:lnTo>
                    <a:pt x="35893" y="51028"/>
                  </a:lnTo>
                  <a:lnTo>
                    <a:pt x="35962" y="50845"/>
                  </a:lnTo>
                  <a:lnTo>
                    <a:pt x="36076" y="50502"/>
                  </a:lnTo>
                  <a:lnTo>
                    <a:pt x="35985" y="50388"/>
                  </a:lnTo>
                  <a:lnTo>
                    <a:pt x="35665" y="50091"/>
                  </a:lnTo>
                  <a:lnTo>
                    <a:pt x="35368" y="49953"/>
                  </a:lnTo>
                  <a:lnTo>
                    <a:pt x="35230" y="49908"/>
                  </a:lnTo>
                  <a:lnTo>
                    <a:pt x="35048" y="49702"/>
                  </a:lnTo>
                  <a:lnTo>
                    <a:pt x="35025" y="49542"/>
                  </a:lnTo>
                  <a:lnTo>
                    <a:pt x="35048" y="49359"/>
                  </a:lnTo>
                  <a:lnTo>
                    <a:pt x="35299" y="49016"/>
                  </a:lnTo>
                  <a:lnTo>
                    <a:pt x="35413" y="48879"/>
                  </a:lnTo>
                  <a:lnTo>
                    <a:pt x="35528" y="48765"/>
                  </a:lnTo>
                  <a:lnTo>
                    <a:pt x="35825" y="48399"/>
                  </a:lnTo>
                  <a:lnTo>
                    <a:pt x="35985" y="48399"/>
                  </a:lnTo>
                  <a:lnTo>
                    <a:pt x="36099" y="48467"/>
                  </a:lnTo>
                  <a:lnTo>
                    <a:pt x="36305" y="48696"/>
                  </a:lnTo>
                  <a:lnTo>
                    <a:pt x="36374" y="48856"/>
                  </a:lnTo>
                  <a:lnTo>
                    <a:pt x="36488" y="49039"/>
                  </a:lnTo>
                  <a:lnTo>
                    <a:pt x="36785" y="49291"/>
                  </a:lnTo>
                  <a:lnTo>
                    <a:pt x="37471" y="49291"/>
                  </a:lnTo>
                  <a:lnTo>
                    <a:pt x="37562" y="49199"/>
                  </a:lnTo>
                  <a:lnTo>
                    <a:pt x="37631" y="49062"/>
                  </a:lnTo>
                  <a:lnTo>
                    <a:pt x="37768" y="48765"/>
                  </a:lnTo>
                  <a:lnTo>
                    <a:pt x="37928" y="48673"/>
                  </a:lnTo>
                  <a:lnTo>
                    <a:pt x="38157" y="48605"/>
                  </a:lnTo>
                  <a:lnTo>
                    <a:pt x="38545" y="48605"/>
                  </a:lnTo>
                  <a:lnTo>
                    <a:pt x="38660" y="48742"/>
                  </a:lnTo>
                  <a:lnTo>
                    <a:pt x="38797" y="48993"/>
                  </a:lnTo>
                  <a:lnTo>
                    <a:pt x="38934" y="49130"/>
                  </a:lnTo>
                  <a:lnTo>
                    <a:pt x="39026" y="49245"/>
                  </a:lnTo>
                  <a:lnTo>
                    <a:pt x="39323" y="49359"/>
                  </a:lnTo>
                  <a:lnTo>
                    <a:pt x="39437" y="49245"/>
                  </a:lnTo>
                  <a:lnTo>
                    <a:pt x="39528" y="49176"/>
                  </a:lnTo>
                  <a:lnTo>
                    <a:pt x="39871" y="49016"/>
                  </a:lnTo>
                  <a:lnTo>
                    <a:pt x="40306" y="48673"/>
                  </a:lnTo>
                  <a:lnTo>
                    <a:pt x="40923" y="48285"/>
                  </a:lnTo>
                  <a:lnTo>
                    <a:pt x="41380" y="47896"/>
                  </a:lnTo>
                  <a:lnTo>
                    <a:pt x="41517" y="47690"/>
                  </a:lnTo>
                  <a:lnTo>
                    <a:pt x="41860" y="47302"/>
                  </a:lnTo>
                  <a:lnTo>
                    <a:pt x="42020" y="47210"/>
                  </a:lnTo>
                  <a:lnTo>
                    <a:pt x="42318" y="47027"/>
                  </a:lnTo>
                  <a:lnTo>
                    <a:pt x="42615" y="46684"/>
                  </a:lnTo>
                  <a:lnTo>
                    <a:pt x="42729" y="46501"/>
                  </a:lnTo>
                  <a:lnTo>
                    <a:pt x="42821" y="46067"/>
                  </a:lnTo>
                  <a:lnTo>
                    <a:pt x="42821" y="45861"/>
                  </a:lnTo>
                  <a:lnTo>
                    <a:pt x="42866" y="45655"/>
                  </a:lnTo>
                  <a:lnTo>
                    <a:pt x="43049" y="45175"/>
                  </a:lnTo>
                  <a:lnTo>
                    <a:pt x="43186" y="45061"/>
                  </a:lnTo>
                  <a:lnTo>
                    <a:pt x="43529" y="44855"/>
                  </a:lnTo>
                  <a:lnTo>
                    <a:pt x="43827" y="44558"/>
                  </a:lnTo>
                  <a:lnTo>
                    <a:pt x="43918" y="44421"/>
                  </a:lnTo>
                  <a:lnTo>
                    <a:pt x="44238" y="44238"/>
                  </a:lnTo>
                  <a:lnTo>
                    <a:pt x="44375" y="44192"/>
                  </a:lnTo>
                  <a:lnTo>
                    <a:pt x="44604" y="44192"/>
                  </a:lnTo>
                  <a:lnTo>
                    <a:pt x="44832" y="44284"/>
                  </a:lnTo>
                  <a:lnTo>
                    <a:pt x="45175" y="44467"/>
                  </a:lnTo>
                  <a:lnTo>
                    <a:pt x="45450" y="44764"/>
                  </a:lnTo>
                  <a:lnTo>
                    <a:pt x="45541" y="44924"/>
                  </a:lnTo>
                  <a:lnTo>
                    <a:pt x="45747" y="45198"/>
                  </a:lnTo>
                  <a:lnTo>
                    <a:pt x="45884" y="45221"/>
                  </a:lnTo>
                  <a:lnTo>
                    <a:pt x="46181" y="45198"/>
                  </a:lnTo>
                  <a:lnTo>
                    <a:pt x="46433" y="45221"/>
                  </a:lnTo>
                  <a:lnTo>
                    <a:pt x="46570" y="45221"/>
                  </a:lnTo>
                  <a:lnTo>
                    <a:pt x="46821" y="45107"/>
                  </a:lnTo>
                  <a:lnTo>
                    <a:pt x="46844" y="44970"/>
                  </a:lnTo>
                  <a:lnTo>
                    <a:pt x="46959" y="44558"/>
                  </a:lnTo>
                  <a:lnTo>
                    <a:pt x="47141" y="44261"/>
                  </a:lnTo>
                  <a:lnTo>
                    <a:pt x="47210" y="44215"/>
                  </a:lnTo>
                  <a:lnTo>
                    <a:pt x="47370" y="44169"/>
                  </a:lnTo>
                  <a:lnTo>
                    <a:pt x="47187" y="43781"/>
                  </a:lnTo>
                  <a:lnTo>
                    <a:pt x="47027" y="43529"/>
                  </a:lnTo>
                  <a:lnTo>
                    <a:pt x="46799" y="43255"/>
                  </a:lnTo>
                  <a:lnTo>
                    <a:pt x="46387" y="42729"/>
                  </a:lnTo>
                  <a:lnTo>
                    <a:pt x="46227" y="42363"/>
                  </a:lnTo>
                  <a:lnTo>
                    <a:pt x="46250" y="42203"/>
                  </a:lnTo>
                  <a:lnTo>
                    <a:pt x="46318" y="41860"/>
                  </a:lnTo>
                  <a:lnTo>
                    <a:pt x="46684" y="41197"/>
                  </a:lnTo>
                  <a:lnTo>
                    <a:pt x="46959" y="40855"/>
                  </a:lnTo>
                  <a:lnTo>
                    <a:pt x="47233" y="40557"/>
                  </a:lnTo>
                  <a:lnTo>
                    <a:pt x="47507" y="40283"/>
                  </a:lnTo>
                  <a:lnTo>
                    <a:pt x="47530" y="40100"/>
                  </a:lnTo>
                  <a:lnTo>
                    <a:pt x="47507" y="40009"/>
                  </a:lnTo>
                  <a:lnTo>
                    <a:pt x="47347" y="39734"/>
                  </a:lnTo>
                  <a:lnTo>
                    <a:pt x="46890" y="39026"/>
                  </a:lnTo>
                  <a:lnTo>
                    <a:pt x="46799" y="38660"/>
                  </a:lnTo>
                  <a:lnTo>
                    <a:pt x="46776" y="38271"/>
                  </a:lnTo>
                  <a:lnTo>
                    <a:pt x="46959" y="37334"/>
                  </a:lnTo>
                  <a:lnTo>
                    <a:pt x="47027" y="36945"/>
                  </a:lnTo>
                  <a:lnTo>
                    <a:pt x="47096" y="36557"/>
                  </a:lnTo>
                  <a:lnTo>
                    <a:pt x="47279" y="36008"/>
                  </a:lnTo>
                  <a:lnTo>
                    <a:pt x="47462" y="35825"/>
                  </a:lnTo>
                  <a:lnTo>
                    <a:pt x="47576" y="35848"/>
                  </a:lnTo>
                  <a:lnTo>
                    <a:pt x="47896" y="35939"/>
                  </a:lnTo>
                  <a:lnTo>
                    <a:pt x="48948" y="35916"/>
                  </a:lnTo>
                  <a:lnTo>
                    <a:pt x="49451" y="35779"/>
                  </a:lnTo>
                  <a:lnTo>
                    <a:pt x="49908" y="35619"/>
                  </a:lnTo>
                  <a:lnTo>
                    <a:pt x="50456" y="35368"/>
                  </a:lnTo>
                  <a:lnTo>
                    <a:pt x="50799" y="35093"/>
                  </a:lnTo>
                  <a:lnTo>
                    <a:pt x="50937" y="34910"/>
                  </a:lnTo>
                  <a:lnTo>
                    <a:pt x="51302" y="34522"/>
                  </a:lnTo>
                  <a:lnTo>
                    <a:pt x="51760" y="33996"/>
                  </a:lnTo>
                  <a:lnTo>
                    <a:pt x="51760" y="33699"/>
                  </a:lnTo>
                  <a:lnTo>
                    <a:pt x="51577" y="33584"/>
                  </a:lnTo>
                  <a:lnTo>
                    <a:pt x="51165" y="33402"/>
                  </a:lnTo>
                  <a:lnTo>
                    <a:pt x="50891" y="33219"/>
                  </a:lnTo>
                  <a:lnTo>
                    <a:pt x="50845" y="32899"/>
                  </a:lnTo>
                  <a:lnTo>
                    <a:pt x="50868" y="32647"/>
                  </a:lnTo>
                  <a:lnTo>
                    <a:pt x="50937" y="32007"/>
                  </a:lnTo>
                  <a:lnTo>
                    <a:pt x="51051" y="30933"/>
                  </a:lnTo>
                  <a:lnTo>
                    <a:pt x="51005" y="30384"/>
                  </a:lnTo>
                  <a:lnTo>
                    <a:pt x="50937" y="30224"/>
                  </a:lnTo>
                  <a:lnTo>
                    <a:pt x="50777" y="29904"/>
                  </a:lnTo>
                  <a:lnTo>
                    <a:pt x="50731" y="29332"/>
                  </a:lnTo>
                  <a:lnTo>
                    <a:pt x="50845" y="29012"/>
                  </a:lnTo>
                  <a:lnTo>
                    <a:pt x="50937" y="28875"/>
                  </a:lnTo>
                  <a:lnTo>
                    <a:pt x="51302" y="28669"/>
                  </a:lnTo>
                  <a:lnTo>
                    <a:pt x="51988" y="28326"/>
                  </a:lnTo>
                  <a:lnTo>
                    <a:pt x="52148" y="28143"/>
                  </a:lnTo>
                  <a:lnTo>
                    <a:pt x="52102" y="28029"/>
                  </a:lnTo>
                  <a:lnTo>
                    <a:pt x="52034" y="27938"/>
                  </a:lnTo>
                  <a:lnTo>
                    <a:pt x="51645" y="27686"/>
                  </a:lnTo>
                  <a:lnTo>
                    <a:pt x="51005" y="27298"/>
                  </a:lnTo>
                  <a:lnTo>
                    <a:pt x="50731" y="26932"/>
                  </a:lnTo>
                  <a:lnTo>
                    <a:pt x="50708" y="26703"/>
                  </a:lnTo>
                  <a:lnTo>
                    <a:pt x="50777" y="26154"/>
                  </a:lnTo>
                  <a:lnTo>
                    <a:pt x="50982" y="25400"/>
                  </a:lnTo>
                  <a:lnTo>
                    <a:pt x="50982" y="25034"/>
                  </a:lnTo>
                  <a:lnTo>
                    <a:pt x="50868" y="24897"/>
                  </a:lnTo>
                  <a:lnTo>
                    <a:pt x="50571" y="24646"/>
                  </a:lnTo>
                  <a:lnTo>
                    <a:pt x="49976" y="24028"/>
                  </a:lnTo>
                  <a:lnTo>
                    <a:pt x="49771" y="23640"/>
                  </a:lnTo>
                  <a:lnTo>
                    <a:pt x="49588" y="23228"/>
                  </a:lnTo>
                  <a:lnTo>
                    <a:pt x="49245" y="22702"/>
                  </a:lnTo>
                  <a:lnTo>
                    <a:pt x="48970" y="22542"/>
                  </a:lnTo>
                  <a:lnTo>
                    <a:pt x="48833" y="22542"/>
                  </a:lnTo>
                  <a:lnTo>
                    <a:pt x="48673" y="22565"/>
                  </a:lnTo>
                  <a:lnTo>
                    <a:pt x="48399" y="22451"/>
                  </a:lnTo>
                  <a:lnTo>
                    <a:pt x="48102" y="22154"/>
                  </a:lnTo>
                  <a:lnTo>
                    <a:pt x="48033" y="21971"/>
                  </a:lnTo>
                  <a:lnTo>
                    <a:pt x="48102" y="21742"/>
                  </a:lnTo>
                  <a:lnTo>
                    <a:pt x="48216" y="21376"/>
                  </a:lnTo>
                  <a:lnTo>
                    <a:pt x="48285" y="21125"/>
                  </a:lnTo>
                  <a:lnTo>
                    <a:pt x="48582" y="20668"/>
                  </a:lnTo>
                  <a:lnTo>
                    <a:pt x="48719" y="20599"/>
                  </a:lnTo>
                  <a:lnTo>
                    <a:pt x="49130" y="20530"/>
                  </a:lnTo>
                  <a:lnTo>
                    <a:pt x="49656" y="20462"/>
                  </a:lnTo>
                  <a:lnTo>
                    <a:pt x="49908" y="20485"/>
                  </a:lnTo>
                  <a:lnTo>
                    <a:pt x="50388" y="20553"/>
                  </a:lnTo>
                  <a:lnTo>
                    <a:pt x="50479" y="20645"/>
                  </a:lnTo>
                  <a:lnTo>
                    <a:pt x="50571" y="20713"/>
                  </a:lnTo>
                  <a:lnTo>
                    <a:pt x="50959" y="20690"/>
                  </a:lnTo>
                  <a:lnTo>
                    <a:pt x="51097" y="20645"/>
                  </a:lnTo>
                  <a:lnTo>
                    <a:pt x="51142" y="20530"/>
                  </a:lnTo>
                  <a:lnTo>
                    <a:pt x="51234" y="20050"/>
                  </a:lnTo>
                  <a:lnTo>
                    <a:pt x="51302" y="19890"/>
                  </a:lnTo>
                  <a:lnTo>
                    <a:pt x="51600" y="19822"/>
                  </a:lnTo>
                  <a:lnTo>
                    <a:pt x="52011" y="19822"/>
                  </a:lnTo>
                  <a:lnTo>
                    <a:pt x="52743" y="19776"/>
                  </a:lnTo>
                  <a:lnTo>
                    <a:pt x="53406" y="19776"/>
                  </a:lnTo>
                  <a:lnTo>
                    <a:pt x="53634" y="19799"/>
                  </a:lnTo>
                  <a:lnTo>
                    <a:pt x="54457" y="20050"/>
                  </a:lnTo>
                  <a:lnTo>
                    <a:pt x="54754" y="20050"/>
                  </a:lnTo>
                  <a:lnTo>
                    <a:pt x="54937" y="19959"/>
                  </a:lnTo>
                  <a:lnTo>
                    <a:pt x="55097" y="19662"/>
                  </a:lnTo>
                  <a:lnTo>
                    <a:pt x="55235" y="19616"/>
                  </a:lnTo>
                  <a:lnTo>
                    <a:pt x="55829" y="19662"/>
                  </a:lnTo>
                  <a:lnTo>
                    <a:pt x="56401" y="19662"/>
                  </a:lnTo>
                  <a:lnTo>
                    <a:pt x="56538" y="19639"/>
                  </a:lnTo>
                  <a:lnTo>
                    <a:pt x="56698" y="19547"/>
                  </a:lnTo>
                  <a:lnTo>
                    <a:pt x="56698" y="19387"/>
                  </a:lnTo>
                  <a:lnTo>
                    <a:pt x="56675" y="18839"/>
                  </a:lnTo>
                  <a:lnTo>
                    <a:pt x="56766" y="18381"/>
                  </a:lnTo>
                  <a:lnTo>
                    <a:pt x="56949" y="18061"/>
                  </a:lnTo>
                  <a:lnTo>
                    <a:pt x="57201" y="17856"/>
                  </a:lnTo>
                  <a:lnTo>
                    <a:pt x="57612" y="17673"/>
                  </a:lnTo>
                  <a:lnTo>
                    <a:pt x="58047" y="17581"/>
                  </a:lnTo>
                  <a:lnTo>
                    <a:pt x="58207" y="17604"/>
                  </a:lnTo>
                  <a:lnTo>
                    <a:pt x="58527" y="17513"/>
                  </a:lnTo>
                  <a:lnTo>
                    <a:pt x="58595" y="17421"/>
                  </a:lnTo>
                  <a:lnTo>
                    <a:pt x="58664" y="17330"/>
                  </a:lnTo>
                  <a:lnTo>
                    <a:pt x="58755" y="17170"/>
                  </a:lnTo>
                  <a:lnTo>
                    <a:pt x="58572" y="17033"/>
                  </a:lnTo>
                  <a:lnTo>
                    <a:pt x="58367" y="16690"/>
                  </a:lnTo>
                  <a:lnTo>
                    <a:pt x="58092" y="16415"/>
                  </a:lnTo>
                  <a:lnTo>
                    <a:pt x="57795" y="16278"/>
                  </a:lnTo>
                  <a:lnTo>
                    <a:pt x="57635" y="16141"/>
                  </a:lnTo>
                  <a:lnTo>
                    <a:pt x="57361" y="15935"/>
                  </a:lnTo>
                  <a:lnTo>
                    <a:pt x="57178" y="15890"/>
                  </a:lnTo>
                  <a:lnTo>
                    <a:pt x="56698" y="15798"/>
                  </a:lnTo>
                  <a:lnTo>
                    <a:pt x="55989" y="15752"/>
                  </a:lnTo>
                  <a:lnTo>
                    <a:pt x="55326" y="15707"/>
                  </a:lnTo>
                  <a:lnTo>
                    <a:pt x="54937" y="15684"/>
                  </a:lnTo>
                  <a:lnTo>
                    <a:pt x="54754" y="15684"/>
                  </a:lnTo>
                  <a:lnTo>
                    <a:pt x="54366" y="15455"/>
                  </a:lnTo>
                  <a:lnTo>
                    <a:pt x="54274" y="15318"/>
                  </a:lnTo>
                  <a:lnTo>
                    <a:pt x="53977" y="14838"/>
                  </a:lnTo>
                  <a:lnTo>
                    <a:pt x="53657" y="14449"/>
                  </a:lnTo>
                  <a:lnTo>
                    <a:pt x="53154" y="14403"/>
                  </a:lnTo>
                  <a:lnTo>
                    <a:pt x="52423" y="14426"/>
                  </a:lnTo>
                  <a:lnTo>
                    <a:pt x="51897" y="14403"/>
                  </a:lnTo>
                  <a:lnTo>
                    <a:pt x="51462" y="14266"/>
                  </a:lnTo>
                  <a:lnTo>
                    <a:pt x="51051" y="13969"/>
                  </a:lnTo>
                  <a:lnTo>
                    <a:pt x="50799" y="13695"/>
                  </a:lnTo>
                  <a:lnTo>
                    <a:pt x="50639" y="13329"/>
                  </a:lnTo>
                  <a:lnTo>
                    <a:pt x="50456" y="13009"/>
                  </a:lnTo>
                  <a:lnTo>
                    <a:pt x="50114" y="12986"/>
                  </a:lnTo>
                  <a:lnTo>
                    <a:pt x="49565" y="12963"/>
                  </a:lnTo>
                  <a:lnTo>
                    <a:pt x="49382" y="12917"/>
                  </a:lnTo>
                  <a:lnTo>
                    <a:pt x="49130" y="12757"/>
                  </a:lnTo>
                  <a:lnTo>
                    <a:pt x="49016" y="12735"/>
                  </a:lnTo>
                  <a:lnTo>
                    <a:pt x="48879" y="12735"/>
                  </a:lnTo>
                  <a:lnTo>
                    <a:pt x="48627" y="12643"/>
                  </a:lnTo>
                  <a:lnTo>
                    <a:pt x="48559" y="12552"/>
                  </a:lnTo>
                  <a:lnTo>
                    <a:pt x="48559" y="12415"/>
                  </a:lnTo>
                  <a:lnTo>
                    <a:pt x="48719" y="11980"/>
                  </a:lnTo>
                  <a:lnTo>
                    <a:pt x="48742" y="11797"/>
                  </a:lnTo>
                  <a:lnTo>
                    <a:pt x="48719" y="11614"/>
                  </a:lnTo>
                  <a:lnTo>
                    <a:pt x="48513" y="11340"/>
                  </a:lnTo>
                  <a:lnTo>
                    <a:pt x="48399" y="11271"/>
                  </a:lnTo>
                  <a:lnTo>
                    <a:pt x="48285" y="11180"/>
                  </a:lnTo>
                  <a:lnTo>
                    <a:pt x="47919" y="10883"/>
                  </a:lnTo>
                  <a:lnTo>
                    <a:pt x="47690" y="10837"/>
                  </a:lnTo>
                  <a:lnTo>
                    <a:pt x="47233" y="10860"/>
                  </a:lnTo>
                  <a:lnTo>
                    <a:pt x="47004" y="10768"/>
                  </a:lnTo>
                  <a:lnTo>
                    <a:pt x="46959" y="10677"/>
                  </a:lnTo>
                  <a:lnTo>
                    <a:pt x="46959" y="10494"/>
                  </a:lnTo>
                  <a:lnTo>
                    <a:pt x="46730" y="10517"/>
                  </a:lnTo>
                  <a:lnTo>
                    <a:pt x="46593" y="10494"/>
                  </a:lnTo>
                  <a:lnTo>
                    <a:pt x="46250" y="10448"/>
                  </a:lnTo>
                  <a:lnTo>
                    <a:pt x="45953" y="10403"/>
                  </a:lnTo>
                  <a:lnTo>
                    <a:pt x="45701" y="10380"/>
                  </a:lnTo>
                  <a:lnTo>
                    <a:pt x="45244" y="10220"/>
                  </a:lnTo>
                  <a:lnTo>
                    <a:pt x="45107" y="10105"/>
                  </a:lnTo>
                  <a:lnTo>
                    <a:pt x="44970" y="9991"/>
                  </a:lnTo>
                  <a:lnTo>
                    <a:pt x="44444" y="9854"/>
                  </a:lnTo>
                  <a:lnTo>
                    <a:pt x="44307" y="9763"/>
                  </a:lnTo>
                  <a:lnTo>
                    <a:pt x="44169" y="9808"/>
                  </a:lnTo>
                  <a:lnTo>
                    <a:pt x="44078" y="9831"/>
                  </a:lnTo>
                  <a:lnTo>
                    <a:pt x="43781" y="9808"/>
                  </a:lnTo>
                  <a:lnTo>
                    <a:pt x="43461" y="9831"/>
                  </a:lnTo>
                  <a:lnTo>
                    <a:pt x="43346" y="9900"/>
                  </a:lnTo>
                  <a:lnTo>
                    <a:pt x="43095" y="10128"/>
                  </a:lnTo>
                  <a:lnTo>
                    <a:pt x="42592" y="10128"/>
                  </a:lnTo>
                  <a:lnTo>
                    <a:pt x="42272" y="10014"/>
                  </a:lnTo>
                  <a:lnTo>
                    <a:pt x="41998" y="9694"/>
                  </a:lnTo>
                  <a:lnTo>
                    <a:pt x="41723" y="9488"/>
                  </a:lnTo>
                  <a:lnTo>
                    <a:pt x="41380" y="9511"/>
                  </a:lnTo>
                  <a:lnTo>
                    <a:pt x="40969" y="9671"/>
                  </a:lnTo>
                  <a:lnTo>
                    <a:pt x="40672" y="9900"/>
                  </a:lnTo>
                  <a:lnTo>
                    <a:pt x="40397" y="10105"/>
                  </a:lnTo>
                  <a:lnTo>
                    <a:pt x="40260" y="10174"/>
                  </a:lnTo>
                  <a:lnTo>
                    <a:pt x="40054" y="10426"/>
                  </a:lnTo>
                  <a:lnTo>
                    <a:pt x="39986" y="10608"/>
                  </a:lnTo>
                  <a:lnTo>
                    <a:pt x="39894" y="10768"/>
                  </a:lnTo>
                  <a:lnTo>
                    <a:pt x="39574" y="10814"/>
                  </a:lnTo>
                  <a:lnTo>
                    <a:pt x="39437" y="10814"/>
                  </a:lnTo>
                  <a:lnTo>
                    <a:pt x="39323" y="10837"/>
                  </a:lnTo>
                  <a:lnTo>
                    <a:pt x="39048" y="10723"/>
                  </a:lnTo>
                  <a:lnTo>
                    <a:pt x="38980" y="10631"/>
                  </a:lnTo>
                  <a:lnTo>
                    <a:pt x="38888" y="10380"/>
                  </a:lnTo>
                  <a:lnTo>
                    <a:pt x="38865" y="10060"/>
                  </a:lnTo>
                  <a:lnTo>
                    <a:pt x="38865" y="9900"/>
                  </a:lnTo>
                  <a:lnTo>
                    <a:pt x="38751" y="9511"/>
                  </a:lnTo>
                  <a:lnTo>
                    <a:pt x="38660" y="9465"/>
                  </a:lnTo>
                  <a:lnTo>
                    <a:pt x="38408" y="9603"/>
                  </a:lnTo>
                  <a:lnTo>
                    <a:pt x="38157" y="9808"/>
                  </a:lnTo>
                  <a:lnTo>
                    <a:pt x="37974" y="10037"/>
                  </a:lnTo>
                  <a:lnTo>
                    <a:pt x="37837" y="10243"/>
                  </a:lnTo>
                  <a:lnTo>
                    <a:pt x="37631" y="10357"/>
                  </a:lnTo>
                  <a:lnTo>
                    <a:pt x="37357" y="10403"/>
                  </a:lnTo>
                  <a:lnTo>
                    <a:pt x="37288" y="10334"/>
                  </a:lnTo>
                  <a:lnTo>
                    <a:pt x="37288" y="10083"/>
                  </a:lnTo>
                  <a:lnTo>
                    <a:pt x="37288" y="9923"/>
                  </a:lnTo>
                  <a:lnTo>
                    <a:pt x="37242" y="9511"/>
                  </a:lnTo>
                  <a:lnTo>
                    <a:pt x="37151" y="9191"/>
                  </a:lnTo>
                  <a:lnTo>
                    <a:pt x="36968" y="8985"/>
                  </a:lnTo>
                  <a:lnTo>
                    <a:pt x="36625" y="8825"/>
                  </a:lnTo>
                  <a:lnTo>
                    <a:pt x="36511" y="8734"/>
                  </a:lnTo>
                  <a:lnTo>
                    <a:pt x="36488" y="8391"/>
                  </a:lnTo>
                  <a:lnTo>
                    <a:pt x="36465" y="8277"/>
                  </a:lnTo>
                  <a:lnTo>
                    <a:pt x="36214" y="8048"/>
                  </a:lnTo>
                  <a:lnTo>
                    <a:pt x="35939" y="7934"/>
                  </a:lnTo>
                  <a:lnTo>
                    <a:pt x="35802" y="7751"/>
                  </a:lnTo>
                  <a:lnTo>
                    <a:pt x="35756" y="7408"/>
                  </a:lnTo>
                  <a:lnTo>
                    <a:pt x="35779" y="7202"/>
                  </a:lnTo>
                  <a:lnTo>
                    <a:pt x="35802" y="6882"/>
                  </a:lnTo>
                  <a:lnTo>
                    <a:pt x="35802" y="6859"/>
                  </a:lnTo>
                  <a:lnTo>
                    <a:pt x="35779" y="6859"/>
                  </a:lnTo>
                  <a:lnTo>
                    <a:pt x="35642" y="6676"/>
                  </a:lnTo>
                  <a:lnTo>
                    <a:pt x="35482" y="6653"/>
                  </a:lnTo>
                  <a:lnTo>
                    <a:pt x="35436" y="6608"/>
                  </a:lnTo>
                  <a:lnTo>
                    <a:pt x="35390" y="6356"/>
                  </a:lnTo>
                  <a:lnTo>
                    <a:pt x="35345" y="6265"/>
                  </a:lnTo>
                  <a:lnTo>
                    <a:pt x="35208" y="6219"/>
                  </a:lnTo>
                  <a:lnTo>
                    <a:pt x="34979" y="6219"/>
                  </a:lnTo>
                  <a:lnTo>
                    <a:pt x="34590" y="6265"/>
                  </a:lnTo>
                  <a:lnTo>
                    <a:pt x="34362" y="6219"/>
                  </a:lnTo>
                  <a:lnTo>
                    <a:pt x="34407" y="6013"/>
                  </a:lnTo>
                  <a:lnTo>
                    <a:pt x="34316" y="5853"/>
                  </a:lnTo>
                  <a:lnTo>
                    <a:pt x="34202" y="5853"/>
                  </a:lnTo>
                  <a:lnTo>
                    <a:pt x="34065" y="5922"/>
                  </a:lnTo>
                  <a:lnTo>
                    <a:pt x="34019" y="5853"/>
                  </a:lnTo>
                  <a:lnTo>
                    <a:pt x="33996" y="5739"/>
                  </a:lnTo>
                  <a:lnTo>
                    <a:pt x="33950" y="5282"/>
                  </a:lnTo>
                  <a:lnTo>
                    <a:pt x="33882" y="5099"/>
                  </a:lnTo>
                  <a:lnTo>
                    <a:pt x="33836" y="5099"/>
                  </a:lnTo>
                  <a:lnTo>
                    <a:pt x="33767" y="4870"/>
                  </a:lnTo>
                  <a:lnTo>
                    <a:pt x="33744" y="4642"/>
                  </a:lnTo>
                  <a:lnTo>
                    <a:pt x="33790" y="4459"/>
                  </a:lnTo>
                  <a:lnTo>
                    <a:pt x="33744" y="4390"/>
                  </a:lnTo>
                  <a:lnTo>
                    <a:pt x="33653" y="4367"/>
                  </a:lnTo>
                  <a:lnTo>
                    <a:pt x="33493" y="4344"/>
                  </a:lnTo>
                  <a:lnTo>
                    <a:pt x="33379" y="4299"/>
                  </a:lnTo>
                  <a:lnTo>
                    <a:pt x="33333" y="4207"/>
                  </a:lnTo>
                  <a:lnTo>
                    <a:pt x="33287" y="4001"/>
                  </a:lnTo>
                  <a:lnTo>
                    <a:pt x="33150" y="3864"/>
                  </a:lnTo>
                  <a:lnTo>
                    <a:pt x="33081" y="3796"/>
                  </a:lnTo>
                  <a:lnTo>
                    <a:pt x="33081" y="3658"/>
                  </a:lnTo>
                  <a:lnTo>
                    <a:pt x="32876" y="3521"/>
                  </a:lnTo>
                  <a:lnTo>
                    <a:pt x="32601" y="3361"/>
                  </a:lnTo>
                  <a:lnTo>
                    <a:pt x="32396" y="3201"/>
                  </a:lnTo>
                  <a:lnTo>
                    <a:pt x="32007" y="2973"/>
                  </a:lnTo>
                  <a:lnTo>
                    <a:pt x="31915" y="2904"/>
                  </a:lnTo>
                  <a:lnTo>
                    <a:pt x="31870" y="2881"/>
                  </a:lnTo>
                  <a:lnTo>
                    <a:pt x="31618" y="2790"/>
                  </a:lnTo>
                  <a:lnTo>
                    <a:pt x="31573" y="2653"/>
                  </a:lnTo>
                  <a:lnTo>
                    <a:pt x="31527" y="2401"/>
                  </a:lnTo>
                  <a:lnTo>
                    <a:pt x="31458" y="2195"/>
                  </a:lnTo>
                  <a:lnTo>
                    <a:pt x="31367" y="2035"/>
                  </a:lnTo>
                  <a:lnTo>
                    <a:pt x="31207" y="1875"/>
                  </a:lnTo>
                  <a:lnTo>
                    <a:pt x="31138" y="1761"/>
                  </a:lnTo>
                  <a:lnTo>
                    <a:pt x="31115" y="1624"/>
                  </a:lnTo>
                  <a:lnTo>
                    <a:pt x="30955" y="1532"/>
                  </a:lnTo>
                  <a:lnTo>
                    <a:pt x="30567" y="1372"/>
                  </a:lnTo>
                  <a:lnTo>
                    <a:pt x="30178" y="1327"/>
                  </a:lnTo>
                  <a:lnTo>
                    <a:pt x="29949" y="1281"/>
                  </a:lnTo>
                  <a:lnTo>
                    <a:pt x="29584" y="1167"/>
                  </a:lnTo>
                  <a:lnTo>
                    <a:pt x="29195" y="1007"/>
                  </a:lnTo>
                  <a:lnTo>
                    <a:pt x="29012" y="938"/>
                  </a:lnTo>
                  <a:lnTo>
                    <a:pt x="28646" y="915"/>
                  </a:lnTo>
                  <a:lnTo>
                    <a:pt x="28395" y="961"/>
                  </a:lnTo>
                  <a:lnTo>
                    <a:pt x="28258" y="1007"/>
                  </a:lnTo>
                  <a:lnTo>
                    <a:pt x="27960" y="1189"/>
                  </a:lnTo>
                  <a:lnTo>
                    <a:pt x="27778" y="1189"/>
                  </a:lnTo>
                  <a:lnTo>
                    <a:pt x="27320" y="1144"/>
                  </a:lnTo>
                  <a:lnTo>
                    <a:pt x="26886" y="1167"/>
                  </a:lnTo>
                  <a:lnTo>
                    <a:pt x="26566" y="1281"/>
                  </a:lnTo>
                  <a:lnTo>
                    <a:pt x="26131" y="1304"/>
                  </a:lnTo>
                  <a:lnTo>
                    <a:pt x="25903" y="1281"/>
                  </a:lnTo>
                  <a:lnTo>
                    <a:pt x="25514" y="1167"/>
                  </a:lnTo>
                  <a:lnTo>
                    <a:pt x="25423" y="1052"/>
                  </a:lnTo>
                  <a:lnTo>
                    <a:pt x="25354" y="938"/>
                  </a:lnTo>
                  <a:lnTo>
                    <a:pt x="25194" y="892"/>
                  </a:lnTo>
                  <a:lnTo>
                    <a:pt x="25057" y="778"/>
                  </a:lnTo>
                  <a:lnTo>
                    <a:pt x="24943" y="641"/>
                  </a:lnTo>
                  <a:lnTo>
                    <a:pt x="24897" y="435"/>
                  </a:lnTo>
                  <a:lnTo>
                    <a:pt x="24714" y="412"/>
                  </a:lnTo>
                  <a:lnTo>
                    <a:pt x="24508" y="366"/>
                  </a:lnTo>
                  <a:lnTo>
                    <a:pt x="24371" y="115"/>
                  </a:lnTo>
                  <a:lnTo>
                    <a:pt x="24188" y="69"/>
                  </a:lnTo>
                  <a:lnTo>
                    <a:pt x="23891"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94"/>
            <p:cNvSpPr/>
            <p:nvPr/>
          </p:nvSpPr>
          <p:spPr>
            <a:xfrm>
              <a:off x="5058862" y="2128896"/>
              <a:ext cx="937547" cy="1000803"/>
            </a:xfrm>
            <a:custGeom>
              <a:avLst/>
              <a:gdLst/>
              <a:ahLst/>
              <a:cxnLst/>
              <a:rect l="l" t="t" r="r" b="b"/>
              <a:pathLst>
                <a:path w="41678" h="44490" extrusionOk="0">
                  <a:moveTo>
                    <a:pt x="21010" y="1"/>
                  </a:moveTo>
                  <a:lnTo>
                    <a:pt x="20621" y="92"/>
                  </a:lnTo>
                  <a:lnTo>
                    <a:pt x="20530" y="207"/>
                  </a:lnTo>
                  <a:lnTo>
                    <a:pt x="20370" y="321"/>
                  </a:lnTo>
                  <a:lnTo>
                    <a:pt x="19798" y="481"/>
                  </a:lnTo>
                  <a:lnTo>
                    <a:pt x="19616" y="572"/>
                  </a:lnTo>
                  <a:lnTo>
                    <a:pt x="19524" y="710"/>
                  </a:lnTo>
                  <a:lnTo>
                    <a:pt x="19501" y="1007"/>
                  </a:lnTo>
                  <a:lnTo>
                    <a:pt x="19616" y="1144"/>
                  </a:lnTo>
                  <a:lnTo>
                    <a:pt x="19936" y="1350"/>
                  </a:lnTo>
                  <a:lnTo>
                    <a:pt x="20187" y="1647"/>
                  </a:lnTo>
                  <a:lnTo>
                    <a:pt x="20233" y="1830"/>
                  </a:lnTo>
                  <a:lnTo>
                    <a:pt x="20050" y="2241"/>
                  </a:lnTo>
                  <a:lnTo>
                    <a:pt x="19890" y="2447"/>
                  </a:lnTo>
                  <a:lnTo>
                    <a:pt x="19570" y="2767"/>
                  </a:lnTo>
                  <a:lnTo>
                    <a:pt x="19341" y="3064"/>
                  </a:lnTo>
                  <a:lnTo>
                    <a:pt x="19273" y="3247"/>
                  </a:lnTo>
                  <a:lnTo>
                    <a:pt x="19318" y="3613"/>
                  </a:lnTo>
                  <a:lnTo>
                    <a:pt x="19273" y="3864"/>
                  </a:lnTo>
                  <a:lnTo>
                    <a:pt x="19227" y="4002"/>
                  </a:lnTo>
                  <a:lnTo>
                    <a:pt x="19067" y="4093"/>
                  </a:lnTo>
                  <a:lnTo>
                    <a:pt x="18747" y="4070"/>
                  </a:lnTo>
                  <a:lnTo>
                    <a:pt x="18541" y="4093"/>
                  </a:lnTo>
                  <a:lnTo>
                    <a:pt x="18312" y="4207"/>
                  </a:lnTo>
                  <a:lnTo>
                    <a:pt x="17764" y="4710"/>
                  </a:lnTo>
                  <a:lnTo>
                    <a:pt x="17535" y="4985"/>
                  </a:lnTo>
                  <a:lnTo>
                    <a:pt x="17329" y="5213"/>
                  </a:lnTo>
                  <a:lnTo>
                    <a:pt x="16941" y="5396"/>
                  </a:lnTo>
                  <a:lnTo>
                    <a:pt x="16735" y="5396"/>
                  </a:lnTo>
                  <a:lnTo>
                    <a:pt x="16072" y="5488"/>
                  </a:lnTo>
                  <a:lnTo>
                    <a:pt x="15363" y="5579"/>
                  </a:lnTo>
                  <a:lnTo>
                    <a:pt x="15066" y="5579"/>
                  </a:lnTo>
                  <a:lnTo>
                    <a:pt x="14746" y="5556"/>
                  </a:lnTo>
                  <a:lnTo>
                    <a:pt x="14746" y="5556"/>
                  </a:lnTo>
                  <a:lnTo>
                    <a:pt x="14792" y="5625"/>
                  </a:lnTo>
                  <a:lnTo>
                    <a:pt x="14792" y="5739"/>
                  </a:lnTo>
                  <a:lnTo>
                    <a:pt x="14677" y="6036"/>
                  </a:lnTo>
                  <a:lnTo>
                    <a:pt x="14472" y="6265"/>
                  </a:lnTo>
                  <a:lnTo>
                    <a:pt x="14357" y="6311"/>
                  </a:lnTo>
                  <a:lnTo>
                    <a:pt x="14037" y="6356"/>
                  </a:lnTo>
                  <a:lnTo>
                    <a:pt x="13900" y="6471"/>
                  </a:lnTo>
                  <a:lnTo>
                    <a:pt x="13786" y="6699"/>
                  </a:lnTo>
                  <a:lnTo>
                    <a:pt x="13580" y="6951"/>
                  </a:lnTo>
                  <a:lnTo>
                    <a:pt x="13306" y="7202"/>
                  </a:lnTo>
                  <a:lnTo>
                    <a:pt x="13214" y="7339"/>
                  </a:lnTo>
                  <a:lnTo>
                    <a:pt x="13191" y="7431"/>
                  </a:lnTo>
                  <a:lnTo>
                    <a:pt x="13168" y="7705"/>
                  </a:lnTo>
                  <a:lnTo>
                    <a:pt x="13077" y="7797"/>
                  </a:lnTo>
                  <a:lnTo>
                    <a:pt x="12871" y="7934"/>
                  </a:lnTo>
                  <a:lnTo>
                    <a:pt x="12826" y="8071"/>
                  </a:lnTo>
                  <a:lnTo>
                    <a:pt x="12803" y="8254"/>
                  </a:lnTo>
                  <a:lnTo>
                    <a:pt x="12803" y="8505"/>
                  </a:lnTo>
                  <a:lnTo>
                    <a:pt x="12780" y="8620"/>
                  </a:lnTo>
                  <a:lnTo>
                    <a:pt x="12528" y="8734"/>
                  </a:lnTo>
                  <a:lnTo>
                    <a:pt x="12368" y="8757"/>
                  </a:lnTo>
                  <a:lnTo>
                    <a:pt x="12163" y="8780"/>
                  </a:lnTo>
                  <a:lnTo>
                    <a:pt x="11797" y="8917"/>
                  </a:lnTo>
                  <a:lnTo>
                    <a:pt x="11751" y="9031"/>
                  </a:lnTo>
                  <a:lnTo>
                    <a:pt x="11797" y="9146"/>
                  </a:lnTo>
                  <a:lnTo>
                    <a:pt x="11774" y="9306"/>
                  </a:lnTo>
                  <a:lnTo>
                    <a:pt x="11728" y="9420"/>
                  </a:lnTo>
                  <a:lnTo>
                    <a:pt x="11591" y="9694"/>
                  </a:lnTo>
                  <a:lnTo>
                    <a:pt x="11568" y="9991"/>
                  </a:lnTo>
                  <a:lnTo>
                    <a:pt x="11545" y="10106"/>
                  </a:lnTo>
                  <a:lnTo>
                    <a:pt x="11385" y="10266"/>
                  </a:lnTo>
                  <a:lnTo>
                    <a:pt x="11362" y="10357"/>
                  </a:lnTo>
                  <a:lnTo>
                    <a:pt x="11362" y="10449"/>
                  </a:lnTo>
                  <a:lnTo>
                    <a:pt x="11408" y="10677"/>
                  </a:lnTo>
                  <a:lnTo>
                    <a:pt x="11477" y="10723"/>
                  </a:lnTo>
                  <a:lnTo>
                    <a:pt x="11591" y="10723"/>
                  </a:lnTo>
                  <a:lnTo>
                    <a:pt x="11865" y="10837"/>
                  </a:lnTo>
                  <a:lnTo>
                    <a:pt x="11911" y="10929"/>
                  </a:lnTo>
                  <a:lnTo>
                    <a:pt x="11934" y="11180"/>
                  </a:lnTo>
                  <a:lnTo>
                    <a:pt x="11934" y="11477"/>
                  </a:lnTo>
                  <a:lnTo>
                    <a:pt x="11934" y="11660"/>
                  </a:lnTo>
                  <a:lnTo>
                    <a:pt x="11934" y="12003"/>
                  </a:lnTo>
                  <a:lnTo>
                    <a:pt x="11842" y="12072"/>
                  </a:lnTo>
                  <a:lnTo>
                    <a:pt x="11637" y="12140"/>
                  </a:lnTo>
                  <a:lnTo>
                    <a:pt x="11522" y="12300"/>
                  </a:lnTo>
                  <a:lnTo>
                    <a:pt x="11454" y="12415"/>
                  </a:lnTo>
                  <a:lnTo>
                    <a:pt x="11431" y="12575"/>
                  </a:lnTo>
                  <a:lnTo>
                    <a:pt x="11385" y="12872"/>
                  </a:lnTo>
                  <a:lnTo>
                    <a:pt x="11294" y="13123"/>
                  </a:lnTo>
                  <a:lnTo>
                    <a:pt x="11271" y="13215"/>
                  </a:lnTo>
                  <a:lnTo>
                    <a:pt x="11157" y="13421"/>
                  </a:lnTo>
                  <a:lnTo>
                    <a:pt x="11042" y="13489"/>
                  </a:lnTo>
                  <a:lnTo>
                    <a:pt x="10859" y="13558"/>
                  </a:lnTo>
                  <a:lnTo>
                    <a:pt x="10517" y="13604"/>
                  </a:lnTo>
                  <a:lnTo>
                    <a:pt x="10059" y="13626"/>
                  </a:lnTo>
                  <a:lnTo>
                    <a:pt x="9693" y="13649"/>
                  </a:lnTo>
                  <a:lnTo>
                    <a:pt x="9556" y="13672"/>
                  </a:lnTo>
                  <a:lnTo>
                    <a:pt x="9373" y="13832"/>
                  </a:lnTo>
                  <a:lnTo>
                    <a:pt x="9099" y="13855"/>
                  </a:lnTo>
                  <a:lnTo>
                    <a:pt x="8390" y="13901"/>
                  </a:lnTo>
                  <a:lnTo>
                    <a:pt x="7750" y="13924"/>
                  </a:lnTo>
                  <a:lnTo>
                    <a:pt x="7293" y="13855"/>
                  </a:lnTo>
                  <a:lnTo>
                    <a:pt x="6950" y="13924"/>
                  </a:lnTo>
                  <a:lnTo>
                    <a:pt x="6744" y="14015"/>
                  </a:lnTo>
                  <a:lnTo>
                    <a:pt x="6401" y="14381"/>
                  </a:lnTo>
                  <a:lnTo>
                    <a:pt x="6287" y="14472"/>
                  </a:lnTo>
                  <a:lnTo>
                    <a:pt x="6127" y="14564"/>
                  </a:lnTo>
                  <a:lnTo>
                    <a:pt x="5716" y="14655"/>
                  </a:lnTo>
                  <a:lnTo>
                    <a:pt x="5441" y="14610"/>
                  </a:lnTo>
                  <a:lnTo>
                    <a:pt x="5007" y="14381"/>
                  </a:lnTo>
                  <a:lnTo>
                    <a:pt x="4870" y="14312"/>
                  </a:lnTo>
                  <a:lnTo>
                    <a:pt x="4778" y="14267"/>
                  </a:lnTo>
                  <a:lnTo>
                    <a:pt x="4710" y="14107"/>
                  </a:lnTo>
                  <a:lnTo>
                    <a:pt x="4550" y="14015"/>
                  </a:lnTo>
                  <a:lnTo>
                    <a:pt x="4367" y="13901"/>
                  </a:lnTo>
                  <a:lnTo>
                    <a:pt x="4138" y="13695"/>
                  </a:lnTo>
                  <a:lnTo>
                    <a:pt x="3978" y="13695"/>
                  </a:lnTo>
                  <a:lnTo>
                    <a:pt x="3795" y="13718"/>
                  </a:lnTo>
                  <a:lnTo>
                    <a:pt x="3521" y="13786"/>
                  </a:lnTo>
                  <a:lnTo>
                    <a:pt x="3498" y="13878"/>
                  </a:lnTo>
                  <a:lnTo>
                    <a:pt x="3521" y="14038"/>
                  </a:lnTo>
                  <a:lnTo>
                    <a:pt x="3429" y="14335"/>
                  </a:lnTo>
                  <a:lnTo>
                    <a:pt x="3384" y="14541"/>
                  </a:lnTo>
                  <a:lnTo>
                    <a:pt x="3406" y="14838"/>
                  </a:lnTo>
                  <a:lnTo>
                    <a:pt x="3315" y="14930"/>
                  </a:lnTo>
                  <a:lnTo>
                    <a:pt x="3201" y="14998"/>
                  </a:lnTo>
                  <a:lnTo>
                    <a:pt x="3064" y="15250"/>
                  </a:lnTo>
                  <a:lnTo>
                    <a:pt x="3041" y="15364"/>
                  </a:lnTo>
                  <a:lnTo>
                    <a:pt x="3041" y="15501"/>
                  </a:lnTo>
                  <a:lnTo>
                    <a:pt x="2972" y="15707"/>
                  </a:lnTo>
                  <a:lnTo>
                    <a:pt x="2835" y="15730"/>
                  </a:lnTo>
                  <a:lnTo>
                    <a:pt x="2652" y="15707"/>
                  </a:lnTo>
                  <a:lnTo>
                    <a:pt x="2355" y="15707"/>
                  </a:lnTo>
                  <a:lnTo>
                    <a:pt x="2012" y="15753"/>
                  </a:lnTo>
                  <a:lnTo>
                    <a:pt x="1806" y="15753"/>
                  </a:lnTo>
                  <a:lnTo>
                    <a:pt x="1509" y="15661"/>
                  </a:lnTo>
                  <a:lnTo>
                    <a:pt x="1372" y="15661"/>
                  </a:lnTo>
                  <a:lnTo>
                    <a:pt x="1555" y="15935"/>
                  </a:lnTo>
                  <a:lnTo>
                    <a:pt x="1783" y="16233"/>
                  </a:lnTo>
                  <a:lnTo>
                    <a:pt x="1852" y="16278"/>
                  </a:lnTo>
                  <a:lnTo>
                    <a:pt x="2058" y="16370"/>
                  </a:lnTo>
                  <a:lnTo>
                    <a:pt x="2103" y="16553"/>
                  </a:lnTo>
                  <a:lnTo>
                    <a:pt x="2149" y="16896"/>
                  </a:lnTo>
                  <a:lnTo>
                    <a:pt x="2149" y="17170"/>
                  </a:lnTo>
                  <a:lnTo>
                    <a:pt x="2080" y="17559"/>
                  </a:lnTo>
                  <a:lnTo>
                    <a:pt x="2149" y="17787"/>
                  </a:lnTo>
                  <a:lnTo>
                    <a:pt x="2332" y="18016"/>
                  </a:lnTo>
                  <a:lnTo>
                    <a:pt x="2561" y="18359"/>
                  </a:lnTo>
                  <a:lnTo>
                    <a:pt x="2835" y="18816"/>
                  </a:lnTo>
                  <a:lnTo>
                    <a:pt x="3064" y="19250"/>
                  </a:lnTo>
                  <a:lnTo>
                    <a:pt x="3224" y="19570"/>
                  </a:lnTo>
                  <a:lnTo>
                    <a:pt x="3498" y="19913"/>
                  </a:lnTo>
                  <a:lnTo>
                    <a:pt x="3658" y="20142"/>
                  </a:lnTo>
                  <a:lnTo>
                    <a:pt x="3772" y="20394"/>
                  </a:lnTo>
                  <a:lnTo>
                    <a:pt x="3887" y="20668"/>
                  </a:lnTo>
                  <a:lnTo>
                    <a:pt x="3978" y="20759"/>
                  </a:lnTo>
                  <a:lnTo>
                    <a:pt x="4069" y="20851"/>
                  </a:lnTo>
                  <a:lnTo>
                    <a:pt x="4092" y="21125"/>
                  </a:lnTo>
                  <a:lnTo>
                    <a:pt x="4161" y="21194"/>
                  </a:lnTo>
                  <a:lnTo>
                    <a:pt x="4344" y="21308"/>
                  </a:lnTo>
                  <a:lnTo>
                    <a:pt x="4344" y="21399"/>
                  </a:lnTo>
                  <a:lnTo>
                    <a:pt x="4321" y="21697"/>
                  </a:lnTo>
                  <a:lnTo>
                    <a:pt x="4321" y="22177"/>
                  </a:lnTo>
                  <a:lnTo>
                    <a:pt x="4230" y="22634"/>
                  </a:lnTo>
                  <a:lnTo>
                    <a:pt x="4092" y="22931"/>
                  </a:lnTo>
                  <a:lnTo>
                    <a:pt x="4092" y="23160"/>
                  </a:lnTo>
                  <a:lnTo>
                    <a:pt x="4001" y="23388"/>
                  </a:lnTo>
                  <a:lnTo>
                    <a:pt x="3864" y="23503"/>
                  </a:lnTo>
                  <a:lnTo>
                    <a:pt x="3864" y="23686"/>
                  </a:lnTo>
                  <a:lnTo>
                    <a:pt x="3864" y="23846"/>
                  </a:lnTo>
                  <a:lnTo>
                    <a:pt x="3772" y="24189"/>
                  </a:lnTo>
                  <a:lnTo>
                    <a:pt x="3612" y="24280"/>
                  </a:lnTo>
                  <a:lnTo>
                    <a:pt x="3384" y="24440"/>
                  </a:lnTo>
                  <a:lnTo>
                    <a:pt x="3201" y="24692"/>
                  </a:lnTo>
                  <a:lnTo>
                    <a:pt x="2926" y="24874"/>
                  </a:lnTo>
                  <a:lnTo>
                    <a:pt x="2721" y="25080"/>
                  </a:lnTo>
                  <a:lnTo>
                    <a:pt x="2538" y="25446"/>
                  </a:lnTo>
                  <a:lnTo>
                    <a:pt x="2492" y="25766"/>
                  </a:lnTo>
                  <a:lnTo>
                    <a:pt x="2446" y="26018"/>
                  </a:lnTo>
                  <a:lnTo>
                    <a:pt x="2423" y="26246"/>
                  </a:lnTo>
                  <a:lnTo>
                    <a:pt x="2492" y="26475"/>
                  </a:lnTo>
                  <a:lnTo>
                    <a:pt x="2561" y="26863"/>
                  </a:lnTo>
                  <a:lnTo>
                    <a:pt x="2606" y="27023"/>
                  </a:lnTo>
                  <a:lnTo>
                    <a:pt x="2766" y="27275"/>
                  </a:lnTo>
                  <a:lnTo>
                    <a:pt x="2881" y="27343"/>
                  </a:lnTo>
                  <a:lnTo>
                    <a:pt x="2995" y="27412"/>
                  </a:lnTo>
                  <a:lnTo>
                    <a:pt x="3109" y="27618"/>
                  </a:lnTo>
                  <a:lnTo>
                    <a:pt x="3224" y="27709"/>
                  </a:lnTo>
                  <a:lnTo>
                    <a:pt x="3338" y="27778"/>
                  </a:lnTo>
                  <a:lnTo>
                    <a:pt x="3452" y="28006"/>
                  </a:lnTo>
                  <a:lnTo>
                    <a:pt x="3452" y="28121"/>
                  </a:lnTo>
                  <a:lnTo>
                    <a:pt x="3429" y="28258"/>
                  </a:lnTo>
                  <a:lnTo>
                    <a:pt x="3315" y="28532"/>
                  </a:lnTo>
                  <a:lnTo>
                    <a:pt x="3155" y="28692"/>
                  </a:lnTo>
                  <a:lnTo>
                    <a:pt x="2789" y="28921"/>
                  </a:lnTo>
                  <a:lnTo>
                    <a:pt x="2538" y="29081"/>
                  </a:lnTo>
                  <a:lnTo>
                    <a:pt x="2469" y="29172"/>
                  </a:lnTo>
                  <a:lnTo>
                    <a:pt x="2401" y="29310"/>
                  </a:lnTo>
                  <a:lnTo>
                    <a:pt x="2149" y="29332"/>
                  </a:lnTo>
                  <a:lnTo>
                    <a:pt x="1646" y="29378"/>
                  </a:lnTo>
                  <a:lnTo>
                    <a:pt x="1257" y="29401"/>
                  </a:lnTo>
                  <a:lnTo>
                    <a:pt x="1052" y="29401"/>
                  </a:lnTo>
                  <a:lnTo>
                    <a:pt x="800" y="29584"/>
                  </a:lnTo>
                  <a:lnTo>
                    <a:pt x="663" y="29653"/>
                  </a:lnTo>
                  <a:lnTo>
                    <a:pt x="434" y="29744"/>
                  </a:lnTo>
                  <a:lnTo>
                    <a:pt x="206" y="29904"/>
                  </a:lnTo>
                  <a:lnTo>
                    <a:pt x="92" y="29973"/>
                  </a:lnTo>
                  <a:lnTo>
                    <a:pt x="0" y="30155"/>
                  </a:lnTo>
                  <a:lnTo>
                    <a:pt x="0" y="30270"/>
                  </a:lnTo>
                  <a:lnTo>
                    <a:pt x="0" y="30567"/>
                  </a:lnTo>
                  <a:lnTo>
                    <a:pt x="92" y="30818"/>
                  </a:lnTo>
                  <a:lnTo>
                    <a:pt x="366" y="31047"/>
                  </a:lnTo>
                  <a:lnTo>
                    <a:pt x="709" y="31299"/>
                  </a:lnTo>
                  <a:lnTo>
                    <a:pt x="915" y="31481"/>
                  </a:lnTo>
                  <a:lnTo>
                    <a:pt x="1235" y="31664"/>
                  </a:lnTo>
                  <a:lnTo>
                    <a:pt x="1418" y="31710"/>
                  </a:lnTo>
                  <a:lnTo>
                    <a:pt x="1646" y="31824"/>
                  </a:lnTo>
                  <a:lnTo>
                    <a:pt x="1646" y="31984"/>
                  </a:lnTo>
                  <a:lnTo>
                    <a:pt x="1646" y="32167"/>
                  </a:lnTo>
                  <a:lnTo>
                    <a:pt x="1646" y="32442"/>
                  </a:lnTo>
                  <a:lnTo>
                    <a:pt x="1509" y="32579"/>
                  </a:lnTo>
                  <a:lnTo>
                    <a:pt x="1235" y="32876"/>
                  </a:lnTo>
                  <a:lnTo>
                    <a:pt x="960" y="33059"/>
                  </a:lnTo>
                  <a:lnTo>
                    <a:pt x="823" y="33150"/>
                  </a:lnTo>
                  <a:lnTo>
                    <a:pt x="709" y="33356"/>
                  </a:lnTo>
                  <a:lnTo>
                    <a:pt x="709" y="33493"/>
                  </a:lnTo>
                  <a:lnTo>
                    <a:pt x="640" y="34088"/>
                  </a:lnTo>
                  <a:lnTo>
                    <a:pt x="617" y="34911"/>
                  </a:lnTo>
                  <a:lnTo>
                    <a:pt x="640" y="35619"/>
                  </a:lnTo>
                  <a:lnTo>
                    <a:pt x="663" y="36100"/>
                  </a:lnTo>
                  <a:lnTo>
                    <a:pt x="686" y="36214"/>
                  </a:lnTo>
                  <a:lnTo>
                    <a:pt x="869" y="36397"/>
                  </a:lnTo>
                  <a:lnTo>
                    <a:pt x="915" y="36580"/>
                  </a:lnTo>
                  <a:lnTo>
                    <a:pt x="937" y="36808"/>
                  </a:lnTo>
                  <a:lnTo>
                    <a:pt x="1029" y="37105"/>
                  </a:lnTo>
                  <a:lnTo>
                    <a:pt x="1143" y="37174"/>
                  </a:lnTo>
                  <a:lnTo>
                    <a:pt x="1395" y="37265"/>
                  </a:lnTo>
                  <a:lnTo>
                    <a:pt x="1692" y="37471"/>
                  </a:lnTo>
                  <a:lnTo>
                    <a:pt x="2012" y="37746"/>
                  </a:lnTo>
                  <a:lnTo>
                    <a:pt x="2195" y="37997"/>
                  </a:lnTo>
                  <a:lnTo>
                    <a:pt x="2309" y="38340"/>
                  </a:lnTo>
                  <a:lnTo>
                    <a:pt x="2309" y="38683"/>
                  </a:lnTo>
                  <a:lnTo>
                    <a:pt x="2263" y="38774"/>
                  </a:lnTo>
                  <a:lnTo>
                    <a:pt x="2080" y="38866"/>
                  </a:lnTo>
                  <a:lnTo>
                    <a:pt x="2058" y="39026"/>
                  </a:lnTo>
                  <a:lnTo>
                    <a:pt x="2035" y="39460"/>
                  </a:lnTo>
                  <a:lnTo>
                    <a:pt x="2035" y="39849"/>
                  </a:lnTo>
                  <a:lnTo>
                    <a:pt x="2058" y="39986"/>
                  </a:lnTo>
                  <a:lnTo>
                    <a:pt x="2263" y="40146"/>
                  </a:lnTo>
                  <a:lnTo>
                    <a:pt x="2332" y="40283"/>
                  </a:lnTo>
                  <a:lnTo>
                    <a:pt x="2423" y="40420"/>
                  </a:lnTo>
                  <a:lnTo>
                    <a:pt x="2561" y="40489"/>
                  </a:lnTo>
                  <a:lnTo>
                    <a:pt x="2652" y="40718"/>
                  </a:lnTo>
                  <a:lnTo>
                    <a:pt x="2835" y="41289"/>
                  </a:lnTo>
                  <a:lnTo>
                    <a:pt x="2881" y="41472"/>
                  </a:lnTo>
                  <a:lnTo>
                    <a:pt x="2926" y="41541"/>
                  </a:lnTo>
                  <a:lnTo>
                    <a:pt x="3086" y="41838"/>
                  </a:lnTo>
                  <a:lnTo>
                    <a:pt x="3178" y="41975"/>
                  </a:lnTo>
                  <a:lnTo>
                    <a:pt x="3384" y="42089"/>
                  </a:lnTo>
                  <a:lnTo>
                    <a:pt x="3475" y="42249"/>
                  </a:lnTo>
                  <a:lnTo>
                    <a:pt x="3475" y="42409"/>
                  </a:lnTo>
                  <a:lnTo>
                    <a:pt x="3475" y="42729"/>
                  </a:lnTo>
                  <a:lnTo>
                    <a:pt x="3635" y="43255"/>
                  </a:lnTo>
                  <a:lnTo>
                    <a:pt x="3681" y="43644"/>
                  </a:lnTo>
                  <a:lnTo>
                    <a:pt x="3681" y="43987"/>
                  </a:lnTo>
                  <a:lnTo>
                    <a:pt x="3704" y="44238"/>
                  </a:lnTo>
                  <a:lnTo>
                    <a:pt x="4115" y="44444"/>
                  </a:lnTo>
                  <a:lnTo>
                    <a:pt x="4344" y="44490"/>
                  </a:lnTo>
                  <a:lnTo>
                    <a:pt x="4412" y="44307"/>
                  </a:lnTo>
                  <a:lnTo>
                    <a:pt x="4321" y="43255"/>
                  </a:lnTo>
                  <a:lnTo>
                    <a:pt x="4344" y="43004"/>
                  </a:lnTo>
                  <a:lnTo>
                    <a:pt x="4458" y="42912"/>
                  </a:lnTo>
                  <a:lnTo>
                    <a:pt x="4824" y="42958"/>
                  </a:lnTo>
                  <a:lnTo>
                    <a:pt x="4915" y="43050"/>
                  </a:lnTo>
                  <a:lnTo>
                    <a:pt x="4915" y="43301"/>
                  </a:lnTo>
                  <a:lnTo>
                    <a:pt x="4938" y="43598"/>
                  </a:lnTo>
                  <a:lnTo>
                    <a:pt x="5007" y="43781"/>
                  </a:lnTo>
                  <a:lnTo>
                    <a:pt x="5098" y="44147"/>
                  </a:lnTo>
                  <a:lnTo>
                    <a:pt x="5213" y="44284"/>
                  </a:lnTo>
                  <a:lnTo>
                    <a:pt x="5281" y="44284"/>
                  </a:lnTo>
                  <a:lnTo>
                    <a:pt x="5464" y="44147"/>
                  </a:lnTo>
                  <a:lnTo>
                    <a:pt x="5853" y="43667"/>
                  </a:lnTo>
                  <a:lnTo>
                    <a:pt x="5967" y="43598"/>
                  </a:lnTo>
                  <a:lnTo>
                    <a:pt x="6356" y="43552"/>
                  </a:lnTo>
                  <a:lnTo>
                    <a:pt x="6859" y="43415"/>
                  </a:lnTo>
                  <a:lnTo>
                    <a:pt x="6950" y="43415"/>
                  </a:lnTo>
                  <a:lnTo>
                    <a:pt x="7133" y="43530"/>
                  </a:lnTo>
                  <a:lnTo>
                    <a:pt x="7384" y="43804"/>
                  </a:lnTo>
                  <a:lnTo>
                    <a:pt x="7499" y="43895"/>
                  </a:lnTo>
                  <a:lnTo>
                    <a:pt x="7613" y="43964"/>
                  </a:lnTo>
                  <a:lnTo>
                    <a:pt x="8002" y="44193"/>
                  </a:lnTo>
                  <a:lnTo>
                    <a:pt x="8253" y="44193"/>
                  </a:lnTo>
                  <a:lnTo>
                    <a:pt x="8550" y="44147"/>
                  </a:lnTo>
                  <a:lnTo>
                    <a:pt x="9259" y="44170"/>
                  </a:lnTo>
                  <a:lnTo>
                    <a:pt x="9533" y="44101"/>
                  </a:lnTo>
                  <a:lnTo>
                    <a:pt x="9648" y="44055"/>
                  </a:lnTo>
                  <a:lnTo>
                    <a:pt x="9762" y="43850"/>
                  </a:lnTo>
                  <a:lnTo>
                    <a:pt x="9831" y="43461"/>
                  </a:lnTo>
                  <a:lnTo>
                    <a:pt x="9739" y="43210"/>
                  </a:lnTo>
                  <a:lnTo>
                    <a:pt x="9648" y="42981"/>
                  </a:lnTo>
                  <a:lnTo>
                    <a:pt x="9328" y="42524"/>
                  </a:lnTo>
                  <a:lnTo>
                    <a:pt x="9145" y="42364"/>
                  </a:lnTo>
                  <a:lnTo>
                    <a:pt x="8985" y="42204"/>
                  </a:lnTo>
                  <a:lnTo>
                    <a:pt x="8939" y="41724"/>
                  </a:lnTo>
                  <a:lnTo>
                    <a:pt x="9030" y="41518"/>
                  </a:lnTo>
                  <a:lnTo>
                    <a:pt x="9145" y="41312"/>
                  </a:lnTo>
                  <a:lnTo>
                    <a:pt x="9465" y="41038"/>
                  </a:lnTo>
                  <a:lnTo>
                    <a:pt x="9648" y="40969"/>
                  </a:lnTo>
                  <a:lnTo>
                    <a:pt x="9693" y="41015"/>
                  </a:lnTo>
                  <a:lnTo>
                    <a:pt x="9831" y="41129"/>
                  </a:lnTo>
                  <a:lnTo>
                    <a:pt x="10219" y="41381"/>
                  </a:lnTo>
                  <a:lnTo>
                    <a:pt x="10379" y="41381"/>
                  </a:lnTo>
                  <a:lnTo>
                    <a:pt x="10539" y="41358"/>
                  </a:lnTo>
                  <a:lnTo>
                    <a:pt x="10791" y="41221"/>
                  </a:lnTo>
                  <a:lnTo>
                    <a:pt x="10905" y="41061"/>
                  </a:lnTo>
                  <a:lnTo>
                    <a:pt x="10882" y="40969"/>
                  </a:lnTo>
                  <a:lnTo>
                    <a:pt x="10837" y="40740"/>
                  </a:lnTo>
                  <a:lnTo>
                    <a:pt x="10768" y="40443"/>
                  </a:lnTo>
                  <a:lnTo>
                    <a:pt x="10814" y="40283"/>
                  </a:lnTo>
                  <a:lnTo>
                    <a:pt x="10882" y="40192"/>
                  </a:lnTo>
                  <a:lnTo>
                    <a:pt x="11111" y="40077"/>
                  </a:lnTo>
                  <a:lnTo>
                    <a:pt x="11477" y="39917"/>
                  </a:lnTo>
                  <a:lnTo>
                    <a:pt x="11682" y="39757"/>
                  </a:lnTo>
                  <a:lnTo>
                    <a:pt x="11751" y="39597"/>
                  </a:lnTo>
                  <a:lnTo>
                    <a:pt x="11797" y="39460"/>
                  </a:lnTo>
                  <a:lnTo>
                    <a:pt x="11957" y="39277"/>
                  </a:lnTo>
                  <a:lnTo>
                    <a:pt x="12277" y="39140"/>
                  </a:lnTo>
                  <a:lnTo>
                    <a:pt x="12414" y="39094"/>
                  </a:lnTo>
                  <a:lnTo>
                    <a:pt x="12597" y="39072"/>
                  </a:lnTo>
                  <a:lnTo>
                    <a:pt x="13123" y="39072"/>
                  </a:lnTo>
                  <a:lnTo>
                    <a:pt x="13306" y="38934"/>
                  </a:lnTo>
                  <a:lnTo>
                    <a:pt x="13786" y="38591"/>
                  </a:lnTo>
                  <a:lnTo>
                    <a:pt x="14197" y="38409"/>
                  </a:lnTo>
                  <a:lnTo>
                    <a:pt x="14769" y="38043"/>
                  </a:lnTo>
                  <a:lnTo>
                    <a:pt x="15386" y="37700"/>
                  </a:lnTo>
                  <a:lnTo>
                    <a:pt x="16209" y="37746"/>
                  </a:lnTo>
                  <a:lnTo>
                    <a:pt x="17009" y="37768"/>
                  </a:lnTo>
                  <a:lnTo>
                    <a:pt x="17146" y="37654"/>
                  </a:lnTo>
                  <a:lnTo>
                    <a:pt x="17352" y="36991"/>
                  </a:lnTo>
                  <a:lnTo>
                    <a:pt x="17375" y="36808"/>
                  </a:lnTo>
                  <a:lnTo>
                    <a:pt x="17421" y="36671"/>
                  </a:lnTo>
                  <a:lnTo>
                    <a:pt x="17672" y="36260"/>
                  </a:lnTo>
                  <a:lnTo>
                    <a:pt x="17809" y="36214"/>
                  </a:lnTo>
                  <a:lnTo>
                    <a:pt x="18290" y="36054"/>
                  </a:lnTo>
                  <a:lnTo>
                    <a:pt x="18861" y="35871"/>
                  </a:lnTo>
                  <a:lnTo>
                    <a:pt x="19273" y="35688"/>
                  </a:lnTo>
                  <a:lnTo>
                    <a:pt x="19638" y="35574"/>
                  </a:lnTo>
                  <a:lnTo>
                    <a:pt x="19844" y="35551"/>
                  </a:lnTo>
                  <a:lnTo>
                    <a:pt x="20416" y="35414"/>
                  </a:lnTo>
                  <a:lnTo>
                    <a:pt x="20621" y="35277"/>
                  </a:lnTo>
                  <a:lnTo>
                    <a:pt x="20759" y="35116"/>
                  </a:lnTo>
                  <a:lnTo>
                    <a:pt x="20896" y="34796"/>
                  </a:lnTo>
                  <a:lnTo>
                    <a:pt x="20919" y="34545"/>
                  </a:lnTo>
                  <a:lnTo>
                    <a:pt x="20896" y="34271"/>
                  </a:lnTo>
                  <a:lnTo>
                    <a:pt x="20873" y="33722"/>
                  </a:lnTo>
                  <a:lnTo>
                    <a:pt x="20987" y="33585"/>
                  </a:lnTo>
                  <a:lnTo>
                    <a:pt x="21376" y="33333"/>
                  </a:lnTo>
                  <a:lnTo>
                    <a:pt x="21765" y="33242"/>
                  </a:lnTo>
                  <a:lnTo>
                    <a:pt x="21833" y="33219"/>
                  </a:lnTo>
                  <a:lnTo>
                    <a:pt x="21925" y="32967"/>
                  </a:lnTo>
                  <a:lnTo>
                    <a:pt x="22016" y="32396"/>
                  </a:lnTo>
                  <a:lnTo>
                    <a:pt x="22016" y="32144"/>
                  </a:lnTo>
                  <a:lnTo>
                    <a:pt x="22016" y="31916"/>
                  </a:lnTo>
                  <a:lnTo>
                    <a:pt x="22062" y="31527"/>
                  </a:lnTo>
                  <a:lnTo>
                    <a:pt x="22176" y="31367"/>
                  </a:lnTo>
                  <a:lnTo>
                    <a:pt x="22267" y="31321"/>
                  </a:lnTo>
                  <a:lnTo>
                    <a:pt x="22359" y="31321"/>
                  </a:lnTo>
                  <a:lnTo>
                    <a:pt x="22496" y="31504"/>
                  </a:lnTo>
                  <a:lnTo>
                    <a:pt x="22633" y="31847"/>
                  </a:lnTo>
                  <a:lnTo>
                    <a:pt x="22725" y="31962"/>
                  </a:lnTo>
                  <a:lnTo>
                    <a:pt x="22862" y="32053"/>
                  </a:lnTo>
                  <a:lnTo>
                    <a:pt x="23205" y="32510"/>
                  </a:lnTo>
                  <a:lnTo>
                    <a:pt x="23251" y="32647"/>
                  </a:lnTo>
                  <a:lnTo>
                    <a:pt x="23251" y="32807"/>
                  </a:lnTo>
                  <a:lnTo>
                    <a:pt x="23296" y="33265"/>
                  </a:lnTo>
                  <a:lnTo>
                    <a:pt x="23388" y="33470"/>
                  </a:lnTo>
                  <a:lnTo>
                    <a:pt x="23456" y="33493"/>
                  </a:lnTo>
                  <a:lnTo>
                    <a:pt x="23639" y="33539"/>
                  </a:lnTo>
                  <a:lnTo>
                    <a:pt x="24005" y="33859"/>
                  </a:lnTo>
                  <a:lnTo>
                    <a:pt x="24142" y="33905"/>
                  </a:lnTo>
                  <a:lnTo>
                    <a:pt x="24279" y="33996"/>
                  </a:lnTo>
                  <a:lnTo>
                    <a:pt x="24645" y="34408"/>
                  </a:lnTo>
                  <a:lnTo>
                    <a:pt x="24759" y="34705"/>
                  </a:lnTo>
                  <a:lnTo>
                    <a:pt x="24737" y="34796"/>
                  </a:lnTo>
                  <a:lnTo>
                    <a:pt x="24645" y="35048"/>
                  </a:lnTo>
                  <a:lnTo>
                    <a:pt x="24645" y="35711"/>
                  </a:lnTo>
                  <a:lnTo>
                    <a:pt x="24737" y="35871"/>
                  </a:lnTo>
                  <a:lnTo>
                    <a:pt x="25194" y="36168"/>
                  </a:lnTo>
                  <a:lnTo>
                    <a:pt x="25582" y="36465"/>
                  </a:lnTo>
                  <a:lnTo>
                    <a:pt x="25628" y="36648"/>
                  </a:lnTo>
                  <a:lnTo>
                    <a:pt x="25720" y="37014"/>
                  </a:lnTo>
                  <a:lnTo>
                    <a:pt x="25834" y="36923"/>
                  </a:lnTo>
                  <a:lnTo>
                    <a:pt x="25903" y="36808"/>
                  </a:lnTo>
                  <a:lnTo>
                    <a:pt x="25948" y="36397"/>
                  </a:lnTo>
                  <a:lnTo>
                    <a:pt x="26017" y="35962"/>
                  </a:lnTo>
                  <a:lnTo>
                    <a:pt x="26154" y="35414"/>
                  </a:lnTo>
                  <a:lnTo>
                    <a:pt x="26291" y="35002"/>
                  </a:lnTo>
                  <a:lnTo>
                    <a:pt x="26428" y="34865"/>
                  </a:lnTo>
                  <a:lnTo>
                    <a:pt x="26680" y="34476"/>
                  </a:lnTo>
                  <a:lnTo>
                    <a:pt x="26863" y="33973"/>
                  </a:lnTo>
                  <a:lnTo>
                    <a:pt x="27091" y="33653"/>
                  </a:lnTo>
                  <a:lnTo>
                    <a:pt x="27389" y="33425"/>
                  </a:lnTo>
                  <a:lnTo>
                    <a:pt x="27754" y="33265"/>
                  </a:lnTo>
                  <a:lnTo>
                    <a:pt x="28349" y="33013"/>
                  </a:lnTo>
                  <a:lnTo>
                    <a:pt x="28806" y="32716"/>
                  </a:lnTo>
                  <a:lnTo>
                    <a:pt x="29103" y="32442"/>
                  </a:lnTo>
                  <a:lnTo>
                    <a:pt x="29446" y="32282"/>
                  </a:lnTo>
                  <a:lnTo>
                    <a:pt x="29583" y="32190"/>
                  </a:lnTo>
                  <a:lnTo>
                    <a:pt x="29903" y="31802"/>
                  </a:lnTo>
                  <a:lnTo>
                    <a:pt x="29949" y="31641"/>
                  </a:lnTo>
                  <a:lnTo>
                    <a:pt x="29995" y="31276"/>
                  </a:lnTo>
                  <a:lnTo>
                    <a:pt x="30132" y="30841"/>
                  </a:lnTo>
                  <a:lnTo>
                    <a:pt x="30292" y="30430"/>
                  </a:lnTo>
                  <a:lnTo>
                    <a:pt x="30338" y="29950"/>
                  </a:lnTo>
                  <a:lnTo>
                    <a:pt x="30315" y="29378"/>
                  </a:lnTo>
                  <a:lnTo>
                    <a:pt x="30315" y="28967"/>
                  </a:lnTo>
                  <a:lnTo>
                    <a:pt x="30361" y="28852"/>
                  </a:lnTo>
                  <a:lnTo>
                    <a:pt x="30589" y="28692"/>
                  </a:lnTo>
                  <a:lnTo>
                    <a:pt x="30681" y="28669"/>
                  </a:lnTo>
                  <a:lnTo>
                    <a:pt x="31115" y="28692"/>
                  </a:lnTo>
                  <a:lnTo>
                    <a:pt x="31732" y="28692"/>
                  </a:lnTo>
                  <a:lnTo>
                    <a:pt x="32190" y="28715"/>
                  </a:lnTo>
                  <a:lnTo>
                    <a:pt x="32578" y="28715"/>
                  </a:lnTo>
                  <a:lnTo>
                    <a:pt x="32738" y="28692"/>
                  </a:lnTo>
                  <a:lnTo>
                    <a:pt x="33035" y="28578"/>
                  </a:lnTo>
                  <a:lnTo>
                    <a:pt x="33104" y="28464"/>
                  </a:lnTo>
                  <a:lnTo>
                    <a:pt x="33218" y="28075"/>
                  </a:lnTo>
                  <a:lnTo>
                    <a:pt x="33333" y="27709"/>
                  </a:lnTo>
                  <a:lnTo>
                    <a:pt x="33401" y="27549"/>
                  </a:lnTo>
                  <a:lnTo>
                    <a:pt x="33493" y="27092"/>
                  </a:lnTo>
                  <a:lnTo>
                    <a:pt x="33470" y="26818"/>
                  </a:lnTo>
                  <a:lnTo>
                    <a:pt x="33424" y="26315"/>
                  </a:lnTo>
                  <a:lnTo>
                    <a:pt x="33333" y="25926"/>
                  </a:lnTo>
                  <a:lnTo>
                    <a:pt x="33287" y="25743"/>
                  </a:lnTo>
                  <a:lnTo>
                    <a:pt x="33195" y="25606"/>
                  </a:lnTo>
                  <a:lnTo>
                    <a:pt x="33035" y="25606"/>
                  </a:lnTo>
                  <a:lnTo>
                    <a:pt x="32875" y="25675"/>
                  </a:lnTo>
                  <a:lnTo>
                    <a:pt x="32692" y="25880"/>
                  </a:lnTo>
                  <a:lnTo>
                    <a:pt x="32555" y="25972"/>
                  </a:lnTo>
                  <a:lnTo>
                    <a:pt x="32395" y="26086"/>
                  </a:lnTo>
                  <a:lnTo>
                    <a:pt x="32121" y="26155"/>
                  </a:lnTo>
                  <a:lnTo>
                    <a:pt x="32029" y="26063"/>
                  </a:lnTo>
                  <a:lnTo>
                    <a:pt x="31938" y="25789"/>
                  </a:lnTo>
                  <a:lnTo>
                    <a:pt x="31824" y="25583"/>
                  </a:lnTo>
                  <a:lnTo>
                    <a:pt x="31778" y="25492"/>
                  </a:lnTo>
                  <a:lnTo>
                    <a:pt x="31915" y="25217"/>
                  </a:lnTo>
                  <a:lnTo>
                    <a:pt x="31984" y="24989"/>
                  </a:lnTo>
                  <a:lnTo>
                    <a:pt x="32029" y="24737"/>
                  </a:lnTo>
                  <a:lnTo>
                    <a:pt x="32167" y="24303"/>
                  </a:lnTo>
                  <a:lnTo>
                    <a:pt x="32304" y="24211"/>
                  </a:lnTo>
                  <a:lnTo>
                    <a:pt x="32624" y="24143"/>
                  </a:lnTo>
                  <a:lnTo>
                    <a:pt x="32944" y="24074"/>
                  </a:lnTo>
                  <a:lnTo>
                    <a:pt x="33538" y="23914"/>
                  </a:lnTo>
                  <a:lnTo>
                    <a:pt x="34224" y="23823"/>
                  </a:lnTo>
                  <a:lnTo>
                    <a:pt x="34704" y="23891"/>
                  </a:lnTo>
                  <a:lnTo>
                    <a:pt x="35139" y="23869"/>
                  </a:lnTo>
                  <a:lnTo>
                    <a:pt x="35322" y="23800"/>
                  </a:lnTo>
                  <a:lnTo>
                    <a:pt x="35710" y="23617"/>
                  </a:lnTo>
                  <a:lnTo>
                    <a:pt x="35802" y="23503"/>
                  </a:lnTo>
                  <a:lnTo>
                    <a:pt x="35916" y="23160"/>
                  </a:lnTo>
                  <a:lnTo>
                    <a:pt x="35916" y="22771"/>
                  </a:lnTo>
                  <a:lnTo>
                    <a:pt x="35916" y="22268"/>
                  </a:lnTo>
                  <a:lnTo>
                    <a:pt x="36007" y="21788"/>
                  </a:lnTo>
                  <a:lnTo>
                    <a:pt x="36076" y="21651"/>
                  </a:lnTo>
                  <a:lnTo>
                    <a:pt x="36396" y="21422"/>
                  </a:lnTo>
                  <a:lnTo>
                    <a:pt x="36556" y="21354"/>
                  </a:lnTo>
                  <a:lnTo>
                    <a:pt x="36899" y="21354"/>
                  </a:lnTo>
                  <a:lnTo>
                    <a:pt x="37173" y="21399"/>
                  </a:lnTo>
                  <a:lnTo>
                    <a:pt x="37288" y="21399"/>
                  </a:lnTo>
                  <a:lnTo>
                    <a:pt x="37516" y="21651"/>
                  </a:lnTo>
                  <a:lnTo>
                    <a:pt x="37539" y="21857"/>
                  </a:lnTo>
                  <a:lnTo>
                    <a:pt x="37631" y="22131"/>
                  </a:lnTo>
                  <a:lnTo>
                    <a:pt x="38156" y="22817"/>
                  </a:lnTo>
                  <a:lnTo>
                    <a:pt x="38316" y="22908"/>
                  </a:lnTo>
                  <a:lnTo>
                    <a:pt x="38568" y="22931"/>
                  </a:lnTo>
                  <a:lnTo>
                    <a:pt x="38774" y="22931"/>
                  </a:lnTo>
                  <a:lnTo>
                    <a:pt x="38865" y="22863"/>
                  </a:lnTo>
                  <a:lnTo>
                    <a:pt x="39117" y="22565"/>
                  </a:lnTo>
                  <a:lnTo>
                    <a:pt x="39140" y="22428"/>
                  </a:lnTo>
                  <a:lnTo>
                    <a:pt x="39117" y="22291"/>
                  </a:lnTo>
                  <a:lnTo>
                    <a:pt x="39231" y="21902"/>
                  </a:lnTo>
                  <a:lnTo>
                    <a:pt x="39345" y="21857"/>
                  </a:lnTo>
                  <a:lnTo>
                    <a:pt x="39711" y="21788"/>
                  </a:lnTo>
                  <a:lnTo>
                    <a:pt x="39940" y="21651"/>
                  </a:lnTo>
                  <a:lnTo>
                    <a:pt x="40031" y="21354"/>
                  </a:lnTo>
                  <a:lnTo>
                    <a:pt x="40168" y="21079"/>
                  </a:lnTo>
                  <a:lnTo>
                    <a:pt x="40397" y="20942"/>
                  </a:lnTo>
                  <a:lnTo>
                    <a:pt x="40511" y="20714"/>
                  </a:lnTo>
                  <a:lnTo>
                    <a:pt x="40511" y="20302"/>
                  </a:lnTo>
                  <a:lnTo>
                    <a:pt x="40511" y="19731"/>
                  </a:lnTo>
                  <a:lnTo>
                    <a:pt x="40626" y="19365"/>
                  </a:lnTo>
                  <a:lnTo>
                    <a:pt x="40808" y="19136"/>
                  </a:lnTo>
                  <a:lnTo>
                    <a:pt x="40968" y="18976"/>
                  </a:lnTo>
                  <a:lnTo>
                    <a:pt x="41197" y="18679"/>
                  </a:lnTo>
                  <a:lnTo>
                    <a:pt x="41129" y="18542"/>
                  </a:lnTo>
                  <a:lnTo>
                    <a:pt x="41106" y="18382"/>
                  </a:lnTo>
                  <a:lnTo>
                    <a:pt x="41060" y="18199"/>
                  </a:lnTo>
                  <a:lnTo>
                    <a:pt x="40763" y="17947"/>
                  </a:lnTo>
                  <a:lnTo>
                    <a:pt x="40671" y="17787"/>
                  </a:lnTo>
                  <a:lnTo>
                    <a:pt x="40603" y="17399"/>
                  </a:lnTo>
                  <a:lnTo>
                    <a:pt x="40671" y="16919"/>
                  </a:lnTo>
                  <a:lnTo>
                    <a:pt x="40694" y="16804"/>
                  </a:lnTo>
                  <a:lnTo>
                    <a:pt x="40831" y="16690"/>
                  </a:lnTo>
                  <a:lnTo>
                    <a:pt x="41129" y="16621"/>
                  </a:lnTo>
                  <a:lnTo>
                    <a:pt x="41357" y="16484"/>
                  </a:lnTo>
                  <a:lnTo>
                    <a:pt x="41563" y="16301"/>
                  </a:lnTo>
                  <a:lnTo>
                    <a:pt x="41677" y="15867"/>
                  </a:lnTo>
                  <a:lnTo>
                    <a:pt x="41654" y="15615"/>
                  </a:lnTo>
                  <a:lnTo>
                    <a:pt x="41631" y="15478"/>
                  </a:lnTo>
                  <a:lnTo>
                    <a:pt x="41494" y="15364"/>
                  </a:lnTo>
                  <a:lnTo>
                    <a:pt x="41220" y="15364"/>
                  </a:lnTo>
                  <a:lnTo>
                    <a:pt x="41174" y="15387"/>
                  </a:lnTo>
                  <a:lnTo>
                    <a:pt x="41106" y="15364"/>
                  </a:lnTo>
                  <a:lnTo>
                    <a:pt x="40740" y="15067"/>
                  </a:lnTo>
                  <a:lnTo>
                    <a:pt x="40671" y="14907"/>
                  </a:lnTo>
                  <a:lnTo>
                    <a:pt x="40717" y="14747"/>
                  </a:lnTo>
                  <a:lnTo>
                    <a:pt x="40991" y="14449"/>
                  </a:lnTo>
                  <a:lnTo>
                    <a:pt x="41129" y="14244"/>
                  </a:lnTo>
                  <a:lnTo>
                    <a:pt x="41174" y="14152"/>
                  </a:lnTo>
                  <a:lnTo>
                    <a:pt x="41151" y="13992"/>
                  </a:lnTo>
                  <a:lnTo>
                    <a:pt x="40991" y="13809"/>
                  </a:lnTo>
                  <a:lnTo>
                    <a:pt x="40923" y="13718"/>
                  </a:lnTo>
                  <a:lnTo>
                    <a:pt x="40671" y="13421"/>
                  </a:lnTo>
                  <a:lnTo>
                    <a:pt x="40305" y="13101"/>
                  </a:lnTo>
                  <a:lnTo>
                    <a:pt x="40145" y="13032"/>
                  </a:lnTo>
                  <a:lnTo>
                    <a:pt x="39780" y="13032"/>
                  </a:lnTo>
                  <a:lnTo>
                    <a:pt x="39597" y="12986"/>
                  </a:lnTo>
                  <a:lnTo>
                    <a:pt x="39551" y="12918"/>
                  </a:lnTo>
                  <a:lnTo>
                    <a:pt x="39482" y="12735"/>
                  </a:lnTo>
                  <a:lnTo>
                    <a:pt x="39460" y="12323"/>
                  </a:lnTo>
                  <a:lnTo>
                    <a:pt x="39528" y="12095"/>
                  </a:lnTo>
                  <a:lnTo>
                    <a:pt x="39665" y="11706"/>
                  </a:lnTo>
                  <a:lnTo>
                    <a:pt x="39780" y="11272"/>
                  </a:lnTo>
                  <a:lnTo>
                    <a:pt x="39825" y="11043"/>
                  </a:lnTo>
                  <a:lnTo>
                    <a:pt x="39848" y="10723"/>
                  </a:lnTo>
                  <a:lnTo>
                    <a:pt x="39780" y="10586"/>
                  </a:lnTo>
                  <a:lnTo>
                    <a:pt x="39460" y="10289"/>
                  </a:lnTo>
                  <a:lnTo>
                    <a:pt x="39094" y="10014"/>
                  </a:lnTo>
                  <a:lnTo>
                    <a:pt x="38728" y="9831"/>
                  </a:lnTo>
                  <a:lnTo>
                    <a:pt x="38568" y="9809"/>
                  </a:lnTo>
                  <a:lnTo>
                    <a:pt x="38225" y="9671"/>
                  </a:lnTo>
                  <a:lnTo>
                    <a:pt x="37654" y="9397"/>
                  </a:lnTo>
                  <a:lnTo>
                    <a:pt x="37516" y="9237"/>
                  </a:lnTo>
                  <a:lnTo>
                    <a:pt x="37356" y="8780"/>
                  </a:lnTo>
                  <a:lnTo>
                    <a:pt x="37265" y="8665"/>
                  </a:lnTo>
                  <a:lnTo>
                    <a:pt x="37173" y="8551"/>
                  </a:lnTo>
                  <a:lnTo>
                    <a:pt x="37265" y="8117"/>
                  </a:lnTo>
                  <a:lnTo>
                    <a:pt x="37311" y="7888"/>
                  </a:lnTo>
                  <a:lnTo>
                    <a:pt x="37356" y="7774"/>
                  </a:lnTo>
                  <a:lnTo>
                    <a:pt x="37493" y="7660"/>
                  </a:lnTo>
                  <a:lnTo>
                    <a:pt x="37791" y="7614"/>
                  </a:lnTo>
                  <a:lnTo>
                    <a:pt x="37996" y="7637"/>
                  </a:lnTo>
                  <a:lnTo>
                    <a:pt x="38202" y="7705"/>
                  </a:lnTo>
                  <a:lnTo>
                    <a:pt x="38614" y="8071"/>
                  </a:lnTo>
                  <a:lnTo>
                    <a:pt x="38774" y="8140"/>
                  </a:lnTo>
                  <a:lnTo>
                    <a:pt x="38865" y="8117"/>
                  </a:lnTo>
                  <a:lnTo>
                    <a:pt x="38979" y="7980"/>
                  </a:lnTo>
                  <a:lnTo>
                    <a:pt x="39071" y="7614"/>
                  </a:lnTo>
                  <a:lnTo>
                    <a:pt x="39094" y="7317"/>
                  </a:lnTo>
                  <a:lnTo>
                    <a:pt x="39094" y="7042"/>
                  </a:lnTo>
                  <a:lnTo>
                    <a:pt x="39071" y="6631"/>
                  </a:lnTo>
                  <a:lnTo>
                    <a:pt x="38934" y="6516"/>
                  </a:lnTo>
                  <a:lnTo>
                    <a:pt x="38751" y="6425"/>
                  </a:lnTo>
                  <a:lnTo>
                    <a:pt x="38362" y="6379"/>
                  </a:lnTo>
                  <a:lnTo>
                    <a:pt x="37951" y="6379"/>
                  </a:lnTo>
                  <a:lnTo>
                    <a:pt x="37585" y="6196"/>
                  </a:lnTo>
                  <a:lnTo>
                    <a:pt x="37471" y="6082"/>
                  </a:lnTo>
                  <a:lnTo>
                    <a:pt x="37402" y="5693"/>
                  </a:lnTo>
                  <a:lnTo>
                    <a:pt x="37448" y="5236"/>
                  </a:lnTo>
                  <a:lnTo>
                    <a:pt x="37448" y="5076"/>
                  </a:lnTo>
                  <a:lnTo>
                    <a:pt x="37516" y="4779"/>
                  </a:lnTo>
                  <a:lnTo>
                    <a:pt x="37631" y="4642"/>
                  </a:lnTo>
                  <a:lnTo>
                    <a:pt x="37836" y="4527"/>
                  </a:lnTo>
                  <a:lnTo>
                    <a:pt x="38362" y="4276"/>
                  </a:lnTo>
                  <a:lnTo>
                    <a:pt x="38659" y="4093"/>
                  </a:lnTo>
                  <a:lnTo>
                    <a:pt x="38751" y="3910"/>
                  </a:lnTo>
                  <a:lnTo>
                    <a:pt x="38911" y="3773"/>
                  </a:lnTo>
                  <a:lnTo>
                    <a:pt x="39117" y="3613"/>
                  </a:lnTo>
                  <a:lnTo>
                    <a:pt x="39322" y="3224"/>
                  </a:lnTo>
                  <a:lnTo>
                    <a:pt x="39391" y="2950"/>
                  </a:lnTo>
                  <a:lnTo>
                    <a:pt x="39414" y="2676"/>
                  </a:lnTo>
                  <a:lnTo>
                    <a:pt x="39208" y="2401"/>
                  </a:lnTo>
                  <a:lnTo>
                    <a:pt x="39094" y="2378"/>
                  </a:lnTo>
                  <a:lnTo>
                    <a:pt x="39002" y="2264"/>
                  </a:lnTo>
                  <a:lnTo>
                    <a:pt x="38979" y="1418"/>
                  </a:lnTo>
                  <a:lnTo>
                    <a:pt x="39002" y="1121"/>
                  </a:lnTo>
                  <a:lnTo>
                    <a:pt x="38979" y="870"/>
                  </a:lnTo>
                  <a:lnTo>
                    <a:pt x="38842" y="458"/>
                  </a:lnTo>
                  <a:lnTo>
                    <a:pt x="38705" y="390"/>
                  </a:lnTo>
                  <a:lnTo>
                    <a:pt x="38248" y="344"/>
                  </a:lnTo>
                  <a:lnTo>
                    <a:pt x="37814" y="367"/>
                  </a:lnTo>
                  <a:lnTo>
                    <a:pt x="37654" y="435"/>
                  </a:lnTo>
                  <a:lnTo>
                    <a:pt x="37173" y="710"/>
                  </a:lnTo>
                  <a:lnTo>
                    <a:pt x="37036" y="892"/>
                  </a:lnTo>
                  <a:lnTo>
                    <a:pt x="36922" y="1052"/>
                  </a:lnTo>
                  <a:lnTo>
                    <a:pt x="36625" y="1213"/>
                  </a:lnTo>
                  <a:lnTo>
                    <a:pt x="36533" y="1304"/>
                  </a:lnTo>
                  <a:lnTo>
                    <a:pt x="36533" y="1738"/>
                  </a:lnTo>
                  <a:lnTo>
                    <a:pt x="36579" y="2356"/>
                  </a:lnTo>
                  <a:lnTo>
                    <a:pt x="36533" y="2516"/>
                  </a:lnTo>
                  <a:lnTo>
                    <a:pt x="36305" y="2561"/>
                  </a:lnTo>
                  <a:lnTo>
                    <a:pt x="36167" y="2561"/>
                  </a:lnTo>
                  <a:lnTo>
                    <a:pt x="35870" y="2424"/>
                  </a:lnTo>
                  <a:lnTo>
                    <a:pt x="35619" y="2127"/>
                  </a:lnTo>
                  <a:lnTo>
                    <a:pt x="35504" y="2058"/>
                  </a:lnTo>
                  <a:lnTo>
                    <a:pt x="35162" y="1921"/>
                  </a:lnTo>
                  <a:lnTo>
                    <a:pt x="34979" y="1944"/>
                  </a:lnTo>
                  <a:lnTo>
                    <a:pt x="34819" y="2036"/>
                  </a:lnTo>
                  <a:lnTo>
                    <a:pt x="34430" y="2356"/>
                  </a:lnTo>
                  <a:lnTo>
                    <a:pt x="34247" y="2424"/>
                  </a:lnTo>
                  <a:lnTo>
                    <a:pt x="34041" y="2401"/>
                  </a:lnTo>
                  <a:lnTo>
                    <a:pt x="33676" y="2104"/>
                  </a:lnTo>
                  <a:lnTo>
                    <a:pt x="33584" y="1898"/>
                  </a:lnTo>
                  <a:lnTo>
                    <a:pt x="33378" y="1510"/>
                  </a:lnTo>
                  <a:lnTo>
                    <a:pt x="33195" y="1213"/>
                  </a:lnTo>
                  <a:lnTo>
                    <a:pt x="33150" y="778"/>
                  </a:lnTo>
                  <a:lnTo>
                    <a:pt x="33195" y="298"/>
                  </a:lnTo>
                  <a:lnTo>
                    <a:pt x="33195" y="229"/>
                  </a:lnTo>
                  <a:lnTo>
                    <a:pt x="33081" y="115"/>
                  </a:lnTo>
                  <a:lnTo>
                    <a:pt x="32807" y="92"/>
                  </a:lnTo>
                  <a:lnTo>
                    <a:pt x="32670" y="92"/>
                  </a:lnTo>
                  <a:lnTo>
                    <a:pt x="32532" y="161"/>
                  </a:lnTo>
                  <a:lnTo>
                    <a:pt x="32235" y="572"/>
                  </a:lnTo>
                  <a:lnTo>
                    <a:pt x="32098" y="687"/>
                  </a:lnTo>
                  <a:lnTo>
                    <a:pt x="31801" y="710"/>
                  </a:lnTo>
                  <a:lnTo>
                    <a:pt x="31549" y="687"/>
                  </a:lnTo>
                  <a:lnTo>
                    <a:pt x="31252" y="458"/>
                  </a:lnTo>
                  <a:lnTo>
                    <a:pt x="31069" y="252"/>
                  </a:lnTo>
                  <a:lnTo>
                    <a:pt x="30772" y="184"/>
                  </a:lnTo>
                  <a:lnTo>
                    <a:pt x="30292" y="252"/>
                  </a:lnTo>
                  <a:lnTo>
                    <a:pt x="30223" y="390"/>
                  </a:lnTo>
                  <a:lnTo>
                    <a:pt x="30361" y="1052"/>
                  </a:lnTo>
                  <a:lnTo>
                    <a:pt x="30383" y="1144"/>
                  </a:lnTo>
                  <a:lnTo>
                    <a:pt x="30063" y="1235"/>
                  </a:lnTo>
                  <a:lnTo>
                    <a:pt x="29515" y="1327"/>
                  </a:lnTo>
                  <a:lnTo>
                    <a:pt x="29355" y="1350"/>
                  </a:lnTo>
                  <a:lnTo>
                    <a:pt x="29035" y="1510"/>
                  </a:lnTo>
                  <a:lnTo>
                    <a:pt x="28943" y="1670"/>
                  </a:lnTo>
                  <a:lnTo>
                    <a:pt x="28875" y="1898"/>
                  </a:lnTo>
                  <a:lnTo>
                    <a:pt x="28966" y="2424"/>
                  </a:lnTo>
                  <a:lnTo>
                    <a:pt x="29035" y="2630"/>
                  </a:lnTo>
                  <a:lnTo>
                    <a:pt x="29080" y="2790"/>
                  </a:lnTo>
                  <a:lnTo>
                    <a:pt x="29263" y="3041"/>
                  </a:lnTo>
                  <a:lnTo>
                    <a:pt x="29423" y="3064"/>
                  </a:lnTo>
                  <a:lnTo>
                    <a:pt x="29858" y="3179"/>
                  </a:lnTo>
                  <a:lnTo>
                    <a:pt x="30429" y="3339"/>
                  </a:lnTo>
                  <a:lnTo>
                    <a:pt x="30566" y="3384"/>
                  </a:lnTo>
                  <a:lnTo>
                    <a:pt x="30749" y="3544"/>
                  </a:lnTo>
                  <a:lnTo>
                    <a:pt x="30886" y="3864"/>
                  </a:lnTo>
                  <a:lnTo>
                    <a:pt x="30932" y="4025"/>
                  </a:lnTo>
                  <a:lnTo>
                    <a:pt x="30864" y="4162"/>
                  </a:lnTo>
                  <a:lnTo>
                    <a:pt x="30429" y="4482"/>
                  </a:lnTo>
                  <a:lnTo>
                    <a:pt x="30361" y="4619"/>
                  </a:lnTo>
                  <a:lnTo>
                    <a:pt x="30475" y="4985"/>
                  </a:lnTo>
                  <a:lnTo>
                    <a:pt x="30612" y="5465"/>
                  </a:lnTo>
                  <a:lnTo>
                    <a:pt x="30681" y="5899"/>
                  </a:lnTo>
                  <a:lnTo>
                    <a:pt x="30726" y="6334"/>
                  </a:lnTo>
                  <a:lnTo>
                    <a:pt x="30749" y="6402"/>
                  </a:lnTo>
                  <a:lnTo>
                    <a:pt x="30909" y="6494"/>
                  </a:lnTo>
                  <a:lnTo>
                    <a:pt x="31367" y="6516"/>
                  </a:lnTo>
                  <a:lnTo>
                    <a:pt x="31732" y="6448"/>
                  </a:lnTo>
                  <a:lnTo>
                    <a:pt x="31892" y="6425"/>
                  </a:lnTo>
                  <a:lnTo>
                    <a:pt x="32075" y="6471"/>
                  </a:lnTo>
                  <a:lnTo>
                    <a:pt x="32212" y="6631"/>
                  </a:lnTo>
                  <a:lnTo>
                    <a:pt x="32235" y="6814"/>
                  </a:lnTo>
                  <a:lnTo>
                    <a:pt x="32212" y="6928"/>
                  </a:lnTo>
                  <a:lnTo>
                    <a:pt x="32029" y="7111"/>
                  </a:lnTo>
                  <a:lnTo>
                    <a:pt x="31572" y="7408"/>
                  </a:lnTo>
                  <a:lnTo>
                    <a:pt x="31367" y="7568"/>
                  </a:lnTo>
                  <a:lnTo>
                    <a:pt x="31184" y="7705"/>
                  </a:lnTo>
                  <a:lnTo>
                    <a:pt x="30909" y="7911"/>
                  </a:lnTo>
                  <a:lnTo>
                    <a:pt x="30818" y="8071"/>
                  </a:lnTo>
                  <a:lnTo>
                    <a:pt x="30795" y="8162"/>
                  </a:lnTo>
                  <a:lnTo>
                    <a:pt x="30612" y="8254"/>
                  </a:lnTo>
                  <a:lnTo>
                    <a:pt x="30223" y="8323"/>
                  </a:lnTo>
                  <a:lnTo>
                    <a:pt x="29926" y="8323"/>
                  </a:lnTo>
                  <a:lnTo>
                    <a:pt x="29675" y="8231"/>
                  </a:lnTo>
                  <a:lnTo>
                    <a:pt x="29309" y="7888"/>
                  </a:lnTo>
                  <a:lnTo>
                    <a:pt x="29217" y="7820"/>
                  </a:lnTo>
                  <a:lnTo>
                    <a:pt x="29080" y="7842"/>
                  </a:lnTo>
                  <a:lnTo>
                    <a:pt x="28600" y="8094"/>
                  </a:lnTo>
                  <a:lnTo>
                    <a:pt x="28463" y="8231"/>
                  </a:lnTo>
                  <a:lnTo>
                    <a:pt x="28166" y="8643"/>
                  </a:lnTo>
                  <a:lnTo>
                    <a:pt x="27823" y="8963"/>
                  </a:lnTo>
                  <a:lnTo>
                    <a:pt x="27229" y="8963"/>
                  </a:lnTo>
                  <a:lnTo>
                    <a:pt x="26474" y="8894"/>
                  </a:lnTo>
                  <a:lnTo>
                    <a:pt x="26040" y="8803"/>
                  </a:lnTo>
                  <a:lnTo>
                    <a:pt x="25788" y="8757"/>
                  </a:lnTo>
                  <a:lnTo>
                    <a:pt x="25560" y="9008"/>
                  </a:lnTo>
                  <a:lnTo>
                    <a:pt x="25217" y="9328"/>
                  </a:lnTo>
                  <a:lnTo>
                    <a:pt x="24759" y="9488"/>
                  </a:lnTo>
                  <a:lnTo>
                    <a:pt x="24119" y="9580"/>
                  </a:lnTo>
                  <a:lnTo>
                    <a:pt x="23982" y="9603"/>
                  </a:lnTo>
                  <a:lnTo>
                    <a:pt x="23754" y="9511"/>
                  </a:lnTo>
                  <a:lnTo>
                    <a:pt x="23479" y="9283"/>
                  </a:lnTo>
                  <a:lnTo>
                    <a:pt x="23319" y="9123"/>
                  </a:lnTo>
                  <a:lnTo>
                    <a:pt x="23182" y="8963"/>
                  </a:lnTo>
                  <a:lnTo>
                    <a:pt x="23273" y="8551"/>
                  </a:lnTo>
                  <a:lnTo>
                    <a:pt x="23365" y="8345"/>
                  </a:lnTo>
                  <a:lnTo>
                    <a:pt x="23525" y="8208"/>
                  </a:lnTo>
                  <a:lnTo>
                    <a:pt x="24096" y="8140"/>
                  </a:lnTo>
                  <a:lnTo>
                    <a:pt x="24394" y="8071"/>
                  </a:lnTo>
                  <a:lnTo>
                    <a:pt x="24645" y="7934"/>
                  </a:lnTo>
                  <a:lnTo>
                    <a:pt x="24942" y="7728"/>
                  </a:lnTo>
                  <a:lnTo>
                    <a:pt x="25400" y="7728"/>
                  </a:lnTo>
                  <a:lnTo>
                    <a:pt x="25674" y="7591"/>
                  </a:lnTo>
                  <a:lnTo>
                    <a:pt x="25903" y="7271"/>
                  </a:lnTo>
                  <a:lnTo>
                    <a:pt x="25948" y="7111"/>
                  </a:lnTo>
                  <a:lnTo>
                    <a:pt x="25971" y="6951"/>
                  </a:lnTo>
                  <a:lnTo>
                    <a:pt x="25857" y="6654"/>
                  </a:lnTo>
                  <a:lnTo>
                    <a:pt x="25742" y="6539"/>
                  </a:lnTo>
                  <a:lnTo>
                    <a:pt x="25674" y="6539"/>
                  </a:lnTo>
                  <a:lnTo>
                    <a:pt x="25468" y="6516"/>
                  </a:lnTo>
                  <a:lnTo>
                    <a:pt x="24874" y="6311"/>
                  </a:lnTo>
                  <a:lnTo>
                    <a:pt x="24645" y="6288"/>
                  </a:lnTo>
                  <a:lnTo>
                    <a:pt x="24485" y="6288"/>
                  </a:lnTo>
                  <a:lnTo>
                    <a:pt x="24279" y="5991"/>
                  </a:lnTo>
                  <a:lnTo>
                    <a:pt x="24211" y="5831"/>
                  </a:lnTo>
                  <a:lnTo>
                    <a:pt x="24188" y="5693"/>
                  </a:lnTo>
                  <a:lnTo>
                    <a:pt x="24325" y="5396"/>
                  </a:lnTo>
                  <a:lnTo>
                    <a:pt x="24554" y="5236"/>
                  </a:lnTo>
                  <a:lnTo>
                    <a:pt x="24759" y="5076"/>
                  </a:lnTo>
                  <a:lnTo>
                    <a:pt x="25011" y="4825"/>
                  </a:lnTo>
                  <a:lnTo>
                    <a:pt x="25171" y="4733"/>
                  </a:lnTo>
                  <a:lnTo>
                    <a:pt x="25262" y="4688"/>
                  </a:lnTo>
                  <a:lnTo>
                    <a:pt x="25400" y="4505"/>
                  </a:lnTo>
                  <a:lnTo>
                    <a:pt x="25468" y="4093"/>
                  </a:lnTo>
                  <a:lnTo>
                    <a:pt x="25514" y="3842"/>
                  </a:lnTo>
                  <a:lnTo>
                    <a:pt x="25560" y="3590"/>
                  </a:lnTo>
                  <a:lnTo>
                    <a:pt x="25468" y="3224"/>
                  </a:lnTo>
                  <a:lnTo>
                    <a:pt x="25331" y="3041"/>
                  </a:lnTo>
                  <a:lnTo>
                    <a:pt x="25240" y="2996"/>
                  </a:lnTo>
                  <a:lnTo>
                    <a:pt x="25079" y="2881"/>
                  </a:lnTo>
                  <a:lnTo>
                    <a:pt x="24919" y="2516"/>
                  </a:lnTo>
                  <a:lnTo>
                    <a:pt x="24759" y="2287"/>
                  </a:lnTo>
                  <a:lnTo>
                    <a:pt x="24622" y="2218"/>
                  </a:lnTo>
                  <a:lnTo>
                    <a:pt x="23982" y="2013"/>
                  </a:lnTo>
                  <a:lnTo>
                    <a:pt x="23525" y="1990"/>
                  </a:lnTo>
                  <a:lnTo>
                    <a:pt x="23136" y="1990"/>
                  </a:lnTo>
                  <a:lnTo>
                    <a:pt x="22793" y="1944"/>
                  </a:lnTo>
                  <a:lnTo>
                    <a:pt x="22633" y="1898"/>
                  </a:lnTo>
                  <a:lnTo>
                    <a:pt x="22450" y="1487"/>
                  </a:lnTo>
                  <a:lnTo>
                    <a:pt x="22473" y="1235"/>
                  </a:lnTo>
                  <a:lnTo>
                    <a:pt x="22496" y="1121"/>
                  </a:lnTo>
                  <a:lnTo>
                    <a:pt x="22405" y="938"/>
                  </a:lnTo>
                  <a:lnTo>
                    <a:pt x="22153" y="778"/>
                  </a:lnTo>
                  <a:lnTo>
                    <a:pt x="21970" y="641"/>
                  </a:lnTo>
                  <a:lnTo>
                    <a:pt x="21627" y="275"/>
                  </a:lnTo>
                  <a:lnTo>
                    <a:pt x="21193" y="24"/>
                  </a:lnTo>
                  <a:lnTo>
                    <a:pt x="21010" y="1"/>
                  </a:ln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94"/>
            <p:cNvSpPr/>
            <p:nvPr/>
          </p:nvSpPr>
          <p:spPr>
            <a:xfrm>
              <a:off x="5540176" y="2549029"/>
              <a:ext cx="679394" cy="989488"/>
            </a:xfrm>
            <a:custGeom>
              <a:avLst/>
              <a:gdLst/>
              <a:ahLst/>
              <a:cxnLst/>
              <a:rect l="l" t="t" r="r" b="b"/>
              <a:pathLst>
                <a:path w="30202" h="43987" extrusionOk="0">
                  <a:moveTo>
                    <a:pt x="19799" y="1"/>
                  </a:moveTo>
                  <a:lnTo>
                    <a:pt x="19570" y="298"/>
                  </a:lnTo>
                  <a:lnTo>
                    <a:pt x="19410" y="458"/>
                  </a:lnTo>
                  <a:lnTo>
                    <a:pt x="19228" y="687"/>
                  </a:lnTo>
                  <a:lnTo>
                    <a:pt x="19113" y="1053"/>
                  </a:lnTo>
                  <a:lnTo>
                    <a:pt x="19113" y="1624"/>
                  </a:lnTo>
                  <a:lnTo>
                    <a:pt x="19113" y="2036"/>
                  </a:lnTo>
                  <a:lnTo>
                    <a:pt x="18999" y="2264"/>
                  </a:lnTo>
                  <a:lnTo>
                    <a:pt x="18770" y="2401"/>
                  </a:lnTo>
                  <a:lnTo>
                    <a:pt x="18633" y="2676"/>
                  </a:lnTo>
                  <a:lnTo>
                    <a:pt x="18542" y="2973"/>
                  </a:lnTo>
                  <a:lnTo>
                    <a:pt x="18313" y="3110"/>
                  </a:lnTo>
                  <a:lnTo>
                    <a:pt x="17947" y="3179"/>
                  </a:lnTo>
                  <a:lnTo>
                    <a:pt x="17833" y="3224"/>
                  </a:lnTo>
                  <a:lnTo>
                    <a:pt x="17719" y="3613"/>
                  </a:lnTo>
                  <a:lnTo>
                    <a:pt x="17742" y="3750"/>
                  </a:lnTo>
                  <a:lnTo>
                    <a:pt x="17719" y="3887"/>
                  </a:lnTo>
                  <a:lnTo>
                    <a:pt x="17467" y="4185"/>
                  </a:lnTo>
                  <a:lnTo>
                    <a:pt x="17376" y="4253"/>
                  </a:lnTo>
                  <a:lnTo>
                    <a:pt x="17170" y="4253"/>
                  </a:lnTo>
                  <a:lnTo>
                    <a:pt x="16918" y="4230"/>
                  </a:lnTo>
                  <a:lnTo>
                    <a:pt x="16758" y="4139"/>
                  </a:lnTo>
                  <a:lnTo>
                    <a:pt x="16233" y="3453"/>
                  </a:lnTo>
                  <a:lnTo>
                    <a:pt x="16141" y="3179"/>
                  </a:lnTo>
                  <a:lnTo>
                    <a:pt x="16118" y="2973"/>
                  </a:lnTo>
                  <a:lnTo>
                    <a:pt x="15890" y="2721"/>
                  </a:lnTo>
                  <a:lnTo>
                    <a:pt x="15775" y="2721"/>
                  </a:lnTo>
                  <a:lnTo>
                    <a:pt x="15501" y="2676"/>
                  </a:lnTo>
                  <a:lnTo>
                    <a:pt x="15158" y="2676"/>
                  </a:lnTo>
                  <a:lnTo>
                    <a:pt x="14998" y="2744"/>
                  </a:lnTo>
                  <a:lnTo>
                    <a:pt x="14678" y="2973"/>
                  </a:lnTo>
                  <a:lnTo>
                    <a:pt x="14609" y="3110"/>
                  </a:lnTo>
                  <a:lnTo>
                    <a:pt x="14518" y="3590"/>
                  </a:lnTo>
                  <a:lnTo>
                    <a:pt x="14518" y="4093"/>
                  </a:lnTo>
                  <a:lnTo>
                    <a:pt x="14518" y="4482"/>
                  </a:lnTo>
                  <a:lnTo>
                    <a:pt x="14404" y="4825"/>
                  </a:lnTo>
                  <a:lnTo>
                    <a:pt x="14312" y="4939"/>
                  </a:lnTo>
                  <a:lnTo>
                    <a:pt x="13924" y="5122"/>
                  </a:lnTo>
                  <a:lnTo>
                    <a:pt x="13741" y="5191"/>
                  </a:lnTo>
                  <a:lnTo>
                    <a:pt x="13306" y="5213"/>
                  </a:lnTo>
                  <a:lnTo>
                    <a:pt x="12826" y="5145"/>
                  </a:lnTo>
                  <a:lnTo>
                    <a:pt x="12140" y="5236"/>
                  </a:lnTo>
                  <a:lnTo>
                    <a:pt x="11546" y="5396"/>
                  </a:lnTo>
                  <a:lnTo>
                    <a:pt x="11226" y="5465"/>
                  </a:lnTo>
                  <a:lnTo>
                    <a:pt x="10906" y="5533"/>
                  </a:lnTo>
                  <a:lnTo>
                    <a:pt x="10769" y="5625"/>
                  </a:lnTo>
                  <a:lnTo>
                    <a:pt x="10631" y="6059"/>
                  </a:lnTo>
                  <a:lnTo>
                    <a:pt x="10586" y="6311"/>
                  </a:lnTo>
                  <a:lnTo>
                    <a:pt x="10517" y="6539"/>
                  </a:lnTo>
                  <a:lnTo>
                    <a:pt x="10380" y="6814"/>
                  </a:lnTo>
                  <a:lnTo>
                    <a:pt x="10426" y="6905"/>
                  </a:lnTo>
                  <a:lnTo>
                    <a:pt x="10540" y="7111"/>
                  </a:lnTo>
                  <a:lnTo>
                    <a:pt x="10631" y="7385"/>
                  </a:lnTo>
                  <a:lnTo>
                    <a:pt x="10723" y="7477"/>
                  </a:lnTo>
                  <a:lnTo>
                    <a:pt x="10997" y="7408"/>
                  </a:lnTo>
                  <a:lnTo>
                    <a:pt x="11157" y="7294"/>
                  </a:lnTo>
                  <a:lnTo>
                    <a:pt x="11294" y="7202"/>
                  </a:lnTo>
                  <a:lnTo>
                    <a:pt x="11477" y="6997"/>
                  </a:lnTo>
                  <a:lnTo>
                    <a:pt x="11637" y="6928"/>
                  </a:lnTo>
                  <a:lnTo>
                    <a:pt x="11797" y="6928"/>
                  </a:lnTo>
                  <a:lnTo>
                    <a:pt x="11889" y="7065"/>
                  </a:lnTo>
                  <a:lnTo>
                    <a:pt x="11935" y="7248"/>
                  </a:lnTo>
                  <a:lnTo>
                    <a:pt x="12026" y="7637"/>
                  </a:lnTo>
                  <a:lnTo>
                    <a:pt x="12072" y="8140"/>
                  </a:lnTo>
                  <a:lnTo>
                    <a:pt x="12095" y="8414"/>
                  </a:lnTo>
                  <a:lnTo>
                    <a:pt x="12003" y="8871"/>
                  </a:lnTo>
                  <a:lnTo>
                    <a:pt x="11935" y="9031"/>
                  </a:lnTo>
                  <a:lnTo>
                    <a:pt x="11820" y="9397"/>
                  </a:lnTo>
                  <a:lnTo>
                    <a:pt x="11706" y="9786"/>
                  </a:lnTo>
                  <a:lnTo>
                    <a:pt x="11637" y="9900"/>
                  </a:lnTo>
                  <a:lnTo>
                    <a:pt x="11340" y="10014"/>
                  </a:lnTo>
                  <a:lnTo>
                    <a:pt x="11180" y="10037"/>
                  </a:lnTo>
                  <a:lnTo>
                    <a:pt x="10792" y="10037"/>
                  </a:lnTo>
                  <a:lnTo>
                    <a:pt x="10334" y="10014"/>
                  </a:lnTo>
                  <a:lnTo>
                    <a:pt x="9717" y="10014"/>
                  </a:lnTo>
                  <a:lnTo>
                    <a:pt x="9283" y="9991"/>
                  </a:lnTo>
                  <a:lnTo>
                    <a:pt x="9191" y="10014"/>
                  </a:lnTo>
                  <a:lnTo>
                    <a:pt x="8963" y="10174"/>
                  </a:lnTo>
                  <a:lnTo>
                    <a:pt x="8917" y="10289"/>
                  </a:lnTo>
                  <a:lnTo>
                    <a:pt x="8917" y="10700"/>
                  </a:lnTo>
                  <a:lnTo>
                    <a:pt x="8940" y="11272"/>
                  </a:lnTo>
                  <a:lnTo>
                    <a:pt x="8894" y="11752"/>
                  </a:lnTo>
                  <a:lnTo>
                    <a:pt x="8734" y="12163"/>
                  </a:lnTo>
                  <a:lnTo>
                    <a:pt x="8597" y="12598"/>
                  </a:lnTo>
                  <a:lnTo>
                    <a:pt x="8551" y="12963"/>
                  </a:lnTo>
                  <a:lnTo>
                    <a:pt x="8505" y="13124"/>
                  </a:lnTo>
                  <a:lnTo>
                    <a:pt x="8185" y="13512"/>
                  </a:lnTo>
                  <a:lnTo>
                    <a:pt x="8048" y="13604"/>
                  </a:lnTo>
                  <a:lnTo>
                    <a:pt x="7705" y="13787"/>
                  </a:lnTo>
                  <a:lnTo>
                    <a:pt x="7408" y="14038"/>
                  </a:lnTo>
                  <a:lnTo>
                    <a:pt x="6951" y="14335"/>
                  </a:lnTo>
                  <a:lnTo>
                    <a:pt x="6356" y="14587"/>
                  </a:lnTo>
                  <a:lnTo>
                    <a:pt x="5991" y="14747"/>
                  </a:lnTo>
                  <a:lnTo>
                    <a:pt x="5693" y="14975"/>
                  </a:lnTo>
                  <a:lnTo>
                    <a:pt x="5465" y="15295"/>
                  </a:lnTo>
                  <a:lnTo>
                    <a:pt x="5282" y="15798"/>
                  </a:lnTo>
                  <a:lnTo>
                    <a:pt x="5030" y="16187"/>
                  </a:lnTo>
                  <a:lnTo>
                    <a:pt x="4893" y="16324"/>
                  </a:lnTo>
                  <a:lnTo>
                    <a:pt x="4756" y="16736"/>
                  </a:lnTo>
                  <a:lnTo>
                    <a:pt x="4619" y="17284"/>
                  </a:lnTo>
                  <a:lnTo>
                    <a:pt x="4550" y="17719"/>
                  </a:lnTo>
                  <a:lnTo>
                    <a:pt x="4505" y="18130"/>
                  </a:lnTo>
                  <a:lnTo>
                    <a:pt x="4436" y="18245"/>
                  </a:lnTo>
                  <a:lnTo>
                    <a:pt x="4322" y="18336"/>
                  </a:lnTo>
                  <a:lnTo>
                    <a:pt x="4390" y="18587"/>
                  </a:lnTo>
                  <a:lnTo>
                    <a:pt x="4482" y="18793"/>
                  </a:lnTo>
                  <a:lnTo>
                    <a:pt x="4573" y="19045"/>
                  </a:lnTo>
                  <a:lnTo>
                    <a:pt x="4733" y="19548"/>
                  </a:lnTo>
                  <a:lnTo>
                    <a:pt x="4733" y="19822"/>
                  </a:lnTo>
                  <a:lnTo>
                    <a:pt x="4710" y="20165"/>
                  </a:lnTo>
                  <a:lnTo>
                    <a:pt x="4687" y="20714"/>
                  </a:lnTo>
                  <a:lnTo>
                    <a:pt x="4596" y="20919"/>
                  </a:lnTo>
                  <a:lnTo>
                    <a:pt x="4527" y="20919"/>
                  </a:lnTo>
                  <a:lnTo>
                    <a:pt x="4322" y="20897"/>
                  </a:lnTo>
                  <a:lnTo>
                    <a:pt x="3887" y="20897"/>
                  </a:lnTo>
                  <a:lnTo>
                    <a:pt x="3681" y="20759"/>
                  </a:lnTo>
                  <a:lnTo>
                    <a:pt x="3430" y="20554"/>
                  </a:lnTo>
                  <a:lnTo>
                    <a:pt x="3064" y="20325"/>
                  </a:lnTo>
                  <a:lnTo>
                    <a:pt x="2904" y="20279"/>
                  </a:lnTo>
                  <a:lnTo>
                    <a:pt x="2858" y="20325"/>
                  </a:lnTo>
                  <a:lnTo>
                    <a:pt x="2858" y="20508"/>
                  </a:lnTo>
                  <a:lnTo>
                    <a:pt x="2790" y="21102"/>
                  </a:lnTo>
                  <a:lnTo>
                    <a:pt x="2653" y="21354"/>
                  </a:lnTo>
                  <a:lnTo>
                    <a:pt x="2378" y="21720"/>
                  </a:lnTo>
                  <a:lnTo>
                    <a:pt x="2195" y="21994"/>
                  </a:lnTo>
                  <a:lnTo>
                    <a:pt x="2104" y="22177"/>
                  </a:lnTo>
                  <a:lnTo>
                    <a:pt x="2150" y="22588"/>
                  </a:lnTo>
                  <a:lnTo>
                    <a:pt x="2218" y="22748"/>
                  </a:lnTo>
                  <a:lnTo>
                    <a:pt x="2333" y="22863"/>
                  </a:lnTo>
                  <a:lnTo>
                    <a:pt x="2744" y="23046"/>
                  </a:lnTo>
                  <a:lnTo>
                    <a:pt x="2858" y="23251"/>
                  </a:lnTo>
                  <a:lnTo>
                    <a:pt x="2904" y="23526"/>
                  </a:lnTo>
                  <a:lnTo>
                    <a:pt x="2950" y="23937"/>
                  </a:lnTo>
                  <a:lnTo>
                    <a:pt x="3041" y="24120"/>
                  </a:lnTo>
                  <a:lnTo>
                    <a:pt x="3110" y="24143"/>
                  </a:lnTo>
                  <a:lnTo>
                    <a:pt x="3590" y="24257"/>
                  </a:lnTo>
                  <a:lnTo>
                    <a:pt x="3979" y="24417"/>
                  </a:lnTo>
                  <a:lnTo>
                    <a:pt x="4093" y="24486"/>
                  </a:lnTo>
                  <a:lnTo>
                    <a:pt x="4322" y="24783"/>
                  </a:lnTo>
                  <a:lnTo>
                    <a:pt x="4527" y="24874"/>
                  </a:lnTo>
                  <a:lnTo>
                    <a:pt x="4596" y="24920"/>
                  </a:lnTo>
                  <a:lnTo>
                    <a:pt x="4573" y="25126"/>
                  </a:lnTo>
                  <a:lnTo>
                    <a:pt x="4344" y="25560"/>
                  </a:lnTo>
                  <a:lnTo>
                    <a:pt x="4230" y="25766"/>
                  </a:lnTo>
                  <a:lnTo>
                    <a:pt x="4116" y="25903"/>
                  </a:lnTo>
                  <a:lnTo>
                    <a:pt x="3636" y="26109"/>
                  </a:lnTo>
                  <a:lnTo>
                    <a:pt x="3407" y="26223"/>
                  </a:lnTo>
                  <a:lnTo>
                    <a:pt x="3247" y="26406"/>
                  </a:lnTo>
                  <a:lnTo>
                    <a:pt x="3087" y="26932"/>
                  </a:lnTo>
                  <a:lnTo>
                    <a:pt x="2950" y="27046"/>
                  </a:lnTo>
                  <a:lnTo>
                    <a:pt x="2836" y="27069"/>
                  </a:lnTo>
                  <a:lnTo>
                    <a:pt x="2676" y="27115"/>
                  </a:lnTo>
                  <a:lnTo>
                    <a:pt x="2356" y="27046"/>
                  </a:lnTo>
                  <a:lnTo>
                    <a:pt x="2173" y="27001"/>
                  </a:lnTo>
                  <a:lnTo>
                    <a:pt x="1921" y="27069"/>
                  </a:lnTo>
                  <a:lnTo>
                    <a:pt x="1738" y="27321"/>
                  </a:lnTo>
                  <a:lnTo>
                    <a:pt x="1670" y="27549"/>
                  </a:lnTo>
                  <a:lnTo>
                    <a:pt x="1578" y="28007"/>
                  </a:lnTo>
                  <a:lnTo>
                    <a:pt x="1555" y="28441"/>
                  </a:lnTo>
                  <a:lnTo>
                    <a:pt x="1578" y="28647"/>
                  </a:lnTo>
                  <a:lnTo>
                    <a:pt x="1715" y="29127"/>
                  </a:lnTo>
                  <a:lnTo>
                    <a:pt x="1624" y="29195"/>
                  </a:lnTo>
                  <a:lnTo>
                    <a:pt x="1281" y="29378"/>
                  </a:lnTo>
                  <a:lnTo>
                    <a:pt x="778" y="29630"/>
                  </a:lnTo>
                  <a:lnTo>
                    <a:pt x="549" y="29744"/>
                  </a:lnTo>
                  <a:lnTo>
                    <a:pt x="115" y="30087"/>
                  </a:lnTo>
                  <a:lnTo>
                    <a:pt x="24" y="30270"/>
                  </a:lnTo>
                  <a:lnTo>
                    <a:pt x="1" y="30453"/>
                  </a:lnTo>
                  <a:lnTo>
                    <a:pt x="207" y="30979"/>
                  </a:lnTo>
                  <a:lnTo>
                    <a:pt x="367" y="31207"/>
                  </a:lnTo>
                  <a:lnTo>
                    <a:pt x="618" y="31596"/>
                  </a:lnTo>
                  <a:lnTo>
                    <a:pt x="869" y="32007"/>
                  </a:lnTo>
                  <a:lnTo>
                    <a:pt x="961" y="32076"/>
                  </a:lnTo>
                  <a:lnTo>
                    <a:pt x="1258" y="32144"/>
                  </a:lnTo>
                  <a:lnTo>
                    <a:pt x="1784" y="32076"/>
                  </a:lnTo>
                  <a:lnTo>
                    <a:pt x="1967" y="32053"/>
                  </a:lnTo>
                  <a:lnTo>
                    <a:pt x="2310" y="31893"/>
                  </a:lnTo>
                  <a:lnTo>
                    <a:pt x="2653" y="31573"/>
                  </a:lnTo>
                  <a:lnTo>
                    <a:pt x="3110" y="31207"/>
                  </a:lnTo>
                  <a:lnTo>
                    <a:pt x="3544" y="30979"/>
                  </a:lnTo>
                  <a:lnTo>
                    <a:pt x="4162" y="30910"/>
                  </a:lnTo>
                  <a:lnTo>
                    <a:pt x="4870" y="30819"/>
                  </a:lnTo>
                  <a:lnTo>
                    <a:pt x="5419" y="30796"/>
                  </a:lnTo>
                  <a:lnTo>
                    <a:pt x="5785" y="30910"/>
                  </a:lnTo>
                  <a:lnTo>
                    <a:pt x="5853" y="31001"/>
                  </a:lnTo>
                  <a:lnTo>
                    <a:pt x="6173" y="31116"/>
                  </a:lnTo>
                  <a:lnTo>
                    <a:pt x="6379" y="31161"/>
                  </a:lnTo>
                  <a:lnTo>
                    <a:pt x="6608" y="31230"/>
                  </a:lnTo>
                  <a:lnTo>
                    <a:pt x="6951" y="31596"/>
                  </a:lnTo>
                  <a:lnTo>
                    <a:pt x="7019" y="31824"/>
                  </a:lnTo>
                  <a:lnTo>
                    <a:pt x="7248" y="32442"/>
                  </a:lnTo>
                  <a:lnTo>
                    <a:pt x="7362" y="33059"/>
                  </a:lnTo>
                  <a:lnTo>
                    <a:pt x="7431" y="33722"/>
                  </a:lnTo>
                  <a:lnTo>
                    <a:pt x="7499" y="34476"/>
                  </a:lnTo>
                  <a:lnTo>
                    <a:pt x="7522" y="35025"/>
                  </a:lnTo>
                  <a:lnTo>
                    <a:pt x="7568" y="35482"/>
                  </a:lnTo>
                  <a:lnTo>
                    <a:pt x="7637" y="35757"/>
                  </a:lnTo>
                  <a:lnTo>
                    <a:pt x="7911" y="36237"/>
                  </a:lnTo>
                  <a:lnTo>
                    <a:pt x="8048" y="36328"/>
                  </a:lnTo>
                  <a:lnTo>
                    <a:pt x="8208" y="36443"/>
                  </a:lnTo>
                  <a:lnTo>
                    <a:pt x="8574" y="36945"/>
                  </a:lnTo>
                  <a:lnTo>
                    <a:pt x="8643" y="37174"/>
                  </a:lnTo>
                  <a:lnTo>
                    <a:pt x="8665" y="37426"/>
                  </a:lnTo>
                  <a:lnTo>
                    <a:pt x="8620" y="37974"/>
                  </a:lnTo>
                  <a:lnTo>
                    <a:pt x="8460" y="38203"/>
                  </a:lnTo>
                  <a:lnTo>
                    <a:pt x="8025" y="38637"/>
                  </a:lnTo>
                  <a:lnTo>
                    <a:pt x="7797" y="39003"/>
                  </a:lnTo>
                  <a:lnTo>
                    <a:pt x="7728" y="39117"/>
                  </a:lnTo>
                  <a:lnTo>
                    <a:pt x="7797" y="39552"/>
                  </a:lnTo>
                  <a:lnTo>
                    <a:pt x="7819" y="39689"/>
                  </a:lnTo>
                  <a:lnTo>
                    <a:pt x="7865" y="39826"/>
                  </a:lnTo>
                  <a:lnTo>
                    <a:pt x="7911" y="39757"/>
                  </a:lnTo>
                  <a:lnTo>
                    <a:pt x="7980" y="39735"/>
                  </a:lnTo>
                  <a:lnTo>
                    <a:pt x="8094" y="39757"/>
                  </a:lnTo>
                  <a:lnTo>
                    <a:pt x="8277" y="39986"/>
                  </a:lnTo>
                  <a:lnTo>
                    <a:pt x="8414" y="40055"/>
                  </a:lnTo>
                  <a:lnTo>
                    <a:pt x="8665" y="40169"/>
                  </a:lnTo>
                  <a:lnTo>
                    <a:pt x="8917" y="40375"/>
                  </a:lnTo>
                  <a:lnTo>
                    <a:pt x="9123" y="40489"/>
                  </a:lnTo>
                  <a:lnTo>
                    <a:pt x="9328" y="40580"/>
                  </a:lnTo>
                  <a:lnTo>
                    <a:pt x="9466" y="40695"/>
                  </a:lnTo>
                  <a:lnTo>
                    <a:pt x="9603" y="41152"/>
                  </a:lnTo>
                  <a:lnTo>
                    <a:pt x="9626" y="41289"/>
                  </a:lnTo>
                  <a:lnTo>
                    <a:pt x="9694" y="41404"/>
                  </a:lnTo>
                  <a:lnTo>
                    <a:pt x="9969" y="41541"/>
                  </a:lnTo>
                  <a:lnTo>
                    <a:pt x="10083" y="41495"/>
                  </a:lnTo>
                  <a:lnTo>
                    <a:pt x="10174" y="41426"/>
                  </a:lnTo>
                  <a:lnTo>
                    <a:pt x="10426" y="41381"/>
                  </a:lnTo>
                  <a:lnTo>
                    <a:pt x="10586" y="41404"/>
                  </a:lnTo>
                  <a:lnTo>
                    <a:pt x="10746" y="41426"/>
                  </a:lnTo>
                  <a:lnTo>
                    <a:pt x="10860" y="41198"/>
                  </a:lnTo>
                  <a:lnTo>
                    <a:pt x="10837" y="41038"/>
                  </a:lnTo>
                  <a:lnTo>
                    <a:pt x="10769" y="40901"/>
                  </a:lnTo>
                  <a:lnTo>
                    <a:pt x="10586" y="40672"/>
                  </a:lnTo>
                  <a:lnTo>
                    <a:pt x="10449" y="40603"/>
                  </a:lnTo>
                  <a:lnTo>
                    <a:pt x="10311" y="40535"/>
                  </a:lnTo>
                  <a:lnTo>
                    <a:pt x="10311" y="40169"/>
                  </a:lnTo>
                  <a:lnTo>
                    <a:pt x="10334" y="40055"/>
                  </a:lnTo>
                  <a:lnTo>
                    <a:pt x="10334" y="39940"/>
                  </a:lnTo>
                  <a:lnTo>
                    <a:pt x="10403" y="39620"/>
                  </a:lnTo>
                  <a:lnTo>
                    <a:pt x="10517" y="39506"/>
                  </a:lnTo>
                  <a:lnTo>
                    <a:pt x="10631" y="39483"/>
                  </a:lnTo>
                  <a:lnTo>
                    <a:pt x="10746" y="39666"/>
                  </a:lnTo>
                  <a:lnTo>
                    <a:pt x="10929" y="39780"/>
                  </a:lnTo>
                  <a:lnTo>
                    <a:pt x="11112" y="39872"/>
                  </a:lnTo>
                  <a:lnTo>
                    <a:pt x="11249" y="40146"/>
                  </a:lnTo>
                  <a:lnTo>
                    <a:pt x="11363" y="40283"/>
                  </a:lnTo>
                  <a:lnTo>
                    <a:pt x="11569" y="40489"/>
                  </a:lnTo>
                  <a:lnTo>
                    <a:pt x="11797" y="40603"/>
                  </a:lnTo>
                  <a:lnTo>
                    <a:pt x="12049" y="40809"/>
                  </a:lnTo>
                  <a:lnTo>
                    <a:pt x="12255" y="41015"/>
                  </a:lnTo>
                  <a:lnTo>
                    <a:pt x="12460" y="41106"/>
                  </a:lnTo>
                  <a:lnTo>
                    <a:pt x="12849" y="41243"/>
                  </a:lnTo>
                  <a:lnTo>
                    <a:pt x="13032" y="41335"/>
                  </a:lnTo>
                  <a:lnTo>
                    <a:pt x="13009" y="41518"/>
                  </a:lnTo>
                  <a:lnTo>
                    <a:pt x="12986" y="41655"/>
                  </a:lnTo>
                  <a:lnTo>
                    <a:pt x="12918" y="41929"/>
                  </a:lnTo>
                  <a:lnTo>
                    <a:pt x="12735" y="42135"/>
                  </a:lnTo>
                  <a:lnTo>
                    <a:pt x="12643" y="42341"/>
                  </a:lnTo>
                  <a:lnTo>
                    <a:pt x="12575" y="42409"/>
                  </a:lnTo>
                  <a:lnTo>
                    <a:pt x="12506" y="42615"/>
                  </a:lnTo>
                  <a:lnTo>
                    <a:pt x="12506" y="43004"/>
                  </a:lnTo>
                  <a:lnTo>
                    <a:pt x="12483" y="43118"/>
                  </a:lnTo>
                  <a:lnTo>
                    <a:pt x="12323" y="43232"/>
                  </a:lnTo>
                  <a:lnTo>
                    <a:pt x="12232" y="43255"/>
                  </a:lnTo>
                  <a:lnTo>
                    <a:pt x="12163" y="43324"/>
                  </a:lnTo>
                  <a:lnTo>
                    <a:pt x="12209" y="43735"/>
                  </a:lnTo>
                  <a:lnTo>
                    <a:pt x="12232" y="43895"/>
                  </a:lnTo>
                  <a:lnTo>
                    <a:pt x="12278" y="43987"/>
                  </a:lnTo>
                  <a:lnTo>
                    <a:pt x="12781" y="43987"/>
                  </a:lnTo>
                  <a:lnTo>
                    <a:pt x="12918" y="43964"/>
                  </a:lnTo>
                  <a:lnTo>
                    <a:pt x="13009" y="43758"/>
                  </a:lnTo>
                  <a:lnTo>
                    <a:pt x="13078" y="43644"/>
                  </a:lnTo>
                  <a:lnTo>
                    <a:pt x="13169" y="43553"/>
                  </a:lnTo>
                  <a:lnTo>
                    <a:pt x="13443" y="43484"/>
                  </a:lnTo>
                  <a:lnTo>
                    <a:pt x="13855" y="43484"/>
                  </a:lnTo>
                  <a:lnTo>
                    <a:pt x="14015" y="43255"/>
                  </a:lnTo>
                  <a:lnTo>
                    <a:pt x="14061" y="43050"/>
                  </a:lnTo>
                  <a:lnTo>
                    <a:pt x="14129" y="42707"/>
                  </a:lnTo>
                  <a:lnTo>
                    <a:pt x="14152" y="42524"/>
                  </a:lnTo>
                  <a:lnTo>
                    <a:pt x="14221" y="42227"/>
                  </a:lnTo>
                  <a:lnTo>
                    <a:pt x="14244" y="41746"/>
                  </a:lnTo>
                  <a:lnTo>
                    <a:pt x="14152" y="41358"/>
                  </a:lnTo>
                  <a:lnTo>
                    <a:pt x="14129" y="41061"/>
                  </a:lnTo>
                  <a:lnTo>
                    <a:pt x="14152" y="40946"/>
                  </a:lnTo>
                  <a:lnTo>
                    <a:pt x="14312" y="40992"/>
                  </a:lnTo>
                  <a:lnTo>
                    <a:pt x="14472" y="41015"/>
                  </a:lnTo>
                  <a:lnTo>
                    <a:pt x="14609" y="41061"/>
                  </a:lnTo>
                  <a:lnTo>
                    <a:pt x="14724" y="41266"/>
                  </a:lnTo>
                  <a:lnTo>
                    <a:pt x="14792" y="41404"/>
                  </a:lnTo>
                  <a:lnTo>
                    <a:pt x="14884" y="41655"/>
                  </a:lnTo>
                  <a:lnTo>
                    <a:pt x="14952" y="41861"/>
                  </a:lnTo>
                  <a:lnTo>
                    <a:pt x="15135" y="41906"/>
                  </a:lnTo>
                  <a:lnTo>
                    <a:pt x="15387" y="41929"/>
                  </a:lnTo>
                  <a:lnTo>
                    <a:pt x="15638" y="41952"/>
                  </a:lnTo>
                  <a:lnTo>
                    <a:pt x="15844" y="41861"/>
                  </a:lnTo>
                  <a:lnTo>
                    <a:pt x="15935" y="41769"/>
                  </a:lnTo>
                  <a:lnTo>
                    <a:pt x="15935" y="41381"/>
                  </a:lnTo>
                  <a:lnTo>
                    <a:pt x="15981" y="41266"/>
                  </a:lnTo>
                  <a:lnTo>
                    <a:pt x="16050" y="40923"/>
                  </a:lnTo>
                  <a:lnTo>
                    <a:pt x="16050" y="40558"/>
                  </a:lnTo>
                  <a:lnTo>
                    <a:pt x="15890" y="40306"/>
                  </a:lnTo>
                  <a:lnTo>
                    <a:pt x="15501" y="39666"/>
                  </a:lnTo>
                  <a:lnTo>
                    <a:pt x="15295" y="39506"/>
                  </a:lnTo>
                  <a:lnTo>
                    <a:pt x="15135" y="39346"/>
                  </a:lnTo>
                  <a:lnTo>
                    <a:pt x="14952" y="38889"/>
                  </a:lnTo>
                  <a:lnTo>
                    <a:pt x="14998" y="38683"/>
                  </a:lnTo>
                  <a:lnTo>
                    <a:pt x="15250" y="38317"/>
                  </a:lnTo>
                  <a:lnTo>
                    <a:pt x="15547" y="37883"/>
                  </a:lnTo>
                  <a:lnTo>
                    <a:pt x="15661" y="37654"/>
                  </a:lnTo>
                  <a:lnTo>
                    <a:pt x="15821" y="37197"/>
                  </a:lnTo>
                  <a:lnTo>
                    <a:pt x="15821" y="36923"/>
                  </a:lnTo>
                  <a:lnTo>
                    <a:pt x="15775" y="36603"/>
                  </a:lnTo>
                  <a:lnTo>
                    <a:pt x="15570" y="36008"/>
                  </a:lnTo>
                  <a:lnTo>
                    <a:pt x="15295" y="35688"/>
                  </a:lnTo>
                  <a:lnTo>
                    <a:pt x="14975" y="35459"/>
                  </a:lnTo>
                  <a:lnTo>
                    <a:pt x="14541" y="35254"/>
                  </a:lnTo>
                  <a:lnTo>
                    <a:pt x="14404" y="35002"/>
                  </a:lnTo>
                  <a:lnTo>
                    <a:pt x="14449" y="34774"/>
                  </a:lnTo>
                  <a:lnTo>
                    <a:pt x="14655" y="33836"/>
                  </a:lnTo>
                  <a:lnTo>
                    <a:pt x="14792" y="33356"/>
                  </a:lnTo>
                  <a:lnTo>
                    <a:pt x="15181" y="32876"/>
                  </a:lnTo>
                  <a:lnTo>
                    <a:pt x="15547" y="32350"/>
                  </a:lnTo>
                  <a:lnTo>
                    <a:pt x="15638" y="32122"/>
                  </a:lnTo>
                  <a:lnTo>
                    <a:pt x="15638" y="31573"/>
                  </a:lnTo>
                  <a:lnTo>
                    <a:pt x="15547" y="31321"/>
                  </a:lnTo>
                  <a:lnTo>
                    <a:pt x="15455" y="31070"/>
                  </a:lnTo>
                  <a:lnTo>
                    <a:pt x="15432" y="30384"/>
                  </a:lnTo>
                  <a:lnTo>
                    <a:pt x="15547" y="30156"/>
                  </a:lnTo>
                  <a:lnTo>
                    <a:pt x="15753" y="29973"/>
                  </a:lnTo>
                  <a:lnTo>
                    <a:pt x="16324" y="29744"/>
                  </a:lnTo>
                  <a:lnTo>
                    <a:pt x="16530" y="29744"/>
                  </a:lnTo>
                  <a:lnTo>
                    <a:pt x="16736" y="29813"/>
                  </a:lnTo>
                  <a:lnTo>
                    <a:pt x="17170" y="29927"/>
                  </a:lnTo>
                  <a:lnTo>
                    <a:pt x="17376" y="29927"/>
                  </a:lnTo>
                  <a:lnTo>
                    <a:pt x="17444" y="29858"/>
                  </a:lnTo>
                  <a:lnTo>
                    <a:pt x="17581" y="29698"/>
                  </a:lnTo>
                  <a:lnTo>
                    <a:pt x="18176" y="29538"/>
                  </a:lnTo>
                  <a:lnTo>
                    <a:pt x="18450" y="29538"/>
                  </a:lnTo>
                  <a:lnTo>
                    <a:pt x="18679" y="29630"/>
                  </a:lnTo>
                  <a:lnTo>
                    <a:pt x="19068" y="29858"/>
                  </a:lnTo>
                  <a:lnTo>
                    <a:pt x="19273" y="29904"/>
                  </a:lnTo>
                  <a:lnTo>
                    <a:pt x="19868" y="29858"/>
                  </a:lnTo>
                  <a:lnTo>
                    <a:pt x="20233" y="29813"/>
                  </a:lnTo>
                  <a:lnTo>
                    <a:pt x="20691" y="29973"/>
                  </a:lnTo>
                  <a:lnTo>
                    <a:pt x="21445" y="30110"/>
                  </a:lnTo>
                  <a:lnTo>
                    <a:pt x="21674" y="30041"/>
                  </a:lnTo>
                  <a:lnTo>
                    <a:pt x="21925" y="29744"/>
                  </a:lnTo>
                  <a:lnTo>
                    <a:pt x="22017" y="29470"/>
                  </a:lnTo>
                  <a:lnTo>
                    <a:pt x="22017" y="29287"/>
                  </a:lnTo>
                  <a:lnTo>
                    <a:pt x="21925" y="28532"/>
                  </a:lnTo>
                  <a:lnTo>
                    <a:pt x="21948" y="27984"/>
                  </a:lnTo>
                  <a:lnTo>
                    <a:pt x="21994" y="27755"/>
                  </a:lnTo>
                  <a:lnTo>
                    <a:pt x="22108" y="27435"/>
                  </a:lnTo>
                  <a:lnTo>
                    <a:pt x="22222" y="27321"/>
                  </a:lnTo>
                  <a:lnTo>
                    <a:pt x="22314" y="27321"/>
                  </a:lnTo>
                  <a:lnTo>
                    <a:pt x="22885" y="27344"/>
                  </a:lnTo>
                  <a:lnTo>
                    <a:pt x="23388" y="27321"/>
                  </a:lnTo>
                  <a:lnTo>
                    <a:pt x="23480" y="27275"/>
                  </a:lnTo>
                  <a:lnTo>
                    <a:pt x="23686" y="26909"/>
                  </a:lnTo>
                  <a:lnTo>
                    <a:pt x="23846" y="26749"/>
                  </a:lnTo>
                  <a:lnTo>
                    <a:pt x="23960" y="26612"/>
                  </a:lnTo>
                  <a:lnTo>
                    <a:pt x="24189" y="26246"/>
                  </a:lnTo>
                  <a:lnTo>
                    <a:pt x="24394" y="26200"/>
                  </a:lnTo>
                  <a:lnTo>
                    <a:pt x="24646" y="26200"/>
                  </a:lnTo>
                  <a:lnTo>
                    <a:pt x="24989" y="26155"/>
                  </a:lnTo>
                  <a:lnTo>
                    <a:pt x="25103" y="26040"/>
                  </a:lnTo>
                  <a:lnTo>
                    <a:pt x="25103" y="25949"/>
                  </a:lnTo>
                  <a:lnTo>
                    <a:pt x="25057" y="25629"/>
                  </a:lnTo>
                  <a:lnTo>
                    <a:pt x="25080" y="25034"/>
                  </a:lnTo>
                  <a:lnTo>
                    <a:pt x="25149" y="24760"/>
                  </a:lnTo>
                  <a:lnTo>
                    <a:pt x="25217" y="24714"/>
                  </a:lnTo>
                  <a:lnTo>
                    <a:pt x="25766" y="24783"/>
                  </a:lnTo>
                  <a:lnTo>
                    <a:pt x="26863" y="24783"/>
                  </a:lnTo>
                  <a:lnTo>
                    <a:pt x="27435" y="24714"/>
                  </a:lnTo>
                  <a:lnTo>
                    <a:pt x="27846" y="24440"/>
                  </a:lnTo>
                  <a:lnTo>
                    <a:pt x="28258" y="24074"/>
                  </a:lnTo>
                  <a:lnTo>
                    <a:pt x="28487" y="23869"/>
                  </a:lnTo>
                  <a:lnTo>
                    <a:pt x="29127" y="23274"/>
                  </a:lnTo>
                  <a:lnTo>
                    <a:pt x="29264" y="23046"/>
                  </a:lnTo>
                  <a:lnTo>
                    <a:pt x="29310" y="22977"/>
                  </a:lnTo>
                  <a:lnTo>
                    <a:pt x="29378" y="22840"/>
                  </a:lnTo>
                  <a:lnTo>
                    <a:pt x="29264" y="22840"/>
                  </a:lnTo>
                  <a:lnTo>
                    <a:pt x="29195" y="22794"/>
                  </a:lnTo>
                  <a:lnTo>
                    <a:pt x="29104" y="22703"/>
                  </a:lnTo>
                  <a:lnTo>
                    <a:pt x="28944" y="22314"/>
                  </a:lnTo>
                  <a:lnTo>
                    <a:pt x="28921" y="22085"/>
                  </a:lnTo>
                  <a:lnTo>
                    <a:pt x="28967" y="21217"/>
                  </a:lnTo>
                  <a:lnTo>
                    <a:pt x="28990" y="20371"/>
                  </a:lnTo>
                  <a:lnTo>
                    <a:pt x="28967" y="20096"/>
                  </a:lnTo>
                  <a:lnTo>
                    <a:pt x="28898" y="19433"/>
                  </a:lnTo>
                  <a:lnTo>
                    <a:pt x="28830" y="19319"/>
                  </a:lnTo>
                  <a:lnTo>
                    <a:pt x="28281" y="19273"/>
                  </a:lnTo>
                  <a:lnTo>
                    <a:pt x="27618" y="19273"/>
                  </a:lnTo>
                  <a:lnTo>
                    <a:pt x="27435" y="19250"/>
                  </a:lnTo>
                  <a:lnTo>
                    <a:pt x="27138" y="19113"/>
                  </a:lnTo>
                  <a:lnTo>
                    <a:pt x="27001" y="18953"/>
                  </a:lnTo>
                  <a:lnTo>
                    <a:pt x="26703" y="18656"/>
                  </a:lnTo>
                  <a:lnTo>
                    <a:pt x="26543" y="18359"/>
                  </a:lnTo>
                  <a:lnTo>
                    <a:pt x="26498" y="17833"/>
                  </a:lnTo>
                  <a:lnTo>
                    <a:pt x="26475" y="17239"/>
                  </a:lnTo>
                  <a:lnTo>
                    <a:pt x="26475" y="16987"/>
                  </a:lnTo>
                  <a:lnTo>
                    <a:pt x="26772" y="16507"/>
                  </a:lnTo>
                  <a:lnTo>
                    <a:pt x="26886" y="16347"/>
                  </a:lnTo>
                  <a:lnTo>
                    <a:pt x="27138" y="16073"/>
                  </a:lnTo>
                  <a:lnTo>
                    <a:pt x="27389" y="15821"/>
                  </a:lnTo>
                  <a:lnTo>
                    <a:pt x="27572" y="15707"/>
                  </a:lnTo>
                  <a:lnTo>
                    <a:pt x="27984" y="15593"/>
                  </a:lnTo>
                  <a:lnTo>
                    <a:pt x="28144" y="15478"/>
                  </a:lnTo>
                  <a:lnTo>
                    <a:pt x="28121" y="15410"/>
                  </a:lnTo>
                  <a:lnTo>
                    <a:pt x="28052" y="15250"/>
                  </a:lnTo>
                  <a:lnTo>
                    <a:pt x="28029" y="15021"/>
                  </a:lnTo>
                  <a:lnTo>
                    <a:pt x="27938" y="14907"/>
                  </a:lnTo>
                  <a:lnTo>
                    <a:pt x="27824" y="14884"/>
                  </a:lnTo>
                  <a:lnTo>
                    <a:pt x="27343" y="14861"/>
                  </a:lnTo>
                  <a:lnTo>
                    <a:pt x="26863" y="14861"/>
                  </a:lnTo>
                  <a:lnTo>
                    <a:pt x="26635" y="14815"/>
                  </a:lnTo>
                  <a:lnTo>
                    <a:pt x="26383" y="14724"/>
                  </a:lnTo>
                  <a:lnTo>
                    <a:pt x="26338" y="14587"/>
                  </a:lnTo>
                  <a:lnTo>
                    <a:pt x="26338" y="14404"/>
                  </a:lnTo>
                  <a:lnTo>
                    <a:pt x="26520" y="14061"/>
                  </a:lnTo>
                  <a:lnTo>
                    <a:pt x="26543" y="13947"/>
                  </a:lnTo>
                  <a:lnTo>
                    <a:pt x="26658" y="13649"/>
                  </a:lnTo>
                  <a:lnTo>
                    <a:pt x="26886" y="13466"/>
                  </a:lnTo>
                  <a:lnTo>
                    <a:pt x="27001" y="13375"/>
                  </a:lnTo>
                  <a:lnTo>
                    <a:pt x="27298" y="12986"/>
                  </a:lnTo>
                  <a:lnTo>
                    <a:pt x="27343" y="12849"/>
                  </a:lnTo>
                  <a:lnTo>
                    <a:pt x="27389" y="12735"/>
                  </a:lnTo>
                  <a:lnTo>
                    <a:pt x="27709" y="12621"/>
                  </a:lnTo>
                  <a:lnTo>
                    <a:pt x="27846" y="12598"/>
                  </a:lnTo>
                  <a:lnTo>
                    <a:pt x="28327" y="12552"/>
                  </a:lnTo>
                  <a:lnTo>
                    <a:pt x="28830" y="12575"/>
                  </a:lnTo>
                  <a:lnTo>
                    <a:pt x="28967" y="12575"/>
                  </a:lnTo>
                  <a:lnTo>
                    <a:pt x="29195" y="12415"/>
                  </a:lnTo>
                  <a:lnTo>
                    <a:pt x="29195" y="12232"/>
                  </a:lnTo>
                  <a:lnTo>
                    <a:pt x="29150" y="11660"/>
                  </a:lnTo>
                  <a:lnTo>
                    <a:pt x="29081" y="11317"/>
                  </a:lnTo>
                  <a:lnTo>
                    <a:pt x="28944" y="11135"/>
                  </a:lnTo>
                  <a:lnTo>
                    <a:pt x="28692" y="10952"/>
                  </a:lnTo>
                  <a:lnTo>
                    <a:pt x="28395" y="10700"/>
                  </a:lnTo>
                  <a:lnTo>
                    <a:pt x="28121" y="10403"/>
                  </a:lnTo>
                  <a:lnTo>
                    <a:pt x="28029" y="10312"/>
                  </a:lnTo>
                  <a:lnTo>
                    <a:pt x="28006" y="10083"/>
                  </a:lnTo>
                  <a:lnTo>
                    <a:pt x="28098" y="10060"/>
                  </a:lnTo>
                  <a:lnTo>
                    <a:pt x="28487" y="10037"/>
                  </a:lnTo>
                  <a:lnTo>
                    <a:pt x="28921" y="10037"/>
                  </a:lnTo>
                  <a:lnTo>
                    <a:pt x="29081" y="10014"/>
                  </a:lnTo>
                  <a:lnTo>
                    <a:pt x="29378" y="9740"/>
                  </a:lnTo>
                  <a:lnTo>
                    <a:pt x="29493" y="9694"/>
                  </a:lnTo>
                  <a:lnTo>
                    <a:pt x="29584" y="9626"/>
                  </a:lnTo>
                  <a:lnTo>
                    <a:pt x="29813" y="9397"/>
                  </a:lnTo>
                  <a:lnTo>
                    <a:pt x="29950" y="9374"/>
                  </a:lnTo>
                  <a:lnTo>
                    <a:pt x="30064" y="9328"/>
                  </a:lnTo>
                  <a:lnTo>
                    <a:pt x="30201" y="9077"/>
                  </a:lnTo>
                  <a:lnTo>
                    <a:pt x="30155" y="8940"/>
                  </a:lnTo>
                  <a:lnTo>
                    <a:pt x="30110" y="8780"/>
                  </a:lnTo>
                  <a:lnTo>
                    <a:pt x="29973" y="8437"/>
                  </a:lnTo>
                  <a:lnTo>
                    <a:pt x="29767" y="8323"/>
                  </a:lnTo>
                  <a:lnTo>
                    <a:pt x="29538" y="8231"/>
                  </a:lnTo>
                  <a:lnTo>
                    <a:pt x="29264" y="7911"/>
                  </a:lnTo>
                  <a:lnTo>
                    <a:pt x="29104" y="7751"/>
                  </a:lnTo>
                  <a:lnTo>
                    <a:pt x="28830" y="7454"/>
                  </a:lnTo>
                  <a:lnTo>
                    <a:pt x="28441" y="7202"/>
                  </a:lnTo>
                  <a:lnTo>
                    <a:pt x="28212" y="7088"/>
                  </a:lnTo>
                  <a:lnTo>
                    <a:pt x="27801" y="6928"/>
                  </a:lnTo>
                  <a:lnTo>
                    <a:pt x="27732" y="6768"/>
                  </a:lnTo>
                  <a:lnTo>
                    <a:pt x="27664" y="6356"/>
                  </a:lnTo>
                  <a:lnTo>
                    <a:pt x="27595" y="5876"/>
                  </a:lnTo>
                  <a:lnTo>
                    <a:pt x="27572" y="5739"/>
                  </a:lnTo>
                  <a:lnTo>
                    <a:pt x="27686" y="5396"/>
                  </a:lnTo>
                  <a:lnTo>
                    <a:pt x="27801" y="5259"/>
                  </a:lnTo>
                  <a:lnTo>
                    <a:pt x="27504" y="5145"/>
                  </a:lnTo>
                  <a:lnTo>
                    <a:pt x="27412" y="5030"/>
                  </a:lnTo>
                  <a:lnTo>
                    <a:pt x="27275" y="4893"/>
                  </a:lnTo>
                  <a:lnTo>
                    <a:pt x="27138" y="4642"/>
                  </a:lnTo>
                  <a:lnTo>
                    <a:pt x="27023" y="4505"/>
                  </a:lnTo>
                  <a:lnTo>
                    <a:pt x="26635" y="4505"/>
                  </a:lnTo>
                  <a:lnTo>
                    <a:pt x="26406" y="4573"/>
                  </a:lnTo>
                  <a:lnTo>
                    <a:pt x="26246" y="4665"/>
                  </a:lnTo>
                  <a:lnTo>
                    <a:pt x="26109" y="4962"/>
                  </a:lnTo>
                  <a:lnTo>
                    <a:pt x="26040" y="5099"/>
                  </a:lnTo>
                  <a:lnTo>
                    <a:pt x="25949" y="5191"/>
                  </a:lnTo>
                  <a:lnTo>
                    <a:pt x="25263" y="5191"/>
                  </a:lnTo>
                  <a:lnTo>
                    <a:pt x="24966" y="4939"/>
                  </a:lnTo>
                  <a:lnTo>
                    <a:pt x="24852" y="4756"/>
                  </a:lnTo>
                  <a:lnTo>
                    <a:pt x="24783" y="4596"/>
                  </a:lnTo>
                  <a:lnTo>
                    <a:pt x="24577" y="4367"/>
                  </a:lnTo>
                  <a:lnTo>
                    <a:pt x="24463" y="4299"/>
                  </a:lnTo>
                  <a:lnTo>
                    <a:pt x="24303" y="4299"/>
                  </a:lnTo>
                  <a:lnTo>
                    <a:pt x="24006" y="4665"/>
                  </a:lnTo>
                  <a:lnTo>
                    <a:pt x="23891" y="4779"/>
                  </a:lnTo>
                  <a:lnTo>
                    <a:pt x="23777" y="4916"/>
                  </a:lnTo>
                  <a:lnTo>
                    <a:pt x="23526" y="5259"/>
                  </a:lnTo>
                  <a:lnTo>
                    <a:pt x="23503" y="5442"/>
                  </a:lnTo>
                  <a:lnTo>
                    <a:pt x="23526" y="5602"/>
                  </a:lnTo>
                  <a:lnTo>
                    <a:pt x="23708" y="5808"/>
                  </a:lnTo>
                  <a:lnTo>
                    <a:pt x="23846" y="5853"/>
                  </a:lnTo>
                  <a:lnTo>
                    <a:pt x="24143" y="5991"/>
                  </a:lnTo>
                  <a:lnTo>
                    <a:pt x="24463" y="6288"/>
                  </a:lnTo>
                  <a:lnTo>
                    <a:pt x="24554" y="6402"/>
                  </a:lnTo>
                  <a:lnTo>
                    <a:pt x="24440" y="6745"/>
                  </a:lnTo>
                  <a:lnTo>
                    <a:pt x="24371" y="6928"/>
                  </a:lnTo>
                  <a:lnTo>
                    <a:pt x="24326" y="7019"/>
                  </a:lnTo>
                  <a:lnTo>
                    <a:pt x="24166" y="7088"/>
                  </a:lnTo>
                  <a:lnTo>
                    <a:pt x="23823" y="7042"/>
                  </a:lnTo>
                  <a:lnTo>
                    <a:pt x="23548" y="6997"/>
                  </a:lnTo>
                  <a:lnTo>
                    <a:pt x="23343" y="6951"/>
                  </a:lnTo>
                  <a:lnTo>
                    <a:pt x="23137" y="6791"/>
                  </a:lnTo>
                  <a:lnTo>
                    <a:pt x="23068" y="6585"/>
                  </a:lnTo>
                  <a:lnTo>
                    <a:pt x="23023" y="6494"/>
                  </a:lnTo>
                  <a:lnTo>
                    <a:pt x="22885" y="6379"/>
                  </a:lnTo>
                  <a:lnTo>
                    <a:pt x="22611" y="6356"/>
                  </a:lnTo>
                  <a:lnTo>
                    <a:pt x="22405" y="6379"/>
                  </a:lnTo>
                  <a:lnTo>
                    <a:pt x="22245" y="6356"/>
                  </a:lnTo>
                  <a:lnTo>
                    <a:pt x="21994" y="6219"/>
                  </a:lnTo>
                  <a:lnTo>
                    <a:pt x="21902" y="6128"/>
                  </a:lnTo>
                  <a:lnTo>
                    <a:pt x="21788" y="5785"/>
                  </a:lnTo>
                  <a:lnTo>
                    <a:pt x="21765" y="5259"/>
                  </a:lnTo>
                  <a:lnTo>
                    <a:pt x="21765" y="5076"/>
                  </a:lnTo>
                  <a:lnTo>
                    <a:pt x="21925" y="5008"/>
                  </a:lnTo>
                  <a:lnTo>
                    <a:pt x="22131" y="4939"/>
                  </a:lnTo>
                  <a:lnTo>
                    <a:pt x="22337" y="4848"/>
                  </a:lnTo>
                  <a:lnTo>
                    <a:pt x="22657" y="4528"/>
                  </a:lnTo>
                  <a:lnTo>
                    <a:pt x="22771" y="4390"/>
                  </a:lnTo>
                  <a:lnTo>
                    <a:pt x="22817" y="4322"/>
                  </a:lnTo>
                  <a:lnTo>
                    <a:pt x="22794" y="4162"/>
                  </a:lnTo>
                  <a:lnTo>
                    <a:pt x="22611" y="3910"/>
                  </a:lnTo>
                  <a:lnTo>
                    <a:pt x="22543" y="3796"/>
                  </a:lnTo>
                  <a:lnTo>
                    <a:pt x="22405" y="3384"/>
                  </a:lnTo>
                  <a:lnTo>
                    <a:pt x="22337" y="2744"/>
                  </a:lnTo>
                  <a:lnTo>
                    <a:pt x="22382" y="2493"/>
                  </a:lnTo>
                  <a:lnTo>
                    <a:pt x="22771" y="2104"/>
                  </a:lnTo>
                  <a:lnTo>
                    <a:pt x="23023" y="1967"/>
                  </a:lnTo>
                  <a:lnTo>
                    <a:pt x="23251" y="1830"/>
                  </a:lnTo>
                  <a:lnTo>
                    <a:pt x="23457" y="1418"/>
                  </a:lnTo>
                  <a:lnTo>
                    <a:pt x="23617" y="1213"/>
                  </a:lnTo>
                  <a:lnTo>
                    <a:pt x="23777" y="1030"/>
                  </a:lnTo>
                  <a:lnTo>
                    <a:pt x="23800" y="595"/>
                  </a:lnTo>
                  <a:lnTo>
                    <a:pt x="23800" y="344"/>
                  </a:lnTo>
                  <a:lnTo>
                    <a:pt x="23800" y="230"/>
                  </a:lnTo>
                  <a:lnTo>
                    <a:pt x="23686" y="138"/>
                  </a:lnTo>
                  <a:lnTo>
                    <a:pt x="23388" y="115"/>
                  </a:lnTo>
                  <a:lnTo>
                    <a:pt x="23183" y="92"/>
                  </a:lnTo>
                  <a:lnTo>
                    <a:pt x="22977" y="92"/>
                  </a:lnTo>
                  <a:lnTo>
                    <a:pt x="22497" y="275"/>
                  </a:lnTo>
                  <a:lnTo>
                    <a:pt x="22314" y="344"/>
                  </a:lnTo>
                  <a:lnTo>
                    <a:pt x="22085" y="572"/>
                  </a:lnTo>
                  <a:lnTo>
                    <a:pt x="21857" y="732"/>
                  </a:lnTo>
                  <a:lnTo>
                    <a:pt x="21399" y="778"/>
                  </a:lnTo>
                  <a:lnTo>
                    <a:pt x="20828" y="755"/>
                  </a:lnTo>
                  <a:lnTo>
                    <a:pt x="20576" y="710"/>
                  </a:lnTo>
                  <a:lnTo>
                    <a:pt x="20142" y="527"/>
                  </a:lnTo>
                  <a:lnTo>
                    <a:pt x="20028" y="344"/>
                  </a:lnTo>
                  <a:lnTo>
                    <a:pt x="19913" y="161"/>
                  </a:lnTo>
                  <a:lnTo>
                    <a:pt x="19799" y="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94"/>
            <p:cNvSpPr/>
            <p:nvPr/>
          </p:nvSpPr>
          <p:spPr>
            <a:xfrm>
              <a:off x="5118515" y="3412959"/>
              <a:ext cx="336863" cy="257163"/>
            </a:xfrm>
            <a:custGeom>
              <a:avLst/>
              <a:gdLst/>
              <a:ahLst/>
              <a:cxnLst/>
              <a:rect l="l" t="t" r="r" b="b"/>
              <a:pathLst>
                <a:path w="14975" h="11432" fill="none" extrusionOk="0">
                  <a:moveTo>
                    <a:pt x="13786" y="8711"/>
                  </a:moveTo>
                  <a:lnTo>
                    <a:pt x="13946" y="8277"/>
                  </a:lnTo>
                  <a:lnTo>
                    <a:pt x="14220" y="7819"/>
                  </a:lnTo>
                  <a:lnTo>
                    <a:pt x="14403" y="7659"/>
                  </a:lnTo>
                  <a:lnTo>
                    <a:pt x="14769" y="7362"/>
                  </a:lnTo>
                  <a:lnTo>
                    <a:pt x="14929" y="7088"/>
                  </a:lnTo>
                  <a:lnTo>
                    <a:pt x="14929" y="6905"/>
                  </a:lnTo>
                  <a:lnTo>
                    <a:pt x="14929" y="6516"/>
                  </a:lnTo>
                  <a:lnTo>
                    <a:pt x="14975" y="5853"/>
                  </a:lnTo>
                  <a:lnTo>
                    <a:pt x="14906" y="5510"/>
                  </a:lnTo>
                  <a:lnTo>
                    <a:pt x="14837" y="5419"/>
                  </a:lnTo>
                  <a:lnTo>
                    <a:pt x="14609" y="5305"/>
                  </a:lnTo>
                  <a:lnTo>
                    <a:pt x="14197" y="5350"/>
                  </a:lnTo>
                  <a:lnTo>
                    <a:pt x="13969" y="5259"/>
                  </a:lnTo>
                  <a:lnTo>
                    <a:pt x="13786" y="5099"/>
                  </a:lnTo>
                  <a:lnTo>
                    <a:pt x="13443" y="4733"/>
                  </a:lnTo>
                  <a:lnTo>
                    <a:pt x="13237" y="4664"/>
                  </a:lnTo>
                  <a:lnTo>
                    <a:pt x="13100" y="4619"/>
                  </a:lnTo>
                  <a:lnTo>
                    <a:pt x="12940" y="4436"/>
                  </a:lnTo>
                  <a:lnTo>
                    <a:pt x="12826" y="4047"/>
                  </a:lnTo>
                  <a:lnTo>
                    <a:pt x="12803" y="3819"/>
                  </a:lnTo>
                  <a:lnTo>
                    <a:pt x="12826" y="3567"/>
                  </a:lnTo>
                  <a:lnTo>
                    <a:pt x="12940" y="3018"/>
                  </a:lnTo>
                  <a:lnTo>
                    <a:pt x="13031" y="2858"/>
                  </a:lnTo>
                  <a:lnTo>
                    <a:pt x="13168" y="2721"/>
                  </a:lnTo>
                  <a:lnTo>
                    <a:pt x="13374" y="2355"/>
                  </a:lnTo>
                  <a:lnTo>
                    <a:pt x="13397" y="2150"/>
                  </a:lnTo>
                  <a:lnTo>
                    <a:pt x="13328" y="2058"/>
                  </a:lnTo>
                  <a:lnTo>
                    <a:pt x="13146" y="1898"/>
                  </a:lnTo>
                  <a:lnTo>
                    <a:pt x="12871" y="1624"/>
                  </a:lnTo>
                  <a:lnTo>
                    <a:pt x="12665" y="1532"/>
                  </a:lnTo>
                  <a:lnTo>
                    <a:pt x="12574" y="1555"/>
                  </a:lnTo>
                  <a:lnTo>
                    <a:pt x="12368" y="1692"/>
                  </a:lnTo>
                  <a:lnTo>
                    <a:pt x="12140" y="2150"/>
                  </a:lnTo>
                  <a:lnTo>
                    <a:pt x="12003" y="2333"/>
                  </a:lnTo>
                  <a:lnTo>
                    <a:pt x="11911" y="2355"/>
                  </a:lnTo>
                  <a:lnTo>
                    <a:pt x="11728" y="2287"/>
                  </a:lnTo>
                  <a:lnTo>
                    <a:pt x="11340" y="1898"/>
                  </a:lnTo>
                  <a:lnTo>
                    <a:pt x="11202" y="1692"/>
                  </a:lnTo>
                  <a:lnTo>
                    <a:pt x="11111" y="1441"/>
                  </a:lnTo>
                  <a:lnTo>
                    <a:pt x="10974" y="1029"/>
                  </a:lnTo>
                  <a:lnTo>
                    <a:pt x="10791" y="869"/>
                  </a:lnTo>
                  <a:lnTo>
                    <a:pt x="10631" y="892"/>
                  </a:lnTo>
                  <a:lnTo>
                    <a:pt x="9831" y="961"/>
                  </a:lnTo>
                  <a:lnTo>
                    <a:pt x="9122" y="892"/>
                  </a:lnTo>
                  <a:lnTo>
                    <a:pt x="8848" y="892"/>
                  </a:lnTo>
                  <a:lnTo>
                    <a:pt x="8367" y="915"/>
                  </a:lnTo>
                  <a:lnTo>
                    <a:pt x="8070" y="824"/>
                  </a:lnTo>
                  <a:lnTo>
                    <a:pt x="7956" y="709"/>
                  </a:lnTo>
                  <a:lnTo>
                    <a:pt x="7750" y="412"/>
                  </a:lnTo>
                  <a:lnTo>
                    <a:pt x="7453" y="92"/>
                  </a:lnTo>
                  <a:lnTo>
                    <a:pt x="7202" y="1"/>
                  </a:lnTo>
                  <a:lnTo>
                    <a:pt x="7064" y="46"/>
                  </a:lnTo>
                  <a:lnTo>
                    <a:pt x="6767" y="115"/>
                  </a:lnTo>
                  <a:lnTo>
                    <a:pt x="6333" y="229"/>
                  </a:lnTo>
                  <a:lnTo>
                    <a:pt x="6127" y="412"/>
                  </a:lnTo>
                  <a:lnTo>
                    <a:pt x="5921" y="664"/>
                  </a:lnTo>
                  <a:lnTo>
                    <a:pt x="5601" y="1144"/>
                  </a:lnTo>
                  <a:lnTo>
                    <a:pt x="5510" y="1418"/>
                  </a:lnTo>
                  <a:lnTo>
                    <a:pt x="5373" y="1715"/>
                  </a:lnTo>
                  <a:lnTo>
                    <a:pt x="4938" y="2104"/>
                  </a:lnTo>
                  <a:lnTo>
                    <a:pt x="4664" y="2172"/>
                  </a:lnTo>
                  <a:lnTo>
                    <a:pt x="4572" y="2104"/>
                  </a:lnTo>
                  <a:lnTo>
                    <a:pt x="4367" y="1921"/>
                  </a:lnTo>
                  <a:lnTo>
                    <a:pt x="3978" y="1670"/>
                  </a:lnTo>
                  <a:lnTo>
                    <a:pt x="3772" y="1601"/>
                  </a:lnTo>
                  <a:lnTo>
                    <a:pt x="3727" y="1647"/>
                  </a:lnTo>
                  <a:lnTo>
                    <a:pt x="3338" y="1944"/>
                  </a:lnTo>
                  <a:lnTo>
                    <a:pt x="2835" y="2355"/>
                  </a:lnTo>
                  <a:lnTo>
                    <a:pt x="2538" y="2538"/>
                  </a:lnTo>
                  <a:lnTo>
                    <a:pt x="1966" y="2744"/>
                  </a:lnTo>
                  <a:lnTo>
                    <a:pt x="1669" y="2744"/>
                  </a:lnTo>
                  <a:lnTo>
                    <a:pt x="1600" y="2675"/>
                  </a:lnTo>
                  <a:lnTo>
                    <a:pt x="1326" y="2378"/>
                  </a:lnTo>
                  <a:lnTo>
                    <a:pt x="1029" y="2218"/>
                  </a:lnTo>
                  <a:lnTo>
                    <a:pt x="892" y="2104"/>
                  </a:lnTo>
                  <a:lnTo>
                    <a:pt x="572" y="2058"/>
                  </a:lnTo>
                  <a:lnTo>
                    <a:pt x="320" y="2058"/>
                  </a:lnTo>
                  <a:lnTo>
                    <a:pt x="0" y="2081"/>
                  </a:lnTo>
                  <a:lnTo>
                    <a:pt x="0" y="2607"/>
                  </a:lnTo>
                  <a:lnTo>
                    <a:pt x="0" y="2904"/>
                  </a:lnTo>
                  <a:lnTo>
                    <a:pt x="23" y="3041"/>
                  </a:lnTo>
                  <a:lnTo>
                    <a:pt x="206" y="3293"/>
                  </a:lnTo>
                  <a:lnTo>
                    <a:pt x="343" y="3384"/>
                  </a:lnTo>
                  <a:lnTo>
                    <a:pt x="549" y="3498"/>
                  </a:lnTo>
                  <a:lnTo>
                    <a:pt x="869" y="3704"/>
                  </a:lnTo>
                  <a:lnTo>
                    <a:pt x="1257" y="3910"/>
                  </a:lnTo>
                  <a:lnTo>
                    <a:pt x="1555" y="4047"/>
                  </a:lnTo>
                  <a:lnTo>
                    <a:pt x="1989" y="4367"/>
                  </a:lnTo>
                  <a:lnTo>
                    <a:pt x="2195" y="4573"/>
                  </a:lnTo>
                  <a:lnTo>
                    <a:pt x="2538" y="4756"/>
                  </a:lnTo>
                  <a:lnTo>
                    <a:pt x="2972" y="5007"/>
                  </a:lnTo>
                  <a:lnTo>
                    <a:pt x="3201" y="5236"/>
                  </a:lnTo>
                  <a:lnTo>
                    <a:pt x="3475" y="5396"/>
                  </a:lnTo>
                  <a:lnTo>
                    <a:pt x="3612" y="5396"/>
                  </a:lnTo>
                  <a:lnTo>
                    <a:pt x="3818" y="5442"/>
                  </a:lnTo>
                  <a:lnTo>
                    <a:pt x="3909" y="5579"/>
                  </a:lnTo>
                  <a:lnTo>
                    <a:pt x="3932" y="5716"/>
                  </a:lnTo>
                  <a:lnTo>
                    <a:pt x="3978" y="6219"/>
                  </a:lnTo>
                  <a:lnTo>
                    <a:pt x="4047" y="6493"/>
                  </a:lnTo>
                  <a:lnTo>
                    <a:pt x="4024" y="6585"/>
                  </a:lnTo>
                  <a:lnTo>
                    <a:pt x="3795" y="6722"/>
                  </a:lnTo>
                  <a:lnTo>
                    <a:pt x="3727" y="6836"/>
                  </a:lnTo>
                  <a:lnTo>
                    <a:pt x="3635" y="7065"/>
                  </a:lnTo>
                  <a:lnTo>
                    <a:pt x="3635" y="7499"/>
                  </a:lnTo>
                  <a:lnTo>
                    <a:pt x="3658" y="7956"/>
                  </a:lnTo>
                  <a:lnTo>
                    <a:pt x="3658" y="8254"/>
                  </a:lnTo>
                  <a:lnTo>
                    <a:pt x="3727" y="8619"/>
                  </a:lnTo>
                  <a:lnTo>
                    <a:pt x="3887" y="8871"/>
                  </a:lnTo>
                  <a:lnTo>
                    <a:pt x="4001" y="8940"/>
                  </a:lnTo>
                  <a:lnTo>
                    <a:pt x="4229" y="9191"/>
                  </a:lnTo>
                  <a:lnTo>
                    <a:pt x="4252" y="9351"/>
                  </a:lnTo>
                  <a:lnTo>
                    <a:pt x="4229" y="9511"/>
                  </a:lnTo>
                  <a:lnTo>
                    <a:pt x="4252" y="9694"/>
                  </a:lnTo>
                  <a:lnTo>
                    <a:pt x="4435" y="9808"/>
                  </a:lnTo>
                  <a:lnTo>
                    <a:pt x="4847" y="9945"/>
                  </a:lnTo>
                  <a:lnTo>
                    <a:pt x="5030" y="10106"/>
                  </a:lnTo>
                  <a:lnTo>
                    <a:pt x="5167" y="10174"/>
                  </a:lnTo>
                  <a:lnTo>
                    <a:pt x="5624" y="10037"/>
                  </a:lnTo>
                  <a:lnTo>
                    <a:pt x="5693" y="9991"/>
                  </a:lnTo>
                  <a:lnTo>
                    <a:pt x="5738" y="9831"/>
                  </a:lnTo>
                  <a:lnTo>
                    <a:pt x="5807" y="9580"/>
                  </a:lnTo>
                  <a:lnTo>
                    <a:pt x="5944" y="9374"/>
                  </a:lnTo>
                  <a:lnTo>
                    <a:pt x="6036" y="9122"/>
                  </a:lnTo>
                  <a:lnTo>
                    <a:pt x="6081" y="9008"/>
                  </a:lnTo>
                  <a:lnTo>
                    <a:pt x="6287" y="8848"/>
                  </a:lnTo>
                  <a:lnTo>
                    <a:pt x="6401" y="8825"/>
                  </a:lnTo>
                  <a:lnTo>
                    <a:pt x="6881" y="8825"/>
                  </a:lnTo>
                  <a:lnTo>
                    <a:pt x="7316" y="8825"/>
                  </a:lnTo>
                  <a:lnTo>
                    <a:pt x="7384" y="9077"/>
                  </a:lnTo>
                  <a:lnTo>
                    <a:pt x="7522" y="9397"/>
                  </a:lnTo>
                  <a:lnTo>
                    <a:pt x="7590" y="9488"/>
                  </a:lnTo>
                  <a:lnTo>
                    <a:pt x="7682" y="9717"/>
                  </a:lnTo>
                  <a:lnTo>
                    <a:pt x="7819" y="9763"/>
                  </a:lnTo>
                  <a:lnTo>
                    <a:pt x="7979" y="9763"/>
                  </a:lnTo>
                  <a:lnTo>
                    <a:pt x="8322" y="9694"/>
                  </a:lnTo>
                  <a:lnTo>
                    <a:pt x="8367" y="9580"/>
                  </a:lnTo>
                  <a:lnTo>
                    <a:pt x="8390" y="9443"/>
                  </a:lnTo>
                  <a:lnTo>
                    <a:pt x="8505" y="9191"/>
                  </a:lnTo>
                  <a:lnTo>
                    <a:pt x="8619" y="9168"/>
                  </a:lnTo>
                  <a:lnTo>
                    <a:pt x="8756" y="9145"/>
                  </a:lnTo>
                  <a:lnTo>
                    <a:pt x="9053" y="9168"/>
                  </a:lnTo>
                  <a:lnTo>
                    <a:pt x="9076" y="9260"/>
                  </a:lnTo>
                  <a:lnTo>
                    <a:pt x="9168" y="9465"/>
                  </a:lnTo>
                  <a:lnTo>
                    <a:pt x="9328" y="9625"/>
                  </a:lnTo>
                  <a:lnTo>
                    <a:pt x="9351" y="9694"/>
                  </a:lnTo>
                  <a:lnTo>
                    <a:pt x="9396" y="9945"/>
                  </a:lnTo>
                  <a:lnTo>
                    <a:pt x="9282" y="10060"/>
                  </a:lnTo>
                  <a:lnTo>
                    <a:pt x="9190" y="10197"/>
                  </a:lnTo>
                  <a:lnTo>
                    <a:pt x="9236" y="10426"/>
                  </a:lnTo>
                  <a:lnTo>
                    <a:pt x="9259" y="10494"/>
                  </a:lnTo>
                  <a:lnTo>
                    <a:pt x="9465" y="10540"/>
                  </a:lnTo>
                  <a:lnTo>
                    <a:pt x="9899" y="10586"/>
                  </a:lnTo>
                  <a:lnTo>
                    <a:pt x="10082" y="10563"/>
                  </a:lnTo>
                  <a:lnTo>
                    <a:pt x="10311" y="10517"/>
                  </a:lnTo>
                  <a:lnTo>
                    <a:pt x="10402" y="10586"/>
                  </a:lnTo>
                  <a:lnTo>
                    <a:pt x="10425" y="10700"/>
                  </a:lnTo>
                  <a:lnTo>
                    <a:pt x="10471" y="10929"/>
                  </a:lnTo>
                  <a:lnTo>
                    <a:pt x="10608" y="11226"/>
                  </a:lnTo>
                  <a:lnTo>
                    <a:pt x="10677" y="11249"/>
                  </a:lnTo>
                  <a:lnTo>
                    <a:pt x="10837" y="11386"/>
                  </a:lnTo>
                  <a:lnTo>
                    <a:pt x="11134" y="11431"/>
                  </a:lnTo>
                  <a:lnTo>
                    <a:pt x="11294" y="11431"/>
                  </a:lnTo>
                  <a:lnTo>
                    <a:pt x="11591" y="11431"/>
                  </a:lnTo>
                  <a:lnTo>
                    <a:pt x="11660" y="11340"/>
                  </a:lnTo>
                  <a:lnTo>
                    <a:pt x="11637" y="10997"/>
                  </a:lnTo>
                  <a:lnTo>
                    <a:pt x="11682" y="10768"/>
                  </a:lnTo>
                  <a:lnTo>
                    <a:pt x="11820" y="10746"/>
                  </a:lnTo>
                  <a:lnTo>
                    <a:pt x="11957" y="10608"/>
                  </a:lnTo>
                  <a:lnTo>
                    <a:pt x="12094" y="10334"/>
                  </a:lnTo>
                  <a:lnTo>
                    <a:pt x="12208" y="10266"/>
                  </a:lnTo>
                  <a:lnTo>
                    <a:pt x="12323" y="10266"/>
                  </a:lnTo>
                  <a:lnTo>
                    <a:pt x="12620" y="10174"/>
                  </a:lnTo>
                  <a:lnTo>
                    <a:pt x="12734" y="10060"/>
                  </a:lnTo>
                  <a:lnTo>
                    <a:pt x="12803" y="9968"/>
                  </a:lnTo>
                  <a:lnTo>
                    <a:pt x="12986" y="9808"/>
                  </a:lnTo>
                  <a:lnTo>
                    <a:pt x="13100" y="9808"/>
                  </a:lnTo>
                  <a:lnTo>
                    <a:pt x="13283" y="9831"/>
                  </a:lnTo>
                  <a:lnTo>
                    <a:pt x="13534" y="9808"/>
                  </a:lnTo>
                  <a:lnTo>
                    <a:pt x="13511" y="9488"/>
                  </a:lnTo>
                  <a:lnTo>
                    <a:pt x="13511" y="9305"/>
                  </a:lnTo>
                  <a:lnTo>
                    <a:pt x="13603" y="8985"/>
                  </a:lnTo>
                  <a:lnTo>
                    <a:pt x="13786" y="8711"/>
                  </a:lnTo>
                  <a:close/>
                </a:path>
              </a:pathLst>
            </a:custGeom>
            <a:solidFill>
              <a:schemeClr val="accent6"/>
            </a:solidFill>
            <a:ln w="952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5" name="Google Shape;2815;p94"/>
          <p:cNvSpPr txBox="1"/>
          <p:nvPr/>
        </p:nvSpPr>
        <p:spPr>
          <a:xfrm>
            <a:off x="713225" y="4118650"/>
            <a:ext cx="3858900" cy="489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Raleway"/>
                <a:ea typeface="Raleway"/>
                <a:cs typeface="Raleway"/>
                <a:sym typeface="Raleway"/>
              </a:rPr>
              <a:t>Folge dem Link in das Diagramm, um die Daten zu ändern und füge dann das neue hier ein. Für mehr Infos,</a:t>
            </a:r>
            <a:r>
              <a:rPr lang="en" sz="1000">
                <a:solidFill>
                  <a:schemeClr val="dk1"/>
                </a:solidFill>
                <a:uFill>
                  <a:noFill/>
                </a:uFill>
                <a:latin typeface="Raleway"/>
                <a:ea typeface="Raleway"/>
                <a:cs typeface="Raleway"/>
                <a:sym typeface="Raleway"/>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1000" b="1">
                <a:solidFill>
                  <a:schemeClr val="dk1"/>
                </a:solidFill>
                <a:uFill>
                  <a:noFill/>
                </a:uFill>
                <a:latin typeface="Raleway"/>
                <a:ea typeface="Raleway"/>
                <a:cs typeface="Raleway"/>
                <a:sym typeface="Raleway"/>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klicke hier</a:t>
            </a:r>
            <a:endParaRPr sz="1000" b="1">
              <a:solidFill>
                <a:schemeClr val="dk1"/>
              </a:solidFill>
              <a:latin typeface="Raleway"/>
              <a:ea typeface="Raleway"/>
              <a:cs typeface="Raleway"/>
              <a:sym typeface="Raleway"/>
            </a:endParaRPr>
          </a:p>
          <a:p>
            <a:pPr marL="0" lvl="0" indent="0" algn="ctr" rtl="0">
              <a:lnSpc>
                <a:spcPct val="100000"/>
              </a:lnSpc>
              <a:spcBef>
                <a:spcPts val="0"/>
              </a:spcBef>
              <a:spcAft>
                <a:spcPts val="0"/>
              </a:spcAft>
              <a:buNone/>
            </a:pPr>
            <a:endParaRPr sz="1000">
              <a:solidFill>
                <a:schemeClr val="dk1"/>
              </a:solidFill>
              <a:latin typeface="Raleway"/>
              <a:ea typeface="Raleway"/>
              <a:cs typeface="Raleway"/>
              <a:sym typeface="Raleway"/>
            </a:endParaRPr>
          </a:p>
        </p:txBody>
      </p:sp>
      <p:sp>
        <p:nvSpPr>
          <p:cNvPr id="2816" name="Google Shape;2816;p94"/>
          <p:cNvSpPr txBox="1">
            <a:spLocks noGrp="1"/>
          </p:cNvSpPr>
          <p:nvPr>
            <p:ph type="title" idx="4294967295"/>
          </p:nvPr>
        </p:nvSpPr>
        <p:spPr>
          <a:xfrm>
            <a:off x="5134406" y="3812382"/>
            <a:ext cx="32964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Nicht-Leser</a:t>
            </a:r>
            <a:endParaRPr sz="2400"/>
          </a:p>
        </p:txBody>
      </p:sp>
      <p:sp>
        <p:nvSpPr>
          <p:cNvPr id="2817" name="Google Shape;2817;p94"/>
          <p:cNvSpPr txBox="1">
            <a:spLocks noGrp="1"/>
          </p:cNvSpPr>
          <p:nvPr>
            <p:ph type="subTitle" idx="4294967295"/>
          </p:nvPr>
        </p:nvSpPr>
        <p:spPr>
          <a:xfrm>
            <a:off x="5134400" y="4269571"/>
            <a:ext cx="3296400" cy="3390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Neptun ist der äußerste Planet </a:t>
            </a:r>
            <a:endParaRPr/>
          </a:p>
        </p:txBody>
      </p:sp>
      <p:sp>
        <p:nvSpPr>
          <p:cNvPr id="2818" name="Google Shape;2818;p94"/>
          <p:cNvSpPr txBox="1">
            <a:spLocks noGrp="1"/>
          </p:cNvSpPr>
          <p:nvPr>
            <p:ph type="title" idx="4294967295"/>
          </p:nvPr>
        </p:nvSpPr>
        <p:spPr>
          <a:xfrm>
            <a:off x="5134395" y="2825850"/>
            <a:ext cx="32964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Leser</a:t>
            </a:r>
            <a:endParaRPr sz="2400"/>
          </a:p>
        </p:txBody>
      </p:sp>
      <p:sp>
        <p:nvSpPr>
          <p:cNvPr id="2819" name="Google Shape;2819;p94"/>
          <p:cNvSpPr txBox="1">
            <a:spLocks noGrp="1"/>
          </p:cNvSpPr>
          <p:nvPr>
            <p:ph type="subTitle" idx="4294967295"/>
          </p:nvPr>
        </p:nvSpPr>
        <p:spPr>
          <a:xfrm>
            <a:off x="5134400" y="3283050"/>
            <a:ext cx="3296400" cy="3390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Jupiter ist der größte Planet</a:t>
            </a:r>
            <a:endParaRPr/>
          </a:p>
        </p:txBody>
      </p:sp>
      <p:sp>
        <p:nvSpPr>
          <p:cNvPr id="2820" name="Google Shape;2820;p94"/>
          <p:cNvSpPr/>
          <p:nvPr/>
        </p:nvSpPr>
        <p:spPr>
          <a:xfrm flipH="1">
            <a:off x="4572125" y="2825850"/>
            <a:ext cx="384000" cy="384600"/>
          </a:xfrm>
          <a:prstGeom prst="roundRect">
            <a:avLst>
              <a:gd name="adj" fmla="val 4646"/>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sp>
        <p:nvSpPr>
          <p:cNvPr id="2821" name="Google Shape;2821;p94"/>
          <p:cNvSpPr/>
          <p:nvPr/>
        </p:nvSpPr>
        <p:spPr>
          <a:xfrm flipH="1">
            <a:off x="4572125" y="3812382"/>
            <a:ext cx="384000" cy="384600"/>
          </a:xfrm>
          <a:prstGeom prst="roundRect">
            <a:avLst>
              <a:gd name="adj" fmla="val 4646"/>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dk1"/>
              </a:solidFill>
              <a:latin typeface="Grand Hotel"/>
              <a:ea typeface="Grand Hotel"/>
              <a:cs typeface="Grand Hotel"/>
              <a:sym typeface="Grand Hotel"/>
            </a:endParaRPr>
          </a:p>
        </p:txBody>
      </p:sp>
      <p:pic>
        <p:nvPicPr>
          <p:cNvPr id="2822" name="Google Shape;2822;p94"/>
          <p:cNvPicPr preferRelativeResize="0"/>
          <p:nvPr/>
        </p:nvPicPr>
        <p:blipFill>
          <a:blip r:embed="rId4">
            <a:alphaModFix/>
          </a:blip>
          <a:stretch>
            <a:fillRect/>
          </a:stretch>
        </p:blipFill>
        <p:spPr>
          <a:xfrm>
            <a:off x="7994124" y="2571750"/>
            <a:ext cx="1506126" cy="2185374"/>
          </a:xfrm>
          <a:prstGeom prst="rect">
            <a:avLst/>
          </a:prstGeom>
          <a:noFill/>
          <a:ln>
            <a:noFill/>
          </a:ln>
        </p:spPr>
      </p:pic>
      <p:pic>
        <p:nvPicPr>
          <p:cNvPr id="2823" name="Google Shape;2823;p94"/>
          <p:cNvPicPr preferRelativeResize="0"/>
          <p:nvPr/>
        </p:nvPicPr>
        <p:blipFill>
          <a:blip r:embed="rId5">
            <a:alphaModFix/>
          </a:blip>
          <a:stretch>
            <a:fillRect/>
          </a:stretch>
        </p:blipFill>
        <p:spPr>
          <a:xfrm rot="5939816">
            <a:off x="-1315210" y="387119"/>
            <a:ext cx="3361467" cy="2011904"/>
          </a:xfrm>
          <a:prstGeom prst="rect">
            <a:avLst/>
          </a:prstGeom>
          <a:noFill/>
          <a:ln>
            <a:noFill/>
          </a:ln>
        </p:spPr>
      </p:pic>
      <p:pic>
        <p:nvPicPr>
          <p:cNvPr id="2824" name="Google Shape;2824;p94"/>
          <p:cNvPicPr preferRelativeResize="0"/>
          <p:nvPr/>
        </p:nvPicPr>
        <p:blipFill>
          <a:blip r:embed="rId6">
            <a:alphaModFix/>
          </a:blip>
          <a:stretch>
            <a:fillRect/>
          </a:stretch>
        </p:blipFill>
        <p:spPr>
          <a:xfrm rot="5939813">
            <a:off x="-255237" y="1469337"/>
            <a:ext cx="1505205" cy="1505202"/>
          </a:xfrm>
          <a:prstGeom prst="rect">
            <a:avLst/>
          </a:prstGeom>
          <a:noFill/>
          <a:ln>
            <a:noFill/>
          </a:ln>
        </p:spPr>
      </p:pic>
      <p:pic>
        <p:nvPicPr>
          <p:cNvPr id="2825" name="Google Shape;2825;p94" title="Gráfico">
            <a:hlinkClick r:id="rId7"/>
          </p:cNvPr>
          <p:cNvPicPr preferRelativeResize="0"/>
          <p:nvPr/>
        </p:nvPicPr>
        <p:blipFill>
          <a:blip r:embed="rId8">
            <a:alphaModFix/>
          </a:blip>
          <a:stretch>
            <a:fillRect/>
          </a:stretch>
        </p:blipFill>
        <p:spPr>
          <a:xfrm>
            <a:off x="4571896" y="1246896"/>
            <a:ext cx="3858900" cy="12988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pic>
        <p:nvPicPr>
          <p:cNvPr id="2830" name="Google Shape;2830;p95"/>
          <p:cNvPicPr preferRelativeResize="0"/>
          <p:nvPr/>
        </p:nvPicPr>
        <p:blipFill>
          <a:blip r:embed="rId3">
            <a:alphaModFix/>
          </a:blip>
          <a:stretch>
            <a:fillRect/>
          </a:stretch>
        </p:blipFill>
        <p:spPr>
          <a:xfrm rot="-734889">
            <a:off x="1274125" y="2526431"/>
            <a:ext cx="704601" cy="607089"/>
          </a:xfrm>
          <a:prstGeom prst="rect">
            <a:avLst/>
          </a:prstGeom>
          <a:noFill/>
          <a:ln>
            <a:noFill/>
          </a:ln>
          <a:effectLst>
            <a:outerShdw blurRad="14288" dist="28575" dir="7680000" algn="bl" rotWithShape="0">
              <a:srgbClr val="000000">
                <a:alpha val="9000"/>
              </a:srgbClr>
            </a:outerShdw>
          </a:effectLst>
        </p:spPr>
      </p:pic>
      <p:pic>
        <p:nvPicPr>
          <p:cNvPr id="2831" name="Google Shape;2831;p95"/>
          <p:cNvPicPr preferRelativeResize="0"/>
          <p:nvPr/>
        </p:nvPicPr>
        <p:blipFill>
          <a:blip r:embed="rId3">
            <a:alphaModFix/>
          </a:blip>
          <a:stretch>
            <a:fillRect/>
          </a:stretch>
        </p:blipFill>
        <p:spPr>
          <a:xfrm rot="-734889">
            <a:off x="1274125" y="3509081"/>
            <a:ext cx="704601" cy="607089"/>
          </a:xfrm>
          <a:prstGeom prst="rect">
            <a:avLst/>
          </a:prstGeom>
          <a:noFill/>
          <a:ln>
            <a:noFill/>
          </a:ln>
          <a:effectLst>
            <a:outerShdw blurRad="14288" dist="28575" dir="7680000" algn="bl" rotWithShape="0">
              <a:srgbClr val="000000">
                <a:alpha val="9000"/>
              </a:srgbClr>
            </a:outerShdw>
          </a:effectLst>
        </p:spPr>
      </p:pic>
      <p:pic>
        <p:nvPicPr>
          <p:cNvPr id="2832" name="Google Shape;2832;p95"/>
          <p:cNvPicPr preferRelativeResize="0"/>
          <p:nvPr/>
        </p:nvPicPr>
        <p:blipFill>
          <a:blip r:embed="rId3">
            <a:alphaModFix/>
          </a:blip>
          <a:stretch>
            <a:fillRect/>
          </a:stretch>
        </p:blipFill>
        <p:spPr>
          <a:xfrm rot="-734889">
            <a:off x="1274125" y="1543781"/>
            <a:ext cx="704601" cy="607089"/>
          </a:xfrm>
          <a:prstGeom prst="rect">
            <a:avLst/>
          </a:prstGeom>
          <a:noFill/>
          <a:ln>
            <a:noFill/>
          </a:ln>
          <a:effectLst>
            <a:outerShdw blurRad="14288" dist="28575" dir="7680000" algn="bl" rotWithShape="0">
              <a:srgbClr val="000000">
                <a:alpha val="9000"/>
              </a:srgbClr>
            </a:outerShdw>
          </a:effectLst>
        </p:spPr>
      </p:pic>
      <p:sp>
        <p:nvSpPr>
          <p:cNvPr id="2833" name="Google Shape;2833;p95"/>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Geliebte Genres</a:t>
            </a:r>
            <a:endParaRPr/>
          </a:p>
        </p:txBody>
      </p:sp>
      <p:sp>
        <p:nvSpPr>
          <p:cNvPr id="2834" name="Google Shape;2834;p95"/>
          <p:cNvSpPr/>
          <p:nvPr/>
        </p:nvSpPr>
        <p:spPr>
          <a:xfrm>
            <a:off x="4844544" y="1670143"/>
            <a:ext cx="237538" cy="354366"/>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95"/>
          <p:cNvSpPr/>
          <p:nvPr/>
        </p:nvSpPr>
        <p:spPr>
          <a:xfrm>
            <a:off x="5142434" y="1670143"/>
            <a:ext cx="237538" cy="354366"/>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95"/>
          <p:cNvSpPr/>
          <p:nvPr/>
        </p:nvSpPr>
        <p:spPr>
          <a:xfrm>
            <a:off x="5440324" y="1670143"/>
            <a:ext cx="237538" cy="354366"/>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95"/>
          <p:cNvSpPr/>
          <p:nvPr/>
        </p:nvSpPr>
        <p:spPr>
          <a:xfrm>
            <a:off x="5738214" y="1670143"/>
            <a:ext cx="237566" cy="354366"/>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95"/>
          <p:cNvSpPr/>
          <p:nvPr/>
        </p:nvSpPr>
        <p:spPr>
          <a:xfrm>
            <a:off x="6036132" y="1670143"/>
            <a:ext cx="237538" cy="354235"/>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95"/>
          <p:cNvSpPr/>
          <p:nvPr/>
        </p:nvSpPr>
        <p:spPr>
          <a:xfrm>
            <a:off x="6334022" y="1670143"/>
            <a:ext cx="237538" cy="354366"/>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95"/>
          <p:cNvSpPr/>
          <p:nvPr/>
        </p:nvSpPr>
        <p:spPr>
          <a:xfrm>
            <a:off x="6631912" y="1670143"/>
            <a:ext cx="237538" cy="354366"/>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95"/>
          <p:cNvSpPr/>
          <p:nvPr/>
        </p:nvSpPr>
        <p:spPr>
          <a:xfrm>
            <a:off x="6929801" y="1670143"/>
            <a:ext cx="237566" cy="354366"/>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95"/>
          <p:cNvSpPr/>
          <p:nvPr/>
        </p:nvSpPr>
        <p:spPr>
          <a:xfrm>
            <a:off x="7227719" y="1670143"/>
            <a:ext cx="237538" cy="354235"/>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95"/>
          <p:cNvSpPr/>
          <p:nvPr/>
        </p:nvSpPr>
        <p:spPr>
          <a:xfrm>
            <a:off x="7525609" y="1670143"/>
            <a:ext cx="237538" cy="354366"/>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4" name="Google Shape;2844;p95"/>
          <p:cNvGrpSpPr/>
          <p:nvPr/>
        </p:nvGrpSpPr>
        <p:grpSpPr>
          <a:xfrm>
            <a:off x="4093623" y="2613137"/>
            <a:ext cx="445406" cy="433678"/>
            <a:chOff x="2815250" y="4228925"/>
            <a:chExt cx="394025" cy="383650"/>
          </a:xfrm>
        </p:grpSpPr>
        <p:sp>
          <p:nvSpPr>
            <p:cNvPr id="2845" name="Google Shape;2845;p95"/>
            <p:cNvSpPr/>
            <p:nvPr/>
          </p:nvSpPr>
          <p:spPr>
            <a:xfrm>
              <a:off x="2882300" y="4488375"/>
              <a:ext cx="62475" cy="124175"/>
            </a:xfrm>
            <a:custGeom>
              <a:avLst/>
              <a:gdLst/>
              <a:ahLst/>
              <a:cxnLst/>
              <a:rect l="l" t="t" r="r" b="b"/>
              <a:pathLst>
                <a:path w="2499" h="4967" extrusionOk="0">
                  <a:moveTo>
                    <a:pt x="0" y="1"/>
                  </a:moveTo>
                  <a:lnTo>
                    <a:pt x="0" y="4966"/>
                  </a:lnTo>
                  <a:lnTo>
                    <a:pt x="2498" y="4966"/>
                  </a:lnTo>
                  <a:lnTo>
                    <a:pt x="2498" y="185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95"/>
            <p:cNvSpPr/>
            <p:nvPr/>
          </p:nvSpPr>
          <p:spPr>
            <a:xfrm>
              <a:off x="2851325" y="4333950"/>
              <a:ext cx="139300" cy="200825"/>
            </a:xfrm>
            <a:custGeom>
              <a:avLst/>
              <a:gdLst/>
              <a:ahLst/>
              <a:cxnLst/>
              <a:rect l="l" t="t" r="r" b="b"/>
              <a:pathLst>
                <a:path w="5572" h="8033" extrusionOk="0">
                  <a:moveTo>
                    <a:pt x="1" y="1"/>
                  </a:moveTo>
                  <a:lnTo>
                    <a:pt x="1" y="8032"/>
                  </a:lnTo>
                  <a:lnTo>
                    <a:pt x="4042" y="8032"/>
                  </a:lnTo>
                  <a:cubicBezTo>
                    <a:pt x="4222" y="8032"/>
                    <a:pt x="4382" y="7943"/>
                    <a:pt x="4476" y="7805"/>
                  </a:cubicBezTo>
                  <a:cubicBezTo>
                    <a:pt x="4536" y="7719"/>
                    <a:pt x="4571" y="7616"/>
                    <a:pt x="4571" y="7505"/>
                  </a:cubicBezTo>
                  <a:lnTo>
                    <a:pt x="4571" y="7398"/>
                  </a:lnTo>
                  <a:lnTo>
                    <a:pt x="5000" y="5979"/>
                  </a:lnTo>
                  <a:lnTo>
                    <a:pt x="5000" y="4979"/>
                  </a:lnTo>
                  <a:lnTo>
                    <a:pt x="5119" y="4979"/>
                  </a:lnTo>
                  <a:cubicBezTo>
                    <a:pt x="5370" y="4979"/>
                    <a:pt x="5572" y="4776"/>
                    <a:pt x="5572" y="4527"/>
                  </a:cubicBezTo>
                  <a:cubicBezTo>
                    <a:pt x="5572" y="4401"/>
                    <a:pt x="5523" y="4288"/>
                    <a:pt x="5440" y="4206"/>
                  </a:cubicBezTo>
                  <a:cubicBezTo>
                    <a:pt x="5358" y="4123"/>
                    <a:pt x="5245" y="4074"/>
                    <a:pt x="5119" y="4074"/>
                  </a:cubicBezTo>
                  <a:lnTo>
                    <a:pt x="5000" y="4074"/>
                  </a:lnTo>
                  <a:lnTo>
                    <a:pt x="50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95"/>
            <p:cNvSpPr/>
            <p:nvPr/>
          </p:nvSpPr>
          <p:spPr>
            <a:xfrm>
              <a:off x="2851350" y="4374650"/>
              <a:ext cx="111950" cy="160125"/>
            </a:xfrm>
            <a:custGeom>
              <a:avLst/>
              <a:gdLst/>
              <a:ahLst/>
              <a:cxnLst/>
              <a:rect l="l" t="t" r="r" b="b"/>
              <a:pathLst>
                <a:path w="4478" h="6405" extrusionOk="0">
                  <a:moveTo>
                    <a:pt x="1110" y="0"/>
                  </a:moveTo>
                  <a:lnTo>
                    <a:pt x="1" y="4346"/>
                  </a:lnTo>
                  <a:lnTo>
                    <a:pt x="1" y="6404"/>
                  </a:lnTo>
                  <a:lnTo>
                    <a:pt x="4042" y="6404"/>
                  </a:lnTo>
                  <a:cubicBezTo>
                    <a:pt x="4222" y="6404"/>
                    <a:pt x="4382" y="6315"/>
                    <a:pt x="4477" y="6177"/>
                  </a:cubicBezTo>
                  <a:cubicBezTo>
                    <a:pt x="3345" y="5822"/>
                    <a:pt x="3142" y="4869"/>
                    <a:pt x="3142" y="4160"/>
                  </a:cubicBezTo>
                  <a:lnTo>
                    <a:pt x="3142" y="160"/>
                  </a:lnTo>
                  <a:lnTo>
                    <a:pt x="11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95"/>
            <p:cNvSpPr/>
            <p:nvPr/>
          </p:nvSpPr>
          <p:spPr>
            <a:xfrm>
              <a:off x="3109275" y="4523650"/>
              <a:ext cx="96775" cy="88550"/>
            </a:xfrm>
            <a:custGeom>
              <a:avLst/>
              <a:gdLst/>
              <a:ahLst/>
              <a:cxnLst/>
              <a:rect l="l" t="t" r="r" b="b"/>
              <a:pathLst>
                <a:path w="3871" h="3542" extrusionOk="0">
                  <a:moveTo>
                    <a:pt x="3017" y="1"/>
                  </a:moveTo>
                  <a:lnTo>
                    <a:pt x="658" y="154"/>
                  </a:lnTo>
                  <a:cubicBezTo>
                    <a:pt x="254" y="507"/>
                    <a:pt x="0" y="1028"/>
                    <a:pt x="0" y="1607"/>
                  </a:cubicBezTo>
                  <a:cubicBezTo>
                    <a:pt x="0" y="2676"/>
                    <a:pt x="867" y="3542"/>
                    <a:pt x="1936" y="3542"/>
                  </a:cubicBezTo>
                  <a:cubicBezTo>
                    <a:pt x="3005" y="3542"/>
                    <a:pt x="3871" y="2676"/>
                    <a:pt x="3871" y="1607"/>
                  </a:cubicBezTo>
                  <a:cubicBezTo>
                    <a:pt x="3871" y="938"/>
                    <a:pt x="3533" y="349"/>
                    <a:pt x="30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95"/>
            <p:cNvSpPr/>
            <p:nvPr/>
          </p:nvSpPr>
          <p:spPr>
            <a:xfrm>
              <a:off x="3104500" y="4450000"/>
              <a:ext cx="82875" cy="102675"/>
            </a:xfrm>
            <a:custGeom>
              <a:avLst/>
              <a:gdLst/>
              <a:ahLst/>
              <a:cxnLst/>
              <a:rect l="l" t="t" r="r" b="b"/>
              <a:pathLst>
                <a:path w="3315" h="4107" extrusionOk="0">
                  <a:moveTo>
                    <a:pt x="1705" y="1"/>
                  </a:moveTo>
                  <a:lnTo>
                    <a:pt x="1" y="868"/>
                  </a:lnTo>
                  <a:lnTo>
                    <a:pt x="811" y="3014"/>
                  </a:lnTo>
                  <a:lnTo>
                    <a:pt x="1008" y="3439"/>
                  </a:lnTo>
                  <a:cubicBezTo>
                    <a:pt x="1196" y="3847"/>
                    <a:pt x="1606" y="4106"/>
                    <a:pt x="2055" y="4106"/>
                  </a:cubicBezTo>
                  <a:cubicBezTo>
                    <a:pt x="2773" y="4106"/>
                    <a:pt x="3315" y="3460"/>
                    <a:pt x="3191" y="2752"/>
                  </a:cubicBezTo>
                  <a:lnTo>
                    <a:pt x="2921" y="1218"/>
                  </a:lnTo>
                  <a:lnTo>
                    <a:pt x="1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95"/>
            <p:cNvSpPr/>
            <p:nvPr/>
          </p:nvSpPr>
          <p:spPr>
            <a:xfrm>
              <a:off x="3042675" y="4349150"/>
              <a:ext cx="105575" cy="186525"/>
            </a:xfrm>
            <a:custGeom>
              <a:avLst/>
              <a:gdLst/>
              <a:ahLst/>
              <a:cxnLst/>
              <a:rect l="l" t="t" r="r" b="b"/>
              <a:pathLst>
                <a:path w="4223" h="7461" extrusionOk="0">
                  <a:moveTo>
                    <a:pt x="0" y="1"/>
                  </a:moveTo>
                  <a:lnTo>
                    <a:pt x="0" y="4762"/>
                  </a:lnTo>
                  <a:lnTo>
                    <a:pt x="809" y="4762"/>
                  </a:lnTo>
                  <a:lnTo>
                    <a:pt x="762" y="6761"/>
                  </a:lnTo>
                  <a:cubicBezTo>
                    <a:pt x="762" y="7147"/>
                    <a:pt x="1075" y="7460"/>
                    <a:pt x="1460" y="7460"/>
                  </a:cubicBezTo>
                  <a:lnTo>
                    <a:pt x="2015" y="7460"/>
                  </a:lnTo>
                  <a:cubicBezTo>
                    <a:pt x="3077" y="7460"/>
                    <a:pt x="3983" y="6691"/>
                    <a:pt x="4158" y="5643"/>
                  </a:cubicBezTo>
                  <a:lnTo>
                    <a:pt x="4223" y="47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95"/>
            <p:cNvSpPr/>
            <p:nvPr/>
          </p:nvSpPr>
          <p:spPr>
            <a:xfrm>
              <a:off x="3042625" y="4349125"/>
              <a:ext cx="105600" cy="186500"/>
            </a:xfrm>
            <a:custGeom>
              <a:avLst/>
              <a:gdLst/>
              <a:ahLst/>
              <a:cxnLst/>
              <a:rect l="l" t="t" r="r" b="b"/>
              <a:pathLst>
                <a:path w="4224" h="7460" extrusionOk="0">
                  <a:moveTo>
                    <a:pt x="0" y="1"/>
                  </a:moveTo>
                  <a:lnTo>
                    <a:pt x="0" y="161"/>
                  </a:lnTo>
                  <a:lnTo>
                    <a:pt x="2796" y="476"/>
                  </a:lnTo>
                  <a:lnTo>
                    <a:pt x="2732" y="5644"/>
                  </a:lnTo>
                  <a:cubicBezTo>
                    <a:pt x="2589" y="6502"/>
                    <a:pt x="1956" y="7172"/>
                    <a:pt x="1149" y="7387"/>
                  </a:cubicBezTo>
                  <a:cubicBezTo>
                    <a:pt x="1242" y="7434"/>
                    <a:pt x="1349" y="7460"/>
                    <a:pt x="1460" y="7460"/>
                  </a:cubicBezTo>
                  <a:lnTo>
                    <a:pt x="2015" y="7460"/>
                  </a:lnTo>
                  <a:cubicBezTo>
                    <a:pt x="3078" y="7460"/>
                    <a:pt x="3984" y="6692"/>
                    <a:pt x="4159" y="5643"/>
                  </a:cubicBezTo>
                  <a:lnTo>
                    <a:pt x="4224" y="47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95"/>
            <p:cNvSpPr/>
            <p:nvPr/>
          </p:nvSpPr>
          <p:spPr>
            <a:xfrm>
              <a:off x="3026725" y="4268600"/>
              <a:ext cx="178175" cy="211875"/>
            </a:xfrm>
            <a:custGeom>
              <a:avLst/>
              <a:gdLst/>
              <a:ahLst/>
              <a:cxnLst/>
              <a:rect l="l" t="t" r="r" b="b"/>
              <a:pathLst>
                <a:path w="7127" h="8475" extrusionOk="0">
                  <a:moveTo>
                    <a:pt x="3031" y="0"/>
                  </a:moveTo>
                  <a:cubicBezTo>
                    <a:pt x="1351" y="0"/>
                    <a:pt x="1" y="1350"/>
                    <a:pt x="1" y="3016"/>
                  </a:cubicBezTo>
                  <a:lnTo>
                    <a:pt x="1" y="3761"/>
                  </a:lnTo>
                  <a:cubicBezTo>
                    <a:pt x="1" y="4199"/>
                    <a:pt x="357" y="4554"/>
                    <a:pt x="794" y="4554"/>
                  </a:cubicBezTo>
                  <a:lnTo>
                    <a:pt x="3826" y="4554"/>
                  </a:lnTo>
                  <a:lnTo>
                    <a:pt x="3826" y="7522"/>
                  </a:lnTo>
                  <a:cubicBezTo>
                    <a:pt x="3826" y="8048"/>
                    <a:pt x="4251" y="8474"/>
                    <a:pt x="4778" y="8474"/>
                  </a:cubicBezTo>
                  <a:lnTo>
                    <a:pt x="6031" y="8474"/>
                  </a:lnTo>
                  <a:cubicBezTo>
                    <a:pt x="6636" y="8474"/>
                    <a:pt x="7127" y="7984"/>
                    <a:pt x="7127" y="7378"/>
                  </a:cubicBezTo>
                  <a:lnTo>
                    <a:pt x="7127" y="7220"/>
                  </a:lnTo>
                  <a:cubicBezTo>
                    <a:pt x="7127" y="6616"/>
                    <a:pt x="6637" y="6124"/>
                    <a:pt x="6031" y="6124"/>
                  </a:cubicBezTo>
                  <a:lnTo>
                    <a:pt x="6031" y="2924"/>
                  </a:lnTo>
                  <a:cubicBezTo>
                    <a:pt x="6031" y="1309"/>
                    <a:pt x="4722" y="0"/>
                    <a:pt x="3107"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95"/>
            <p:cNvSpPr/>
            <p:nvPr/>
          </p:nvSpPr>
          <p:spPr>
            <a:xfrm>
              <a:off x="3091000" y="4268625"/>
              <a:ext cx="113975" cy="211900"/>
            </a:xfrm>
            <a:custGeom>
              <a:avLst/>
              <a:gdLst/>
              <a:ahLst/>
              <a:cxnLst/>
              <a:rect l="l" t="t" r="r" b="b"/>
              <a:pathLst>
                <a:path w="4559" h="8476" extrusionOk="0">
                  <a:moveTo>
                    <a:pt x="461" y="0"/>
                  </a:moveTo>
                  <a:cubicBezTo>
                    <a:pt x="304" y="0"/>
                    <a:pt x="150" y="11"/>
                    <a:pt x="1" y="35"/>
                  </a:cubicBezTo>
                  <a:cubicBezTo>
                    <a:pt x="1402" y="251"/>
                    <a:pt x="2476" y="1462"/>
                    <a:pt x="2476" y="2926"/>
                  </a:cubicBezTo>
                  <a:lnTo>
                    <a:pt x="2476" y="6126"/>
                  </a:lnTo>
                  <a:cubicBezTo>
                    <a:pt x="3081" y="6126"/>
                    <a:pt x="3572" y="6616"/>
                    <a:pt x="3572" y="7222"/>
                  </a:cubicBezTo>
                  <a:lnTo>
                    <a:pt x="3572" y="7379"/>
                  </a:lnTo>
                  <a:cubicBezTo>
                    <a:pt x="3572" y="7984"/>
                    <a:pt x="3082" y="8475"/>
                    <a:pt x="2476" y="8475"/>
                  </a:cubicBezTo>
                  <a:lnTo>
                    <a:pt x="3463" y="8475"/>
                  </a:lnTo>
                  <a:cubicBezTo>
                    <a:pt x="4067" y="8475"/>
                    <a:pt x="4559" y="7985"/>
                    <a:pt x="4559" y="7379"/>
                  </a:cubicBezTo>
                  <a:lnTo>
                    <a:pt x="4559" y="7222"/>
                  </a:lnTo>
                  <a:cubicBezTo>
                    <a:pt x="4558" y="6615"/>
                    <a:pt x="4066" y="6124"/>
                    <a:pt x="3462" y="6124"/>
                  </a:cubicBezTo>
                  <a:lnTo>
                    <a:pt x="3462" y="2924"/>
                  </a:lnTo>
                  <a:cubicBezTo>
                    <a:pt x="3462" y="1309"/>
                    <a:pt x="2152" y="0"/>
                    <a:pt x="537"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95"/>
            <p:cNvSpPr/>
            <p:nvPr/>
          </p:nvSpPr>
          <p:spPr>
            <a:xfrm>
              <a:off x="3059075" y="4412425"/>
              <a:ext cx="45700" cy="18675"/>
            </a:xfrm>
            <a:custGeom>
              <a:avLst/>
              <a:gdLst/>
              <a:ahLst/>
              <a:cxnLst/>
              <a:rect l="l" t="t" r="r" b="b"/>
              <a:pathLst>
                <a:path w="1828" h="747" extrusionOk="0">
                  <a:moveTo>
                    <a:pt x="261" y="0"/>
                  </a:moveTo>
                  <a:cubicBezTo>
                    <a:pt x="200" y="0"/>
                    <a:pt x="139" y="24"/>
                    <a:pt x="93" y="71"/>
                  </a:cubicBezTo>
                  <a:cubicBezTo>
                    <a:pt x="1" y="163"/>
                    <a:pt x="1" y="314"/>
                    <a:pt x="93" y="407"/>
                  </a:cubicBezTo>
                  <a:cubicBezTo>
                    <a:pt x="312" y="626"/>
                    <a:pt x="604" y="747"/>
                    <a:pt x="913" y="747"/>
                  </a:cubicBezTo>
                  <a:cubicBezTo>
                    <a:pt x="1223" y="747"/>
                    <a:pt x="1515" y="626"/>
                    <a:pt x="1735" y="407"/>
                  </a:cubicBezTo>
                  <a:cubicBezTo>
                    <a:pt x="1827" y="314"/>
                    <a:pt x="1827" y="163"/>
                    <a:pt x="1735" y="71"/>
                  </a:cubicBezTo>
                  <a:cubicBezTo>
                    <a:pt x="1688" y="24"/>
                    <a:pt x="1627" y="0"/>
                    <a:pt x="1566" y="0"/>
                  </a:cubicBezTo>
                  <a:cubicBezTo>
                    <a:pt x="1505" y="0"/>
                    <a:pt x="1443" y="24"/>
                    <a:pt x="1397" y="71"/>
                  </a:cubicBezTo>
                  <a:cubicBezTo>
                    <a:pt x="1268" y="200"/>
                    <a:pt x="1097" y="271"/>
                    <a:pt x="913" y="271"/>
                  </a:cubicBezTo>
                  <a:cubicBezTo>
                    <a:pt x="730" y="271"/>
                    <a:pt x="560" y="200"/>
                    <a:pt x="430" y="71"/>
                  </a:cubicBezTo>
                  <a:cubicBezTo>
                    <a:pt x="383" y="24"/>
                    <a:pt x="322" y="0"/>
                    <a:pt x="261"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95"/>
            <p:cNvSpPr/>
            <p:nvPr/>
          </p:nvSpPr>
          <p:spPr>
            <a:xfrm>
              <a:off x="3050975" y="4478900"/>
              <a:ext cx="22625" cy="28575"/>
            </a:xfrm>
            <a:custGeom>
              <a:avLst/>
              <a:gdLst/>
              <a:ahLst/>
              <a:cxnLst/>
              <a:rect l="l" t="t" r="r" b="b"/>
              <a:pathLst>
                <a:path w="905" h="1143" extrusionOk="0">
                  <a:moveTo>
                    <a:pt x="238" y="0"/>
                  </a:moveTo>
                  <a:cubicBezTo>
                    <a:pt x="107" y="0"/>
                    <a:pt x="1" y="107"/>
                    <a:pt x="1" y="238"/>
                  </a:cubicBezTo>
                  <a:cubicBezTo>
                    <a:pt x="1" y="370"/>
                    <a:pt x="107" y="476"/>
                    <a:pt x="238" y="476"/>
                  </a:cubicBezTo>
                  <a:lnTo>
                    <a:pt x="333" y="476"/>
                  </a:lnTo>
                  <a:cubicBezTo>
                    <a:pt x="387" y="476"/>
                    <a:pt x="429" y="519"/>
                    <a:pt x="429" y="571"/>
                  </a:cubicBezTo>
                  <a:cubicBezTo>
                    <a:pt x="429" y="624"/>
                    <a:pt x="387" y="666"/>
                    <a:pt x="333" y="666"/>
                  </a:cubicBezTo>
                  <a:lnTo>
                    <a:pt x="238" y="666"/>
                  </a:lnTo>
                  <a:cubicBezTo>
                    <a:pt x="107" y="666"/>
                    <a:pt x="1" y="773"/>
                    <a:pt x="1" y="905"/>
                  </a:cubicBezTo>
                  <a:cubicBezTo>
                    <a:pt x="1" y="1035"/>
                    <a:pt x="107" y="1142"/>
                    <a:pt x="238" y="1142"/>
                  </a:cubicBezTo>
                  <a:lnTo>
                    <a:pt x="333" y="1142"/>
                  </a:lnTo>
                  <a:cubicBezTo>
                    <a:pt x="647" y="1142"/>
                    <a:pt x="904" y="886"/>
                    <a:pt x="904" y="571"/>
                  </a:cubicBezTo>
                  <a:cubicBezTo>
                    <a:pt x="904" y="257"/>
                    <a:pt x="649" y="0"/>
                    <a:pt x="333"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95"/>
            <p:cNvSpPr/>
            <p:nvPr/>
          </p:nvSpPr>
          <p:spPr>
            <a:xfrm>
              <a:off x="2961225" y="4483425"/>
              <a:ext cx="22675" cy="28575"/>
            </a:xfrm>
            <a:custGeom>
              <a:avLst/>
              <a:gdLst/>
              <a:ahLst/>
              <a:cxnLst/>
              <a:rect l="l" t="t" r="r" b="b"/>
              <a:pathLst>
                <a:path w="907" h="1143" extrusionOk="0">
                  <a:moveTo>
                    <a:pt x="572" y="0"/>
                  </a:moveTo>
                  <a:cubicBezTo>
                    <a:pt x="257" y="0"/>
                    <a:pt x="1" y="257"/>
                    <a:pt x="1" y="571"/>
                  </a:cubicBezTo>
                  <a:cubicBezTo>
                    <a:pt x="1" y="886"/>
                    <a:pt x="257" y="1142"/>
                    <a:pt x="572" y="1142"/>
                  </a:cubicBezTo>
                  <a:lnTo>
                    <a:pt x="667" y="1142"/>
                  </a:lnTo>
                  <a:cubicBezTo>
                    <a:pt x="799" y="1142"/>
                    <a:pt x="906" y="1035"/>
                    <a:pt x="905" y="905"/>
                  </a:cubicBezTo>
                  <a:cubicBezTo>
                    <a:pt x="905" y="773"/>
                    <a:pt x="798" y="667"/>
                    <a:pt x="667" y="667"/>
                  </a:cubicBezTo>
                  <a:lnTo>
                    <a:pt x="572" y="667"/>
                  </a:lnTo>
                  <a:cubicBezTo>
                    <a:pt x="520" y="667"/>
                    <a:pt x="476" y="624"/>
                    <a:pt x="476" y="571"/>
                  </a:cubicBezTo>
                  <a:cubicBezTo>
                    <a:pt x="476" y="519"/>
                    <a:pt x="520" y="477"/>
                    <a:pt x="572" y="477"/>
                  </a:cubicBezTo>
                  <a:lnTo>
                    <a:pt x="667" y="477"/>
                  </a:lnTo>
                  <a:cubicBezTo>
                    <a:pt x="798" y="477"/>
                    <a:pt x="905" y="370"/>
                    <a:pt x="905" y="238"/>
                  </a:cubicBezTo>
                  <a:cubicBezTo>
                    <a:pt x="905" y="107"/>
                    <a:pt x="798" y="0"/>
                    <a:pt x="667"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95"/>
            <p:cNvSpPr/>
            <p:nvPr/>
          </p:nvSpPr>
          <p:spPr>
            <a:xfrm>
              <a:off x="3091675" y="4230950"/>
              <a:ext cx="117600" cy="112800"/>
            </a:xfrm>
            <a:custGeom>
              <a:avLst/>
              <a:gdLst/>
              <a:ahLst/>
              <a:cxnLst/>
              <a:rect l="l" t="t" r="r" b="b"/>
              <a:pathLst>
                <a:path w="4704" h="4512" extrusionOk="0">
                  <a:moveTo>
                    <a:pt x="1072" y="1"/>
                  </a:moveTo>
                  <a:cubicBezTo>
                    <a:pt x="823" y="1"/>
                    <a:pt x="571" y="97"/>
                    <a:pt x="381" y="286"/>
                  </a:cubicBezTo>
                  <a:cubicBezTo>
                    <a:pt x="1" y="668"/>
                    <a:pt x="0" y="1285"/>
                    <a:pt x="380" y="1666"/>
                  </a:cubicBezTo>
                  <a:lnTo>
                    <a:pt x="381" y="1667"/>
                  </a:lnTo>
                  <a:lnTo>
                    <a:pt x="2941" y="4225"/>
                  </a:lnTo>
                  <a:cubicBezTo>
                    <a:pt x="3132" y="4416"/>
                    <a:pt x="3380" y="4512"/>
                    <a:pt x="3631" y="4512"/>
                  </a:cubicBezTo>
                  <a:cubicBezTo>
                    <a:pt x="3880" y="4512"/>
                    <a:pt x="4131" y="4416"/>
                    <a:pt x="4322" y="4225"/>
                  </a:cubicBezTo>
                  <a:cubicBezTo>
                    <a:pt x="4703" y="3845"/>
                    <a:pt x="4703" y="3226"/>
                    <a:pt x="4322" y="2845"/>
                  </a:cubicBezTo>
                  <a:lnTo>
                    <a:pt x="3627" y="2151"/>
                  </a:lnTo>
                  <a:lnTo>
                    <a:pt x="1761" y="285"/>
                  </a:lnTo>
                  <a:cubicBezTo>
                    <a:pt x="1571" y="96"/>
                    <a:pt x="1322" y="1"/>
                    <a:pt x="1072" y="1"/>
                  </a:cubicBezTo>
                  <a:close/>
                </a:path>
              </a:pathLst>
            </a:custGeom>
            <a:solidFill>
              <a:srgbClr val="CAC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95"/>
            <p:cNvSpPr/>
            <p:nvPr/>
          </p:nvSpPr>
          <p:spPr>
            <a:xfrm>
              <a:off x="3091700" y="4230950"/>
              <a:ext cx="100200" cy="95450"/>
            </a:xfrm>
            <a:custGeom>
              <a:avLst/>
              <a:gdLst/>
              <a:ahLst/>
              <a:cxnLst/>
              <a:rect l="l" t="t" r="r" b="b"/>
              <a:pathLst>
                <a:path w="4008" h="3818" extrusionOk="0">
                  <a:moveTo>
                    <a:pt x="1073" y="1"/>
                  </a:moveTo>
                  <a:cubicBezTo>
                    <a:pt x="823" y="1"/>
                    <a:pt x="572" y="97"/>
                    <a:pt x="381" y="286"/>
                  </a:cubicBezTo>
                  <a:cubicBezTo>
                    <a:pt x="3" y="668"/>
                    <a:pt x="0" y="1285"/>
                    <a:pt x="380" y="1666"/>
                  </a:cubicBezTo>
                  <a:lnTo>
                    <a:pt x="381" y="1667"/>
                  </a:lnTo>
                  <a:lnTo>
                    <a:pt x="2247" y="3531"/>
                  </a:lnTo>
                  <a:cubicBezTo>
                    <a:pt x="2438" y="3721"/>
                    <a:pt x="2688" y="3817"/>
                    <a:pt x="2937" y="3817"/>
                  </a:cubicBezTo>
                  <a:cubicBezTo>
                    <a:pt x="3188" y="3817"/>
                    <a:pt x="3437" y="3721"/>
                    <a:pt x="3627" y="3531"/>
                  </a:cubicBezTo>
                  <a:cubicBezTo>
                    <a:pt x="4008" y="3150"/>
                    <a:pt x="4008" y="2533"/>
                    <a:pt x="3627" y="2151"/>
                  </a:cubicBezTo>
                  <a:lnTo>
                    <a:pt x="1762" y="285"/>
                  </a:lnTo>
                  <a:cubicBezTo>
                    <a:pt x="1572" y="96"/>
                    <a:pt x="1322" y="1"/>
                    <a:pt x="1073"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95"/>
            <p:cNvSpPr/>
            <p:nvPr/>
          </p:nvSpPr>
          <p:spPr>
            <a:xfrm>
              <a:off x="2936675" y="4419325"/>
              <a:ext cx="8775" cy="16900"/>
            </a:xfrm>
            <a:custGeom>
              <a:avLst/>
              <a:gdLst/>
              <a:ahLst/>
              <a:cxnLst/>
              <a:rect l="l" t="t" r="r" b="b"/>
              <a:pathLst>
                <a:path w="351" h="676" extrusionOk="0">
                  <a:moveTo>
                    <a:pt x="175" y="0"/>
                  </a:moveTo>
                  <a:cubicBezTo>
                    <a:pt x="79" y="0"/>
                    <a:pt x="0" y="79"/>
                    <a:pt x="0" y="175"/>
                  </a:cubicBezTo>
                  <a:lnTo>
                    <a:pt x="0" y="500"/>
                  </a:lnTo>
                  <a:cubicBezTo>
                    <a:pt x="0" y="597"/>
                    <a:pt x="79" y="675"/>
                    <a:pt x="175" y="675"/>
                  </a:cubicBezTo>
                  <a:cubicBezTo>
                    <a:pt x="272" y="675"/>
                    <a:pt x="350" y="598"/>
                    <a:pt x="350" y="500"/>
                  </a:cubicBezTo>
                  <a:lnTo>
                    <a:pt x="350" y="175"/>
                  </a:lnTo>
                  <a:cubicBezTo>
                    <a:pt x="350" y="79"/>
                    <a:pt x="272"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95"/>
            <p:cNvSpPr/>
            <p:nvPr/>
          </p:nvSpPr>
          <p:spPr>
            <a:xfrm>
              <a:off x="2945125" y="4417700"/>
              <a:ext cx="16650" cy="15800"/>
            </a:xfrm>
            <a:custGeom>
              <a:avLst/>
              <a:gdLst/>
              <a:ahLst/>
              <a:cxnLst/>
              <a:rect l="l" t="t" r="r" b="b"/>
              <a:pathLst>
                <a:path w="666" h="632" extrusionOk="0">
                  <a:moveTo>
                    <a:pt x="192" y="0"/>
                  </a:moveTo>
                  <a:cubicBezTo>
                    <a:pt x="148" y="0"/>
                    <a:pt x="103" y="17"/>
                    <a:pt x="69" y="51"/>
                  </a:cubicBezTo>
                  <a:cubicBezTo>
                    <a:pt x="1" y="119"/>
                    <a:pt x="1" y="230"/>
                    <a:pt x="69" y="298"/>
                  </a:cubicBezTo>
                  <a:lnTo>
                    <a:pt x="351" y="580"/>
                  </a:lnTo>
                  <a:cubicBezTo>
                    <a:pt x="384" y="614"/>
                    <a:pt x="429" y="631"/>
                    <a:pt x="474" y="631"/>
                  </a:cubicBezTo>
                  <a:cubicBezTo>
                    <a:pt x="518" y="631"/>
                    <a:pt x="564" y="614"/>
                    <a:pt x="598" y="580"/>
                  </a:cubicBezTo>
                  <a:cubicBezTo>
                    <a:pt x="666" y="511"/>
                    <a:pt x="666" y="401"/>
                    <a:pt x="598" y="333"/>
                  </a:cubicBezTo>
                  <a:lnTo>
                    <a:pt x="316" y="51"/>
                  </a:lnTo>
                  <a:cubicBezTo>
                    <a:pt x="282" y="17"/>
                    <a:pt x="237"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95"/>
            <p:cNvSpPr/>
            <p:nvPr/>
          </p:nvSpPr>
          <p:spPr>
            <a:xfrm>
              <a:off x="2821125" y="4268075"/>
              <a:ext cx="155225" cy="344475"/>
            </a:xfrm>
            <a:custGeom>
              <a:avLst/>
              <a:gdLst/>
              <a:ahLst/>
              <a:cxnLst/>
              <a:rect l="l" t="t" r="r" b="b"/>
              <a:pathLst>
                <a:path w="6209" h="13779" extrusionOk="0">
                  <a:moveTo>
                    <a:pt x="3574" y="1"/>
                  </a:moveTo>
                  <a:cubicBezTo>
                    <a:pt x="1602" y="1"/>
                    <a:pt x="1" y="1600"/>
                    <a:pt x="1" y="3573"/>
                  </a:cubicBezTo>
                  <a:lnTo>
                    <a:pt x="1" y="13778"/>
                  </a:lnTo>
                  <a:lnTo>
                    <a:pt x="3495" y="13778"/>
                  </a:lnTo>
                  <a:lnTo>
                    <a:pt x="3495" y="5239"/>
                  </a:lnTo>
                  <a:lnTo>
                    <a:pt x="3606" y="5239"/>
                  </a:lnTo>
                  <a:cubicBezTo>
                    <a:pt x="5044" y="5239"/>
                    <a:pt x="6209" y="4073"/>
                    <a:pt x="6209" y="2636"/>
                  </a:cubicBezTo>
                  <a:cubicBezTo>
                    <a:pt x="6209" y="1181"/>
                    <a:pt x="5030" y="1"/>
                    <a:pt x="3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95"/>
            <p:cNvSpPr/>
            <p:nvPr/>
          </p:nvSpPr>
          <p:spPr>
            <a:xfrm>
              <a:off x="2821175" y="4268100"/>
              <a:ext cx="101950" cy="344475"/>
            </a:xfrm>
            <a:custGeom>
              <a:avLst/>
              <a:gdLst/>
              <a:ahLst/>
              <a:cxnLst/>
              <a:rect l="l" t="t" r="r" b="b"/>
              <a:pathLst>
                <a:path w="4078" h="13779" extrusionOk="0">
                  <a:moveTo>
                    <a:pt x="3573" y="1"/>
                  </a:moveTo>
                  <a:cubicBezTo>
                    <a:pt x="1601" y="1"/>
                    <a:pt x="1" y="1601"/>
                    <a:pt x="1" y="3573"/>
                  </a:cubicBezTo>
                  <a:lnTo>
                    <a:pt x="1" y="13778"/>
                  </a:lnTo>
                  <a:lnTo>
                    <a:pt x="1095" y="13778"/>
                  </a:lnTo>
                  <a:lnTo>
                    <a:pt x="1095" y="3575"/>
                  </a:lnTo>
                  <a:cubicBezTo>
                    <a:pt x="1095" y="1801"/>
                    <a:pt x="2385" y="331"/>
                    <a:pt x="4077" y="49"/>
                  </a:cubicBezTo>
                  <a:cubicBezTo>
                    <a:pt x="3915" y="17"/>
                    <a:pt x="3746" y="1"/>
                    <a:pt x="3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95"/>
            <p:cNvSpPr/>
            <p:nvPr/>
          </p:nvSpPr>
          <p:spPr>
            <a:xfrm>
              <a:off x="2919650" y="4417700"/>
              <a:ext cx="16650" cy="15800"/>
            </a:xfrm>
            <a:custGeom>
              <a:avLst/>
              <a:gdLst/>
              <a:ahLst/>
              <a:cxnLst/>
              <a:rect l="l" t="t" r="r" b="b"/>
              <a:pathLst>
                <a:path w="666" h="632" extrusionOk="0">
                  <a:moveTo>
                    <a:pt x="474" y="0"/>
                  </a:moveTo>
                  <a:cubicBezTo>
                    <a:pt x="429" y="0"/>
                    <a:pt x="385" y="17"/>
                    <a:pt x="350" y="51"/>
                  </a:cubicBezTo>
                  <a:lnTo>
                    <a:pt x="69" y="333"/>
                  </a:lnTo>
                  <a:cubicBezTo>
                    <a:pt x="0" y="401"/>
                    <a:pt x="0" y="511"/>
                    <a:pt x="69" y="580"/>
                  </a:cubicBezTo>
                  <a:cubicBezTo>
                    <a:pt x="104" y="614"/>
                    <a:pt x="147" y="631"/>
                    <a:pt x="193" y="631"/>
                  </a:cubicBezTo>
                  <a:cubicBezTo>
                    <a:pt x="238" y="631"/>
                    <a:pt x="281" y="614"/>
                    <a:pt x="316" y="580"/>
                  </a:cubicBezTo>
                  <a:lnTo>
                    <a:pt x="597" y="298"/>
                  </a:lnTo>
                  <a:cubicBezTo>
                    <a:pt x="666" y="230"/>
                    <a:pt x="666" y="119"/>
                    <a:pt x="597" y="51"/>
                  </a:cubicBezTo>
                  <a:cubicBezTo>
                    <a:pt x="563" y="17"/>
                    <a:pt x="519" y="0"/>
                    <a:pt x="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95"/>
            <p:cNvSpPr/>
            <p:nvPr/>
          </p:nvSpPr>
          <p:spPr>
            <a:xfrm>
              <a:off x="2815250" y="4305900"/>
              <a:ext cx="164050" cy="57500"/>
            </a:xfrm>
            <a:custGeom>
              <a:avLst/>
              <a:gdLst/>
              <a:ahLst/>
              <a:cxnLst/>
              <a:rect l="l" t="t" r="r" b="b"/>
              <a:pathLst>
                <a:path w="6562" h="2300" extrusionOk="0">
                  <a:moveTo>
                    <a:pt x="6292" y="1"/>
                  </a:moveTo>
                  <a:cubicBezTo>
                    <a:pt x="6222" y="1"/>
                    <a:pt x="6152" y="32"/>
                    <a:pt x="6106" y="91"/>
                  </a:cubicBezTo>
                  <a:cubicBezTo>
                    <a:pt x="6102" y="96"/>
                    <a:pt x="5753" y="527"/>
                    <a:pt x="4862" y="954"/>
                  </a:cubicBezTo>
                  <a:cubicBezTo>
                    <a:pt x="3362" y="1673"/>
                    <a:pt x="1520" y="1823"/>
                    <a:pt x="238" y="1823"/>
                  </a:cubicBezTo>
                  <a:cubicBezTo>
                    <a:pt x="106" y="1823"/>
                    <a:pt x="0" y="1930"/>
                    <a:pt x="0" y="2061"/>
                  </a:cubicBezTo>
                  <a:cubicBezTo>
                    <a:pt x="0" y="2193"/>
                    <a:pt x="106" y="2300"/>
                    <a:pt x="238" y="2300"/>
                  </a:cubicBezTo>
                  <a:cubicBezTo>
                    <a:pt x="4935" y="2300"/>
                    <a:pt x="6418" y="464"/>
                    <a:pt x="6482" y="386"/>
                  </a:cubicBezTo>
                  <a:cubicBezTo>
                    <a:pt x="6561" y="281"/>
                    <a:pt x="6544" y="134"/>
                    <a:pt x="6441" y="53"/>
                  </a:cubicBezTo>
                  <a:cubicBezTo>
                    <a:pt x="6397" y="18"/>
                    <a:pt x="6344" y="1"/>
                    <a:pt x="6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95"/>
            <p:cNvSpPr/>
            <p:nvPr/>
          </p:nvSpPr>
          <p:spPr>
            <a:xfrm>
              <a:off x="2945775" y="4228925"/>
              <a:ext cx="112700" cy="69550"/>
            </a:xfrm>
            <a:custGeom>
              <a:avLst/>
              <a:gdLst/>
              <a:ahLst/>
              <a:cxnLst/>
              <a:rect l="l" t="t" r="r" b="b"/>
              <a:pathLst>
                <a:path w="4508" h="2782" extrusionOk="0">
                  <a:moveTo>
                    <a:pt x="1342" y="1"/>
                  </a:moveTo>
                  <a:cubicBezTo>
                    <a:pt x="1240" y="1"/>
                    <a:pt x="1131" y="25"/>
                    <a:pt x="1015" y="83"/>
                  </a:cubicBezTo>
                  <a:cubicBezTo>
                    <a:pt x="1" y="591"/>
                    <a:pt x="2254" y="2782"/>
                    <a:pt x="2254" y="2782"/>
                  </a:cubicBezTo>
                  <a:cubicBezTo>
                    <a:pt x="2254" y="2782"/>
                    <a:pt x="4507" y="591"/>
                    <a:pt x="3492" y="83"/>
                  </a:cubicBezTo>
                  <a:cubicBezTo>
                    <a:pt x="3376" y="25"/>
                    <a:pt x="3267" y="1"/>
                    <a:pt x="3165" y="1"/>
                  </a:cubicBezTo>
                  <a:cubicBezTo>
                    <a:pt x="2601" y="1"/>
                    <a:pt x="2254" y="750"/>
                    <a:pt x="2254" y="750"/>
                  </a:cubicBezTo>
                  <a:cubicBezTo>
                    <a:pt x="2254" y="750"/>
                    <a:pt x="1907" y="1"/>
                    <a:pt x="1342"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95"/>
            <p:cNvSpPr/>
            <p:nvPr/>
          </p:nvSpPr>
          <p:spPr>
            <a:xfrm>
              <a:off x="2918575" y="4408625"/>
              <a:ext cx="45675" cy="18700"/>
            </a:xfrm>
            <a:custGeom>
              <a:avLst/>
              <a:gdLst/>
              <a:ahLst/>
              <a:cxnLst/>
              <a:rect l="l" t="t" r="r" b="b"/>
              <a:pathLst>
                <a:path w="1827" h="748" extrusionOk="0">
                  <a:moveTo>
                    <a:pt x="260" y="1"/>
                  </a:moveTo>
                  <a:cubicBezTo>
                    <a:pt x="200" y="1"/>
                    <a:pt x="139" y="24"/>
                    <a:pt x="93" y="70"/>
                  </a:cubicBezTo>
                  <a:cubicBezTo>
                    <a:pt x="0" y="164"/>
                    <a:pt x="0" y="315"/>
                    <a:pt x="93" y="408"/>
                  </a:cubicBezTo>
                  <a:cubicBezTo>
                    <a:pt x="312" y="626"/>
                    <a:pt x="603" y="747"/>
                    <a:pt x="914" y="747"/>
                  </a:cubicBezTo>
                  <a:cubicBezTo>
                    <a:pt x="1223" y="747"/>
                    <a:pt x="1516" y="626"/>
                    <a:pt x="1734" y="408"/>
                  </a:cubicBezTo>
                  <a:cubicBezTo>
                    <a:pt x="1826" y="313"/>
                    <a:pt x="1826" y="163"/>
                    <a:pt x="1734" y="70"/>
                  </a:cubicBezTo>
                  <a:cubicBezTo>
                    <a:pt x="1687" y="24"/>
                    <a:pt x="1626" y="1"/>
                    <a:pt x="1566" y="1"/>
                  </a:cubicBezTo>
                  <a:cubicBezTo>
                    <a:pt x="1505" y="1"/>
                    <a:pt x="1444" y="24"/>
                    <a:pt x="1397" y="70"/>
                  </a:cubicBezTo>
                  <a:cubicBezTo>
                    <a:pt x="1269" y="200"/>
                    <a:pt x="1096" y="271"/>
                    <a:pt x="914" y="271"/>
                  </a:cubicBezTo>
                  <a:cubicBezTo>
                    <a:pt x="731" y="271"/>
                    <a:pt x="560" y="199"/>
                    <a:pt x="429" y="70"/>
                  </a:cubicBezTo>
                  <a:cubicBezTo>
                    <a:pt x="382" y="24"/>
                    <a:pt x="321"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95"/>
          <p:cNvGrpSpPr/>
          <p:nvPr/>
        </p:nvGrpSpPr>
        <p:grpSpPr>
          <a:xfrm>
            <a:off x="4107513" y="3591251"/>
            <a:ext cx="417626" cy="442749"/>
            <a:chOff x="4955650" y="4224900"/>
            <a:chExt cx="369450" cy="391675"/>
          </a:xfrm>
        </p:grpSpPr>
        <p:sp>
          <p:nvSpPr>
            <p:cNvPr id="2868" name="Google Shape;2868;p95"/>
            <p:cNvSpPr/>
            <p:nvPr/>
          </p:nvSpPr>
          <p:spPr>
            <a:xfrm>
              <a:off x="5057500" y="4387800"/>
              <a:ext cx="30850" cy="15000"/>
            </a:xfrm>
            <a:custGeom>
              <a:avLst/>
              <a:gdLst/>
              <a:ahLst/>
              <a:cxnLst/>
              <a:rect l="l" t="t" r="r" b="b"/>
              <a:pathLst>
                <a:path w="1234" h="600" extrusionOk="0">
                  <a:moveTo>
                    <a:pt x="259" y="1"/>
                  </a:moveTo>
                  <a:cubicBezTo>
                    <a:pt x="145" y="1"/>
                    <a:pt x="43" y="84"/>
                    <a:pt x="23" y="202"/>
                  </a:cubicBezTo>
                  <a:cubicBezTo>
                    <a:pt x="1" y="331"/>
                    <a:pt x="90" y="455"/>
                    <a:pt x="220" y="476"/>
                  </a:cubicBezTo>
                  <a:lnTo>
                    <a:pt x="936" y="596"/>
                  </a:lnTo>
                  <a:cubicBezTo>
                    <a:pt x="950" y="599"/>
                    <a:pt x="963" y="600"/>
                    <a:pt x="976" y="600"/>
                  </a:cubicBezTo>
                  <a:cubicBezTo>
                    <a:pt x="1090" y="600"/>
                    <a:pt x="1192" y="518"/>
                    <a:pt x="1212" y="399"/>
                  </a:cubicBezTo>
                  <a:cubicBezTo>
                    <a:pt x="1233" y="270"/>
                    <a:pt x="1145" y="146"/>
                    <a:pt x="1014" y="124"/>
                  </a:cubicBezTo>
                  <a:lnTo>
                    <a:pt x="298" y="4"/>
                  </a:lnTo>
                  <a:cubicBezTo>
                    <a:pt x="285" y="2"/>
                    <a:pt x="272" y="1"/>
                    <a:pt x="259"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95"/>
            <p:cNvSpPr/>
            <p:nvPr/>
          </p:nvSpPr>
          <p:spPr>
            <a:xfrm>
              <a:off x="5083625" y="4527050"/>
              <a:ext cx="120850" cy="89525"/>
            </a:xfrm>
            <a:custGeom>
              <a:avLst/>
              <a:gdLst/>
              <a:ahLst/>
              <a:cxnLst/>
              <a:rect l="l" t="t" r="r" b="b"/>
              <a:pathLst>
                <a:path w="4834" h="3581" extrusionOk="0">
                  <a:moveTo>
                    <a:pt x="3454" y="0"/>
                  </a:moveTo>
                  <a:lnTo>
                    <a:pt x="1388" y="1238"/>
                  </a:lnTo>
                  <a:cubicBezTo>
                    <a:pt x="1388" y="2005"/>
                    <a:pt x="767" y="2626"/>
                    <a:pt x="0" y="2626"/>
                  </a:cubicBezTo>
                  <a:lnTo>
                    <a:pt x="0" y="3549"/>
                  </a:lnTo>
                  <a:cubicBezTo>
                    <a:pt x="0" y="3549"/>
                    <a:pt x="247" y="3581"/>
                    <a:pt x="634" y="3581"/>
                  </a:cubicBezTo>
                  <a:cubicBezTo>
                    <a:pt x="1730" y="3581"/>
                    <a:pt x="3949" y="3327"/>
                    <a:pt x="4834" y="1380"/>
                  </a:cubicBezTo>
                  <a:lnTo>
                    <a:pt x="3454" y="0"/>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95"/>
            <p:cNvSpPr/>
            <p:nvPr/>
          </p:nvSpPr>
          <p:spPr>
            <a:xfrm>
              <a:off x="5142875" y="4527050"/>
              <a:ext cx="120875" cy="89525"/>
            </a:xfrm>
            <a:custGeom>
              <a:avLst/>
              <a:gdLst/>
              <a:ahLst/>
              <a:cxnLst/>
              <a:rect l="l" t="t" r="r" b="b"/>
              <a:pathLst>
                <a:path w="4835" h="3581" extrusionOk="0">
                  <a:moveTo>
                    <a:pt x="3454" y="0"/>
                  </a:moveTo>
                  <a:lnTo>
                    <a:pt x="1389" y="1238"/>
                  </a:lnTo>
                  <a:cubicBezTo>
                    <a:pt x="1389" y="2005"/>
                    <a:pt x="767" y="2626"/>
                    <a:pt x="1" y="2626"/>
                  </a:cubicBezTo>
                  <a:lnTo>
                    <a:pt x="1" y="3549"/>
                  </a:lnTo>
                  <a:cubicBezTo>
                    <a:pt x="1" y="3549"/>
                    <a:pt x="248" y="3581"/>
                    <a:pt x="634" y="3581"/>
                  </a:cubicBezTo>
                  <a:cubicBezTo>
                    <a:pt x="1731" y="3581"/>
                    <a:pt x="3950" y="3327"/>
                    <a:pt x="4834" y="1380"/>
                  </a:cubicBezTo>
                  <a:lnTo>
                    <a:pt x="3454" y="0"/>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95"/>
            <p:cNvSpPr/>
            <p:nvPr/>
          </p:nvSpPr>
          <p:spPr>
            <a:xfrm>
              <a:off x="5077900" y="4327050"/>
              <a:ext cx="153550" cy="192675"/>
            </a:xfrm>
            <a:custGeom>
              <a:avLst/>
              <a:gdLst/>
              <a:ahLst/>
              <a:cxnLst/>
              <a:rect l="l" t="t" r="r" b="b"/>
              <a:pathLst>
                <a:path w="6142" h="7707" extrusionOk="0">
                  <a:moveTo>
                    <a:pt x="5807" y="1"/>
                  </a:moveTo>
                  <a:lnTo>
                    <a:pt x="686" y="193"/>
                  </a:lnTo>
                  <a:lnTo>
                    <a:pt x="1" y="1074"/>
                  </a:lnTo>
                  <a:lnTo>
                    <a:pt x="1" y="5144"/>
                  </a:lnTo>
                  <a:lnTo>
                    <a:pt x="1444" y="5144"/>
                  </a:lnTo>
                  <a:lnTo>
                    <a:pt x="1444" y="7706"/>
                  </a:lnTo>
                  <a:lnTo>
                    <a:pt x="5519" y="6797"/>
                  </a:lnTo>
                  <a:lnTo>
                    <a:pt x="6141" y="3782"/>
                  </a:lnTo>
                  <a:lnTo>
                    <a:pt x="58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95"/>
            <p:cNvSpPr/>
            <p:nvPr/>
          </p:nvSpPr>
          <p:spPr>
            <a:xfrm>
              <a:off x="5077900" y="4316425"/>
              <a:ext cx="138050" cy="59875"/>
            </a:xfrm>
            <a:custGeom>
              <a:avLst/>
              <a:gdLst/>
              <a:ahLst/>
              <a:cxnLst/>
              <a:rect l="l" t="t" r="r" b="b"/>
              <a:pathLst>
                <a:path w="5522" h="2395" extrusionOk="0">
                  <a:moveTo>
                    <a:pt x="5522" y="1"/>
                  </a:moveTo>
                  <a:lnTo>
                    <a:pt x="1" y="1497"/>
                  </a:lnTo>
                  <a:lnTo>
                    <a:pt x="1" y="2394"/>
                  </a:lnTo>
                  <a:lnTo>
                    <a:pt x="5522" y="2394"/>
                  </a:lnTo>
                  <a:lnTo>
                    <a:pt x="5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95"/>
            <p:cNvSpPr/>
            <p:nvPr/>
          </p:nvSpPr>
          <p:spPr>
            <a:xfrm>
              <a:off x="5064950" y="4333575"/>
              <a:ext cx="143950" cy="139675"/>
            </a:xfrm>
            <a:custGeom>
              <a:avLst/>
              <a:gdLst/>
              <a:ahLst/>
              <a:cxnLst/>
              <a:rect l="l" t="t" r="r" b="b"/>
              <a:pathLst>
                <a:path w="5758" h="5587" extrusionOk="0">
                  <a:moveTo>
                    <a:pt x="265" y="1"/>
                  </a:moveTo>
                  <a:cubicBezTo>
                    <a:pt x="202" y="1"/>
                    <a:pt x="140" y="25"/>
                    <a:pt x="93" y="73"/>
                  </a:cubicBezTo>
                  <a:cubicBezTo>
                    <a:pt x="0" y="167"/>
                    <a:pt x="1" y="319"/>
                    <a:pt x="97" y="412"/>
                  </a:cubicBezTo>
                  <a:lnTo>
                    <a:pt x="5328" y="5519"/>
                  </a:lnTo>
                  <a:cubicBezTo>
                    <a:pt x="5374" y="5563"/>
                    <a:pt x="5434" y="5587"/>
                    <a:pt x="5494" y="5587"/>
                  </a:cubicBezTo>
                  <a:cubicBezTo>
                    <a:pt x="5557" y="5587"/>
                    <a:pt x="5619" y="5562"/>
                    <a:pt x="5665" y="5515"/>
                  </a:cubicBezTo>
                  <a:cubicBezTo>
                    <a:pt x="5758" y="5421"/>
                    <a:pt x="5757" y="5269"/>
                    <a:pt x="5662" y="5176"/>
                  </a:cubicBezTo>
                  <a:lnTo>
                    <a:pt x="431" y="69"/>
                  </a:lnTo>
                  <a:cubicBezTo>
                    <a:pt x="385" y="24"/>
                    <a:pt x="325"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95"/>
            <p:cNvSpPr/>
            <p:nvPr/>
          </p:nvSpPr>
          <p:spPr>
            <a:xfrm>
              <a:off x="5096075" y="4353875"/>
              <a:ext cx="156100" cy="204150"/>
            </a:xfrm>
            <a:custGeom>
              <a:avLst/>
              <a:gdLst/>
              <a:ahLst/>
              <a:cxnLst/>
              <a:rect l="l" t="t" r="r" b="b"/>
              <a:pathLst>
                <a:path w="6244" h="8166" extrusionOk="0">
                  <a:moveTo>
                    <a:pt x="4144" y="1"/>
                  </a:moveTo>
                  <a:lnTo>
                    <a:pt x="4144" y="3328"/>
                  </a:lnTo>
                  <a:cubicBezTo>
                    <a:pt x="4144" y="3740"/>
                    <a:pt x="3811" y="4071"/>
                    <a:pt x="3401" y="4071"/>
                  </a:cubicBezTo>
                  <a:lnTo>
                    <a:pt x="0" y="4071"/>
                  </a:lnTo>
                  <a:lnTo>
                    <a:pt x="0" y="8165"/>
                  </a:lnTo>
                  <a:lnTo>
                    <a:pt x="2584" y="8165"/>
                  </a:lnTo>
                  <a:cubicBezTo>
                    <a:pt x="4604" y="8165"/>
                    <a:pt x="6243" y="6526"/>
                    <a:pt x="6243" y="4506"/>
                  </a:cubicBezTo>
                  <a:lnTo>
                    <a:pt x="62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95"/>
            <p:cNvSpPr/>
            <p:nvPr/>
          </p:nvSpPr>
          <p:spPr>
            <a:xfrm>
              <a:off x="5128750" y="4353875"/>
              <a:ext cx="123425" cy="204150"/>
            </a:xfrm>
            <a:custGeom>
              <a:avLst/>
              <a:gdLst/>
              <a:ahLst/>
              <a:cxnLst/>
              <a:rect l="l" t="t" r="r" b="b"/>
              <a:pathLst>
                <a:path w="4937" h="8166" extrusionOk="0">
                  <a:moveTo>
                    <a:pt x="3661" y="1"/>
                  </a:moveTo>
                  <a:lnTo>
                    <a:pt x="3661" y="4506"/>
                  </a:lnTo>
                  <a:cubicBezTo>
                    <a:pt x="3661" y="6526"/>
                    <a:pt x="2022" y="8165"/>
                    <a:pt x="1" y="8165"/>
                  </a:cubicBezTo>
                  <a:lnTo>
                    <a:pt x="1277" y="8165"/>
                  </a:lnTo>
                  <a:cubicBezTo>
                    <a:pt x="3297" y="8165"/>
                    <a:pt x="4936" y="6526"/>
                    <a:pt x="4936" y="4506"/>
                  </a:cubicBezTo>
                  <a:lnTo>
                    <a:pt x="49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95"/>
            <p:cNvSpPr/>
            <p:nvPr/>
          </p:nvSpPr>
          <p:spPr>
            <a:xfrm>
              <a:off x="5183125" y="4353850"/>
              <a:ext cx="101725" cy="47400"/>
            </a:xfrm>
            <a:custGeom>
              <a:avLst/>
              <a:gdLst/>
              <a:ahLst/>
              <a:cxnLst/>
              <a:rect l="l" t="t" r="r" b="b"/>
              <a:pathLst>
                <a:path w="4069" h="1896" extrusionOk="0">
                  <a:moveTo>
                    <a:pt x="3078" y="1"/>
                  </a:moveTo>
                  <a:lnTo>
                    <a:pt x="1" y="2"/>
                  </a:lnTo>
                  <a:lnTo>
                    <a:pt x="98" y="768"/>
                  </a:lnTo>
                  <a:cubicBezTo>
                    <a:pt x="179" y="1413"/>
                    <a:pt x="726" y="1895"/>
                    <a:pt x="1375" y="1895"/>
                  </a:cubicBezTo>
                  <a:lnTo>
                    <a:pt x="4068" y="1895"/>
                  </a:lnTo>
                  <a:lnTo>
                    <a:pt x="30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95"/>
            <p:cNvSpPr/>
            <p:nvPr/>
          </p:nvSpPr>
          <p:spPr>
            <a:xfrm>
              <a:off x="5018800" y="4224900"/>
              <a:ext cx="306300" cy="129000"/>
            </a:xfrm>
            <a:custGeom>
              <a:avLst/>
              <a:gdLst/>
              <a:ahLst/>
              <a:cxnLst/>
              <a:rect l="l" t="t" r="r" b="b"/>
              <a:pathLst>
                <a:path w="12252" h="5160" extrusionOk="0">
                  <a:moveTo>
                    <a:pt x="4594" y="0"/>
                  </a:moveTo>
                  <a:cubicBezTo>
                    <a:pt x="3398" y="0"/>
                    <a:pt x="2366" y="710"/>
                    <a:pt x="1898" y="1733"/>
                  </a:cubicBezTo>
                  <a:cubicBezTo>
                    <a:pt x="1558" y="2474"/>
                    <a:pt x="831" y="2960"/>
                    <a:pt x="16" y="2960"/>
                  </a:cubicBezTo>
                  <a:lnTo>
                    <a:pt x="0" y="2960"/>
                  </a:lnTo>
                  <a:lnTo>
                    <a:pt x="0" y="5160"/>
                  </a:lnTo>
                  <a:lnTo>
                    <a:pt x="12251" y="5160"/>
                  </a:lnTo>
                  <a:lnTo>
                    <a:pt x="12251" y="5126"/>
                  </a:lnTo>
                  <a:cubicBezTo>
                    <a:pt x="12251" y="3930"/>
                    <a:pt x="11280" y="2960"/>
                    <a:pt x="10083" y="2960"/>
                  </a:cubicBezTo>
                  <a:cubicBezTo>
                    <a:pt x="8869" y="2960"/>
                    <a:pt x="7740" y="2347"/>
                    <a:pt x="7071" y="1334"/>
                  </a:cubicBezTo>
                  <a:cubicBezTo>
                    <a:pt x="6541" y="530"/>
                    <a:pt x="5630" y="0"/>
                    <a:pt x="4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95"/>
            <p:cNvSpPr/>
            <p:nvPr/>
          </p:nvSpPr>
          <p:spPr>
            <a:xfrm>
              <a:off x="5124975" y="4224900"/>
              <a:ext cx="200125" cy="129000"/>
            </a:xfrm>
            <a:custGeom>
              <a:avLst/>
              <a:gdLst/>
              <a:ahLst/>
              <a:cxnLst/>
              <a:rect l="l" t="t" r="r" b="b"/>
              <a:pathLst>
                <a:path w="8005" h="5160" extrusionOk="0">
                  <a:moveTo>
                    <a:pt x="347" y="0"/>
                  </a:moveTo>
                  <a:cubicBezTo>
                    <a:pt x="231" y="0"/>
                    <a:pt x="115" y="6"/>
                    <a:pt x="1" y="21"/>
                  </a:cubicBezTo>
                  <a:cubicBezTo>
                    <a:pt x="759" y="124"/>
                    <a:pt x="1415" y="622"/>
                    <a:pt x="1817" y="1334"/>
                  </a:cubicBezTo>
                  <a:cubicBezTo>
                    <a:pt x="2387" y="2347"/>
                    <a:pt x="3351" y="2960"/>
                    <a:pt x="4386" y="2960"/>
                  </a:cubicBezTo>
                  <a:cubicBezTo>
                    <a:pt x="5406" y="2960"/>
                    <a:pt x="6233" y="3930"/>
                    <a:pt x="6233" y="5126"/>
                  </a:cubicBezTo>
                  <a:lnTo>
                    <a:pt x="6233" y="5160"/>
                  </a:lnTo>
                  <a:lnTo>
                    <a:pt x="8004" y="5160"/>
                  </a:lnTo>
                  <a:lnTo>
                    <a:pt x="8004" y="5126"/>
                  </a:lnTo>
                  <a:cubicBezTo>
                    <a:pt x="8004" y="3930"/>
                    <a:pt x="7033" y="2960"/>
                    <a:pt x="5836" y="2960"/>
                  </a:cubicBezTo>
                  <a:cubicBezTo>
                    <a:pt x="4622" y="2960"/>
                    <a:pt x="3493" y="2347"/>
                    <a:pt x="2824" y="1334"/>
                  </a:cubicBezTo>
                  <a:cubicBezTo>
                    <a:pt x="2294" y="530"/>
                    <a:pt x="1383"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95"/>
            <p:cNvSpPr/>
            <p:nvPr/>
          </p:nvSpPr>
          <p:spPr>
            <a:xfrm>
              <a:off x="5113125" y="4378050"/>
              <a:ext cx="51200" cy="51200"/>
            </a:xfrm>
            <a:custGeom>
              <a:avLst/>
              <a:gdLst/>
              <a:ahLst/>
              <a:cxnLst/>
              <a:rect l="l" t="t" r="r" b="b"/>
              <a:pathLst>
                <a:path w="2048" h="2048" extrusionOk="0">
                  <a:moveTo>
                    <a:pt x="1024" y="0"/>
                  </a:moveTo>
                  <a:cubicBezTo>
                    <a:pt x="458" y="0"/>
                    <a:pt x="0" y="459"/>
                    <a:pt x="0" y="1024"/>
                  </a:cubicBezTo>
                  <a:cubicBezTo>
                    <a:pt x="0" y="1590"/>
                    <a:pt x="459" y="2048"/>
                    <a:pt x="1024" y="2048"/>
                  </a:cubicBezTo>
                  <a:cubicBezTo>
                    <a:pt x="1590" y="2048"/>
                    <a:pt x="2048" y="1588"/>
                    <a:pt x="2048" y="1024"/>
                  </a:cubicBezTo>
                  <a:cubicBezTo>
                    <a:pt x="2048" y="459"/>
                    <a:pt x="1588" y="1"/>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95"/>
            <p:cNvSpPr/>
            <p:nvPr/>
          </p:nvSpPr>
          <p:spPr>
            <a:xfrm>
              <a:off x="5096100" y="4473800"/>
              <a:ext cx="40350" cy="24850"/>
            </a:xfrm>
            <a:custGeom>
              <a:avLst/>
              <a:gdLst/>
              <a:ahLst/>
              <a:cxnLst/>
              <a:rect l="l" t="t" r="r" b="b"/>
              <a:pathLst>
                <a:path w="1614" h="994" extrusionOk="0">
                  <a:moveTo>
                    <a:pt x="0" y="1"/>
                  </a:moveTo>
                  <a:lnTo>
                    <a:pt x="0" y="479"/>
                  </a:lnTo>
                  <a:lnTo>
                    <a:pt x="642" y="479"/>
                  </a:lnTo>
                  <a:cubicBezTo>
                    <a:pt x="772" y="479"/>
                    <a:pt x="894" y="542"/>
                    <a:pt x="970" y="648"/>
                  </a:cubicBezTo>
                  <a:lnTo>
                    <a:pt x="1147" y="895"/>
                  </a:lnTo>
                  <a:cubicBezTo>
                    <a:pt x="1194" y="960"/>
                    <a:pt x="1268" y="993"/>
                    <a:pt x="1342" y="993"/>
                  </a:cubicBezTo>
                  <a:cubicBezTo>
                    <a:pt x="1391" y="993"/>
                    <a:pt x="1440" y="980"/>
                    <a:pt x="1482" y="949"/>
                  </a:cubicBezTo>
                  <a:cubicBezTo>
                    <a:pt x="1589" y="872"/>
                    <a:pt x="1613" y="723"/>
                    <a:pt x="1537" y="616"/>
                  </a:cubicBezTo>
                  <a:lnTo>
                    <a:pt x="1360" y="369"/>
                  </a:lnTo>
                  <a:cubicBezTo>
                    <a:pt x="1194" y="138"/>
                    <a:pt x="925"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95"/>
            <p:cNvSpPr/>
            <p:nvPr/>
          </p:nvSpPr>
          <p:spPr>
            <a:xfrm>
              <a:off x="5089700" y="4259000"/>
              <a:ext cx="64000" cy="64025"/>
            </a:xfrm>
            <a:custGeom>
              <a:avLst/>
              <a:gdLst/>
              <a:ahLst/>
              <a:cxnLst/>
              <a:rect l="l" t="t" r="r" b="b"/>
              <a:pathLst>
                <a:path w="2560" h="2561" extrusionOk="0">
                  <a:moveTo>
                    <a:pt x="1280" y="0"/>
                  </a:moveTo>
                  <a:cubicBezTo>
                    <a:pt x="573" y="0"/>
                    <a:pt x="1" y="574"/>
                    <a:pt x="1" y="1280"/>
                  </a:cubicBezTo>
                  <a:cubicBezTo>
                    <a:pt x="1" y="1987"/>
                    <a:pt x="574" y="2560"/>
                    <a:pt x="1280" y="2560"/>
                  </a:cubicBezTo>
                  <a:cubicBezTo>
                    <a:pt x="1988" y="2560"/>
                    <a:pt x="2560" y="1986"/>
                    <a:pt x="2560" y="1280"/>
                  </a:cubicBezTo>
                  <a:cubicBezTo>
                    <a:pt x="2560" y="572"/>
                    <a:pt x="1987" y="0"/>
                    <a:pt x="1280"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95"/>
            <p:cNvSpPr/>
            <p:nvPr/>
          </p:nvSpPr>
          <p:spPr>
            <a:xfrm>
              <a:off x="5163225" y="4595475"/>
              <a:ext cx="14225" cy="11975"/>
            </a:xfrm>
            <a:custGeom>
              <a:avLst/>
              <a:gdLst/>
              <a:ahLst/>
              <a:cxnLst/>
              <a:rect l="l" t="t" r="r" b="b"/>
              <a:pathLst>
                <a:path w="569" h="479" extrusionOk="0">
                  <a:moveTo>
                    <a:pt x="319" y="1"/>
                  </a:moveTo>
                  <a:cubicBezTo>
                    <a:pt x="258" y="1"/>
                    <a:pt x="198" y="24"/>
                    <a:pt x="153" y="67"/>
                  </a:cubicBezTo>
                  <a:cubicBezTo>
                    <a:pt x="1" y="212"/>
                    <a:pt x="108" y="479"/>
                    <a:pt x="318" y="479"/>
                  </a:cubicBezTo>
                  <a:cubicBezTo>
                    <a:pt x="438" y="479"/>
                    <a:pt x="541" y="386"/>
                    <a:pt x="555" y="269"/>
                  </a:cubicBezTo>
                  <a:cubicBezTo>
                    <a:pt x="568" y="165"/>
                    <a:pt x="510" y="63"/>
                    <a:pt x="415" y="21"/>
                  </a:cubicBezTo>
                  <a:cubicBezTo>
                    <a:pt x="385" y="7"/>
                    <a:pt x="352" y="1"/>
                    <a:pt x="3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95"/>
            <p:cNvSpPr/>
            <p:nvPr/>
          </p:nvSpPr>
          <p:spPr>
            <a:xfrm>
              <a:off x="5104950" y="4274825"/>
              <a:ext cx="33500" cy="32325"/>
            </a:xfrm>
            <a:custGeom>
              <a:avLst/>
              <a:gdLst/>
              <a:ahLst/>
              <a:cxnLst/>
              <a:rect l="l" t="t" r="r" b="b"/>
              <a:pathLst>
                <a:path w="1340" h="1293" extrusionOk="0">
                  <a:moveTo>
                    <a:pt x="1078" y="1"/>
                  </a:moveTo>
                  <a:cubicBezTo>
                    <a:pt x="1016" y="1"/>
                    <a:pt x="955" y="24"/>
                    <a:pt x="908" y="71"/>
                  </a:cubicBezTo>
                  <a:lnTo>
                    <a:pt x="94" y="885"/>
                  </a:lnTo>
                  <a:cubicBezTo>
                    <a:pt x="0" y="978"/>
                    <a:pt x="0" y="1130"/>
                    <a:pt x="94" y="1223"/>
                  </a:cubicBezTo>
                  <a:cubicBezTo>
                    <a:pt x="142" y="1270"/>
                    <a:pt x="202" y="1292"/>
                    <a:pt x="263" y="1292"/>
                  </a:cubicBezTo>
                  <a:cubicBezTo>
                    <a:pt x="324" y="1292"/>
                    <a:pt x="386" y="1270"/>
                    <a:pt x="432" y="1223"/>
                  </a:cubicBezTo>
                  <a:lnTo>
                    <a:pt x="1246" y="410"/>
                  </a:lnTo>
                  <a:cubicBezTo>
                    <a:pt x="1340" y="315"/>
                    <a:pt x="1340" y="165"/>
                    <a:pt x="1246" y="71"/>
                  </a:cubicBezTo>
                  <a:cubicBezTo>
                    <a:pt x="1200" y="24"/>
                    <a:pt x="1139" y="1"/>
                    <a:pt x="1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95"/>
            <p:cNvSpPr/>
            <p:nvPr/>
          </p:nvSpPr>
          <p:spPr>
            <a:xfrm>
              <a:off x="5104950" y="4274825"/>
              <a:ext cx="33500" cy="32325"/>
            </a:xfrm>
            <a:custGeom>
              <a:avLst/>
              <a:gdLst/>
              <a:ahLst/>
              <a:cxnLst/>
              <a:rect l="l" t="t" r="r" b="b"/>
              <a:pathLst>
                <a:path w="1340" h="1293" extrusionOk="0">
                  <a:moveTo>
                    <a:pt x="264" y="1"/>
                  </a:moveTo>
                  <a:cubicBezTo>
                    <a:pt x="203" y="1"/>
                    <a:pt x="141" y="24"/>
                    <a:pt x="94" y="71"/>
                  </a:cubicBezTo>
                  <a:cubicBezTo>
                    <a:pt x="0" y="164"/>
                    <a:pt x="0" y="315"/>
                    <a:pt x="94" y="410"/>
                  </a:cubicBezTo>
                  <a:lnTo>
                    <a:pt x="909" y="1223"/>
                  </a:lnTo>
                  <a:cubicBezTo>
                    <a:pt x="956" y="1270"/>
                    <a:pt x="1017" y="1292"/>
                    <a:pt x="1078" y="1292"/>
                  </a:cubicBezTo>
                  <a:cubicBezTo>
                    <a:pt x="1138" y="1292"/>
                    <a:pt x="1200" y="1270"/>
                    <a:pt x="1246" y="1223"/>
                  </a:cubicBezTo>
                  <a:cubicBezTo>
                    <a:pt x="1340" y="1130"/>
                    <a:pt x="1340" y="979"/>
                    <a:pt x="1246" y="885"/>
                  </a:cubicBezTo>
                  <a:lnTo>
                    <a:pt x="432" y="71"/>
                  </a:lnTo>
                  <a:cubicBezTo>
                    <a:pt x="386" y="24"/>
                    <a:pt x="325"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95"/>
            <p:cNvSpPr/>
            <p:nvPr/>
          </p:nvSpPr>
          <p:spPr>
            <a:xfrm>
              <a:off x="4985325" y="4420950"/>
              <a:ext cx="43900" cy="27925"/>
            </a:xfrm>
            <a:custGeom>
              <a:avLst/>
              <a:gdLst/>
              <a:ahLst/>
              <a:cxnLst/>
              <a:rect l="l" t="t" r="r" b="b"/>
              <a:pathLst>
                <a:path w="1756" h="1117" extrusionOk="0">
                  <a:moveTo>
                    <a:pt x="241" y="0"/>
                  </a:moveTo>
                  <a:cubicBezTo>
                    <a:pt x="108" y="0"/>
                    <a:pt x="1" y="107"/>
                    <a:pt x="1" y="240"/>
                  </a:cubicBezTo>
                  <a:cubicBezTo>
                    <a:pt x="1" y="373"/>
                    <a:pt x="108" y="479"/>
                    <a:pt x="241" y="479"/>
                  </a:cubicBezTo>
                  <a:cubicBezTo>
                    <a:pt x="460" y="479"/>
                    <a:pt x="639" y="658"/>
                    <a:pt x="639" y="878"/>
                  </a:cubicBezTo>
                  <a:cubicBezTo>
                    <a:pt x="639" y="1011"/>
                    <a:pt x="746" y="1117"/>
                    <a:pt x="878" y="1117"/>
                  </a:cubicBezTo>
                  <a:cubicBezTo>
                    <a:pt x="1010" y="1117"/>
                    <a:pt x="1118" y="1011"/>
                    <a:pt x="1117" y="878"/>
                  </a:cubicBezTo>
                  <a:cubicBezTo>
                    <a:pt x="1117" y="658"/>
                    <a:pt x="1296" y="479"/>
                    <a:pt x="1516" y="479"/>
                  </a:cubicBezTo>
                  <a:cubicBezTo>
                    <a:pt x="1648" y="479"/>
                    <a:pt x="1755" y="373"/>
                    <a:pt x="1755" y="240"/>
                  </a:cubicBezTo>
                  <a:cubicBezTo>
                    <a:pt x="1755" y="107"/>
                    <a:pt x="1648" y="0"/>
                    <a:pt x="1516" y="0"/>
                  </a:cubicBezTo>
                  <a:cubicBezTo>
                    <a:pt x="1265" y="0"/>
                    <a:pt x="1039" y="106"/>
                    <a:pt x="878" y="276"/>
                  </a:cubicBezTo>
                  <a:cubicBezTo>
                    <a:pt x="719" y="106"/>
                    <a:pt x="491"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95"/>
            <p:cNvSpPr/>
            <p:nvPr/>
          </p:nvSpPr>
          <p:spPr>
            <a:xfrm>
              <a:off x="4955650" y="4375500"/>
              <a:ext cx="43875" cy="27925"/>
            </a:xfrm>
            <a:custGeom>
              <a:avLst/>
              <a:gdLst/>
              <a:ahLst/>
              <a:cxnLst/>
              <a:rect l="l" t="t" r="r" b="b"/>
              <a:pathLst>
                <a:path w="1755" h="1117" extrusionOk="0">
                  <a:moveTo>
                    <a:pt x="240" y="0"/>
                  </a:moveTo>
                  <a:cubicBezTo>
                    <a:pt x="107" y="0"/>
                    <a:pt x="0" y="107"/>
                    <a:pt x="0" y="239"/>
                  </a:cubicBezTo>
                  <a:cubicBezTo>
                    <a:pt x="0" y="372"/>
                    <a:pt x="107" y="479"/>
                    <a:pt x="240" y="479"/>
                  </a:cubicBezTo>
                  <a:cubicBezTo>
                    <a:pt x="460" y="479"/>
                    <a:pt x="638" y="658"/>
                    <a:pt x="638" y="877"/>
                  </a:cubicBezTo>
                  <a:cubicBezTo>
                    <a:pt x="638" y="1010"/>
                    <a:pt x="745" y="1117"/>
                    <a:pt x="878" y="1117"/>
                  </a:cubicBezTo>
                  <a:cubicBezTo>
                    <a:pt x="1011" y="1117"/>
                    <a:pt x="1117" y="1009"/>
                    <a:pt x="1117" y="877"/>
                  </a:cubicBezTo>
                  <a:cubicBezTo>
                    <a:pt x="1117" y="658"/>
                    <a:pt x="1296" y="479"/>
                    <a:pt x="1516" y="479"/>
                  </a:cubicBezTo>
                  <a:cubicBezTo>
                    <a:pt x="1649" y="479"/>
                    <a:pt x="1755" y="372"/>
                    <a:pt x="1755" y="239"/>
                  </a:cubicBezTo>
                  <a:cubicBezTo>
                    <a:pt x="1755" y="107"/>
                    <a:pt x="1649" y="0"/>
                    <a:pt x="1516" y="0"/>
                  </a:cubicBezTo>
                  <a:cubicBezTo>
                    <a:pt x="1265" y="0"/>
                    <a:pt x="1038" y="105"/>
                    <a:pt x="878" y="275"/>
                  </a:cubicBezTo>
                  <a:cubicBezTo>
                    <a:pt x="719" y="105"/>
                    <a:pt x="491"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7" name="Google Shape;2887;p95"/>
          <p:cNvGrpSpPr/>
          <p:nvPr/>
        </p:nvGrpSpPr>
        <p:grpSpPr>
          <a:xfrm>
            <a:off x="4119679" y="1625951"/>
            <a:ext cx="393294" cy="442749"/>
            <a:chOff x="6059725" y="4224900"/>
            <a:chExt cx="347925" cy="391675"/>
          </a:xfrm>
        </p:grpSpPr>
        <p:sp>
          <p:nvSpPr>
            <p:cNvPr id="2888" name="Google Shape;2888;p95"/>
            <p:cNvSpPr/>
            <p:nvPr/>
          </p:nvSpPr>
          <p:spPr>
            <a:xfrm>
              <a:off x="6163100" y="4555550"/>
              <a:ext cx="168700" cy="57800"/>
            </a:xfrm>
            <a:custGeom>
              <a:avLst/>
              <a:gdLst/>
              <a:ahLst/>
              <a:cxnLst/>
              <a:rect l="l" t="t" r="r" b="b"/>
              <a:pathLst>
                <a:path w="6748" h="2312" extrusionOk="0">
                  <a:moveTo>
                    <a:pt x="1155" y="0"/>
                  </a:moveTo>
                  <a:lnTo>
                    <a:pt x="0" y="2311"/>
                  </a:lnTo>
                  <a:lnTo>
                    <a:pt x="6748" y="2311"/>
                  </a:lnTo>
                  <a:lnTo>
                    <a:pt x="4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95"/>
            <p:cNvSpPr/>
            <p:nvPr/>
          </p:nvSpPr>
          <p:spPr>
            <a:xfrm>
              <a:off x="6118150" y="4480925"/>
              <a:ext cx="35350" cy="48300"/>
            </a:xfrm>
            <a:custGeom>
              <a:avLst/>
              <a:gdLst/>
              <a:ahLst/>
              <a:cxnLst/>
              <a:rect l="l" t="t" r="r" b="b"/>
              <a:pathLst>
                <a:path w="1414" h="1932" extrusionOk="0">
                  <a:moveTo>
                    <a:pt x="1150" y="1"/>
                  </a:moveTo>
                  <a:cubicBezTo>
                    <a:pt x="515" y="1"/>
                    <a:pt x="1" y="516"/>
                    <a:pt x="1" y="1149"/>
                  </a:cubicBezTo>
                  <a:lnTo>
                    <a:pt x="1" y="1668"/>
                  </a:lnTo>
                  <a:cubicBezTo>
                    <a:pt x="1" y="1813"/>
                    <a:pt x="119" y="1932"/>
                    <a:pt x="265" y="1932"/>
                  </a:cubicBezTo>
                  <a:cubicBezTo>
                    <a:pt x="410" y="1932"/>
                    <a:pt x="529" y="1815"/>
                    <a:pt x="529" y="1668"/>
                  </a:cubicBezTo>
                  <a:lnTo>
                    <a:pt x="529" y="1149"/>
                  </a:lnTo>
                  <a:cubicBezTo>
                    <a:pt x="529" y="806"/>
                    <a:pt x="807" y="527"/>
                    <a:pt x="1150" y="527"/>
                  </a:cubicBezTo>
                  <a:cubicBezTo>
                    <a:pt x="1295" y="527"/>
                    <a:pt x="1413" y="409"/>
                    <a:pt x="1413" y="264"/>
                  </a:cubicBezTo>
                  <a:cubicBezTo>
                    <a:pt x="1413" y="119"/>
                    <a:pt x="1295" y="1"/>
                    <a:pt x="1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95"/>
            <p:cNvSpPr/>
            <p:nvPr/>
          </p:nvSpPr>
          <p:spPr>
            <a:xfrm>
              <a:off x="6227650" y="4388375"/>
              <a:ext cx="121825" cy="193350"/>
            </a:xfrm>
            <a:custGeom>
              <a:avLst/>
              <a:gdLst/>
              <a:ahLst/>
              <a:cxnLst/>
              <a:rect l="l" t="t" r="r" b="b"/>
              <a:pathLst>
                <a:path w="4873" h="7734" extrusionOk="0">
                  <a:moveTo>
                    <a:pt x="1" y="1"/>
                  </a:moveTo>
                  <a:lnTo>
                    <a:pt x="1" y="7734"/>
                  </a:lnTo>
                  <a:lnTo>
                    <a:pt x="4873" y="7734"/>
                  </a:lnTo>
                  <a:lnTo>
                    <a:pt x="48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95"/>
            <p:cNvSpPr/>
            <p:nvPr/>
          </p:nvSpPr>
          <p:spPr>
            <a:xfrm>
              <a:off x="6124175" y="4282800"/>
              <a:ext cx="225300" cy="252900"/>
            </a:xfrm>
            <a:custGeom>
              <a:avLst/>
              <a:gdLst/>
              <a:ahLst/>
              <a:cxnLst/>
              <a:rect l="l" t="t" r="r" b="b"/>
              <a:pathLst>
                <a:path w="9012" h="10116" extrusionOk="0">
                  <a:moveTo>
                    <a:pt x="7383" y="0"/>
                  </a:moveTo>
                  <a:lnTo>
                    <a:pt x="2082" y="272"/>
                  </a:lnTo>
                  <a:lnTo>
                    <a:pt x="1" y="3877"/>
                  </a:lnTo>
                  <a:lnTo>
                    <a:pt x="1" y="7351"/>
                  </a:lnTo>
                  <a:lnTo>
                    <a:pt x="1481" y="7351"/>
                  </a:lnTo>
                  <a:lnTo>
                    <a:pt x="1481" y="9261"/>
                  </a:lnTo>
                  <a:cubicBezTo>
                    <a:pt x="1481" y="9733"/>
                    <a:pt x="1863" y="10115"/>
                    <a:pt x="2335" y="10115"/>
                  </a:cubicBezTo>
                  <a:lnTo>
                    <a:pt x="4193" y="10115"/>
                  </a:lnTo>
                  <a:cubicBezTo>
                    <a:pt x="5647" y="10115"/>
                    <a:pt x="6885" y="9059"/>
                    <a:pt x="7114" y="7624"/>
                  </a:cubicBezTo>
                  <a:lnTo>
                    <a:pt x="9012" y="7691"/>
                  </a:lnTo>
                  <a:lnTo>
                    <a:pt x="9012" y="3690"/>
                  </a:lnTo>
                  <a:lnTo>
                    <a:pt x="73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95"/>
            <p:cNvSpPr/>
            <p:nvPr/>
          </p:nvSpPr>
          <p:spPr>
            <a:xfrm>
              <a:off x="6123375" y="4297675"/>
              <a:ext cx="232200" cy="246175"/>
            </a:xfrm>
            <a:custGeom>
              <a:avLst/>
              <a:gdLst/>
              <a:ahLst/>
              <a:cxnLst/>
              <a:rect l="l" t="t" r="r" b="b"/>
              <a:pathLst>
                <a:path w="9288" h="9847" extrusionOk="0">
                  <a:moveTo>
                    <a:pt x="2763" y="1"/>
                  </a:moveTo>
                  <a:lnTo>
                    <a:pt x="1" y="2168"/>
                  </a:lnTo>
                  <a:lnTo>
                    <a:pt x="32" y="3413"/>
                  </a:lnTo>
                  <a:lnTo>
                    <a:pt x="4488" y="3413"/>
                  </a:lnTo>
                  <a:cubicBezTo>
                    <a:pt x="5126" y="3413"/>
                    <a:pt x="5635" y="3942"/>
                    <a:pt x="5609" y="4580"/>
                  </a:cubicBezTo>
                  <a:cubicBezTo>
                    <a:pt x="5526" y="6623"/>
                    <a:pt x="5206" y="9520"/>
                    <a:pt x="4225" y="9520"/>
                  </a:cubicBezTo>
                  <a:lnTo>
                    <a:pt x="9042" y="9846"/>
                  </a:lnTo>
                  <a:lnTo>
                    <a:pt x="9042" y="2894"/>
                  </a:lnTo>
                  <a:lnTo>
                    <a:pt x="9287" y="2384"/>
                  </a:lnTo>
                  <a:lnTo>
                    <a:pt x="7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95"/>
            <p:cNvSpPr/>
            <p:nvPr/>
          </p:nvSpPr>
          <p:spPr>
            <a:xfrm>
              <a:off x="6174725" y="4310025"/>
              <a:ext cx="174750" cy="111050"/>
            </a:xfrm>
            <a:custGeom>
              <a:avLst/>
              <a:gdLst/>
              <a:ahLst/>
              <a:cxnLst/>
              <a:rect l="l" t="t" r="r" b="b"/>
              <a:pathLst>
                <a:path w="6990" h="4442" extrusionOk="0">
                  <a:moveTo>
                    <a:pt x="0" y="1"/>
                  </a:moveTo>
                  <a:lnTo>
                    <a:pt x="35" y="2090"/>
                  </a:lnTo>
                  <a:lnTo>
                    <a:pt x="3134" y="2090"/>
                  </a:lnTo>
                  <a:cubicBezTo>
                    <a:pt x="3518" y="2090"/>
                    <a:pt x="3828" y="2400"/>
                    <a:pt x="3828" y="2784"/>
                  </a:cubicBezTo>
                  <a:lnTo>
                    <a:pt x="3828" y="3539"/>
                  </a:lnTo>
                  <a:cubicBezTo>
                    <a:pt x="3828" y="4038"/>
                    <a:pt x="4231" y="4441"/>
                    <a:pt x="4731" y="4441"/>
                  </a:cubicBezTo>
                  <a:cubicBezTo>
                    <a:pt x="4731" y="3923"/>
                    <a:pt x="5151" y="3503"/>
                    <a:pt x="5669" y="3503"/>
                  </a:cubicBezTo>
                  <a:lnTo>
                    <a:pt x="6990" y="3503"/>
                  </a:lnTo>
                  <a:lnTo>
                    <a:pt x="6990" y="1"/>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95"/>
            <p:cNvSpPr/>
            <p:nvPr/>
          </p:nvSpPr>
          <p:spPr>
            <a:xfrm>
              <a:off x="6059725" y="4242175"/>
              <a:ext cx="325950" cy="141400"/>
            </a:xfrm>
            <a:custGeom>
              <a:avLst/>
              <a:gdLst/>
              <a:ahLst/>
              <a:cxnLst/>
              <a:rect l="l" t="t" r="r" b="b"/>
              <a:pathLst>
                <a:path w="13038" h="5656" extrusionOk="0">
                  <a:moveTo>
                    <a:pt x="6972" y="0"/>
                  </a:moveTo>
                  <a:cubicBezTo>
                    <a:pt x="2453" y="349"/>
                    <a:pt x="2615" y="3508"/>
                    <a:pt x="2615" y="3508"/>
                  </a:cubicBezTo>
                  <a:lnTo>
                    <a:pt x="226" y="5139"/>
                  </a:lnTo>
                  <a:cubicBezTo>
                    <a:pt x="0" y="5292"/>
                    <a:pt x="103" y="5643"/>
                    <a:pt x="376" y="5650"/>
                  </a:cubicBezTo>
                  <a:cubicBezTo>
                    <a:pt x="502" y="5654"/>
                    <a:pt x="625" y="5656"/>
                    <a:pt x="746" y="5656"/>
                  </a:cubicBezTo>
                  <a:cubicBezTo>
                    <a:pt x="4731" y="5656"/>
                    <a:pt x="5937" y="3724"/>
                    <a:pt x="5937" y="3724"/>
                  </a:cubicBezTo>
                  <a:lnTo>
                    <a:pt x="8984" y="3846"/>
                  </a:lnTo>
                  <a:lnTo>
                    <a:pt x="9974" y="4223"/>
                  </a:lnTo>
                  <a:lnTo>
                    <a:pt x="10401" y="4387"/>
                  </a:lnTo>
                  <a:lnTo>
                    <a:pt x="11833" y="3660"/>
                  </a:lnTo>
                  <a:cubicBezTo>
                    <a:pt x="11833" y="3660"/>
                    <a:pt x="11833" y="3660"/>
                    <a:pt x="11833" y="3660"/>
                  </a:cubicBezTo>
                  <a:cubicBezTo>
                    <a:pt x="11834" y="3660"/>
                    <a:pt x="13038" y="391"/>
                    <a:pt x="8696" y="6"/>
                  </a:cubicBezTo>
                  <a:lnTo>
                    <a:pt x="7947" y="4"/>
                  </a:lnTo>
                  <a:lnTo>
                    <a:pt x="69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95"/>
            <p:cNvSpPr/>
            <p:nvPr/>
          </p:nvSpPr>
          <p:spPr>
            <a:xfrm>
              <a:off x="6284325" y="4333700"/>
              <a:ext cx="123325" cy="46050"/>
            </a:xfrm>
            <a:custGeom>
              <a:avLst/>
              <a:gdLst/>
              <a:ahLst/>
              <a:cxnLst/>
              <a:rect l="l" t="t" r="r" b="b"/>
              <a:pathLst>
                <a:path w="4933" h="1842" extrusionOk="0">
                  <a:moveTo>
                    <a:pt x="2849" y="0"/>
                  </a:moveTo>
                  <a:lnTo>
                    <a:pt x="0" y="185"/>
                  </a:lnTo>
                  <a:cubicBezTo>
                    <a:pt x="0" y="185"/>
                    <a:pt x="1036" y="1842"/>
                    <a:pt x="4456" y="1842"/>
                  </a:cubicBezTo>
                  <a:cubicBezTo>
                    <a:pt x="4462" y="1842"/>
                    <a:pt x="4469" y="1842"/>
                    <a:pt x="4475" y="1842"/>
                  </a:cubicBezTo>
                  <a:cubicBezTo>
                    <a:pt x="4802" y="1842"/>
                    <a:pt x="4933" y="1421"/>
                    <a:pt x="4663" y="1237"/>
                  </a:cubicBezTo>
                  <a:lnTo>
                    <a:pt x="2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95"/>
            <p:cNvSpPr/>
            <p:nvPr/>
          </p:nvSpPr>
          <p:spPr>
            <a:xfrm>
              <a:off x="6061200" y="4510700"/>
              <a:ext cx="74050" cy="105825"/>
            </a:xfrm>
            <a:custGeom>
              <a:avLst/>
              <a:gdLst/>
              <a:ahLst/>
              <a:cxnLst/>
              <a:rect l="l" t="t" r="r" b="b"/>
              <a:pathLst>
                <a:path w="2962" h="4233" extrusionOk="0">
                  <a:moveTo>
                    <a:pt x="2441" y="0"/>
                  </a:moveTo>
                  <a:cubicBezTo>
                    <a:pt x="2234" y="0"/>
                    <a:pt x="2051" y="134"/>
                    <a:pt x="1989" y="330"/>
                  </a:cubicBezTo>
                  <a:lnTo>
                    <a:pt x="1367" y="2274"/>
                  </a:lnTo>
                  <a:lnTo>
                    <a:pt x="1368" y="2275"/>
                  </a:lnTo>
                  <a:lnTo>
                    <a:pt x="289" y="2275"/>
                  </a:lnTo>
                  <a:cubicBezTo>
                    <a:pt x="126" y="2275"/>
                    <a:pt x="1" y="2422"/>
                    <a:pt x="27" y="2583"/>
                  </a:cubicBezTo>
                  <a:lnTo>
                    <a:pt x="137" y="3257"/>
                  </a:lnTo>
                  <a:cubicBezTo>
                    <a:pt x="228" y="3820"/>
                    <a:pt x="713" y="4233"/>
                    <a:pt x="1281" y="4233"/>
                  </a:cubicBezTo>
                  <a:cubicBezTo>
                    <a:pt x="1844" y="4233"/>
                    <a:pt x="2324" y="3831"/>
                    <a:pt x="2423" y="3277"/>
                  </a:cubicBezTo>
                  <a:lnTo>
                    <a:pt x="2910" y="560"/>
                  </a:lnTo>
                  <a:cubicBezTo>
                    <a:pt x="2962" y="268"/>
                    <a:pt x="2737" y="0"/>
                    <a:pt x="2441"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95"/>
            <p:cNvSpPr/>
            <p:nvPr/>
          </p:nvSpPr>
          <p:spPr>
            <a:xfrm>
              <a:off x="6089450" y="4510725"/>
              <a:ext cx="45775" cy="105850"/>
            </a:xfrm>
            <a:custGeom>
              <a:avLst/>
              <a:gdLst/>
              <a:ahLst/>
              <a:cxnLst/>
              <a:rect l="l" t="t" r="r" b="b"/>
              <a:pathLst>
                <a:path w="1831" h="4234" extrusionOk="0">
                  <a:moveTo>
                    <a:pt x="1311" y="0"/>
                  </a:moveTo>
                  <a:cubicBezTo>
                    <a:pt x="1259" y="0"/>
                    <a:pt x="1207" y="9"/>
                    <a:pt x="1159" y="26"/>
                  </a:cubicBezTo>
                  <a:cubicBezTo>
                    <a:pt x="1375" y="100"/>
                    <a:pt x="1518" y="322"/>
                    <a:pt x="1476" y="561"/>
                  </a:cubicBezTo>
                  <a:lnTo>
                    <a:pt x="989" y="3279"/>
                  </a:lnTo>
                  <a:cubicBezTo>
                    <a:pt x="900" y="3780"/>
                    <a:pt x="494" y="4159"/>
                    <a:pt x="1" y="4224"/>
                  </a:cubicBezTo>
                  <a:cubicBezTo>
                    <a:pt x="51" y="4231"/>
                    <a:pt x="101" y="4234"/>
                    <a:pt x="153" y="4234"/>
                  </a:cubicBezTo>
                  <a:cubicBezTo>
                    <a:pt x="715" y="4234"/>
                    <a:pt x="1195" y="3832"/>
                    <a:pt x="1295" y="3279"/>
                  </a:cubicBezTo>
                  <a:lnTo>
                    <a:pt x="1781" y="561"/>
                  </a:lnTo>
                  <a:cubicBezTo>
                    <a:pt x="1831" y="270"/>
                    <a:pt x="1607" y="0"/>
                    <a:pt x="1311"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95"/>
            <p:cNvSpPr/>
            <p:nvPr/>
          </p:nvSpPr>
          <p:spPr>
            <a:xfrm>
              <a:off x="6209975" y="4555550"/>
              <a:ext cx="168775" cy="57800"/>
            </a:xfrm>
            <a:custGeom>
              <a:avLst/>
              <a:gdLst/>
              <a:ahLst/>
              <a:cxnLst/>
              <a:rect l="l" t="t" r="r" b="b"/>
              <a:pathLst>
                <a:path w="6751" h="2312" extrusionOk="0">
                  <a:moveTo>
                    <a:pt x="1157" y="0"/>
                  </a:moveTo>
                  <a:lnTo>
                    <a:pt x="1" y="2311"/>
                  </a:lnTo>
                  <a:lnTo>
                    <a:pt x="6750" y="2311"/>
                  </a:lnTo>
                  <a:lnTo>
                    <a:pt x="67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95"/>
            <p:cNvSpPr/>
            <p:nvPr/>
          </p:nvSpPr>
          <p:spPr>
            <a:xfrm>
              <a:off x="6159150" y="4397500"/>
              <a:ext cx="46975" cy="19200"/>
            </a:xfrm>
            <a:custGeom>
              <a:avLst/>
              <a:gdLst/>
              <a:ahLst/>
              <a:cxnLst/>
              <a:rect l="l" t="t" r="r" b="b"/>
              <a:pathLst>
                <a:path w="1879" h="768" extrusionOk="0">
                  <a:moveTo>
                    <a:pt x="269" y="0"/>
                  </a:moveTo>
                  <a:cubicBezTo>
                    <a:pt x="206" y="0"/>
                    <a:pt x="144" y="24"/>
                    <a:pt x="97" y="72"/>
                  </a:cubicBezTo>
                  <a:cubicBezTo>
                    <a:pt x="1" y="167"/>
                    <a:pt x="1" y="323"/>
                    <a:pt x="97" y="418"/>
                  </a:cubicBezTo>
                  <a:cubicBezTo>
                    <a:pt x="323" y="643"/>
                    <a:pt x="621" y="767"/>
                    <a:pt x="940" y="767"/>
                  </a:cubicBezTo>
                  <a:cubicBezTo>
                    <a:pt x="1259" y="767"/>
                    <a:pt x="1558" y="644"/>
                    <a:pt x="1784" y="418"/>
                  </a:cubicBezTo>
                  <a:cubicBezTo>
                    <a:pt x="1879" y="323"/>
                    <a:pt x="1879" y="167"/>
                    <a:pt x="1784" y="72"/>
                  </a:cubicBezTo>
                  <a:cubicBezTo>
                    <a:pt x="1736" y="24"/>
                    <a:pt x="1673" y="0"/>
                    <a:pt x="1611" y="0"/>
                  </a:cubicBezTo>
                  <a:cubicBezTo>
                    <a:pt x="1548" y="0"/>
                    <a:pt x="1485" y="24"/>
                    <a:pt x="1437" y="72"/>
                  </a:cubicBezTo>
                  <a:cubicBezTo>
                    <a:pt x="1303" y="205"/>
                    <a:pt x="1127" y="278"/>
                    <a:pt x="940" y="278"/>
                  </a:cubicBezTo>
                  <a:cubicBezTo>
                    <a:pt x="752" y="278"/>
                    <a:pt x="575" y="205"/>
                    <a:pt x="442" y="72"/>
                  </a:cubicBezTo>
                  <a:cubicBezTo>
                    <a:pt x="394" y="24"/>
                    <a:pt x="332" y="0"/>
                    <a:pt x="269"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95"/>
            <p:cNvSpPr/>
            <p:nvPr/>
          </p:nvSpPr>
          <p:spPr>
            <a:xfrm>
              <a:off x="6161500" y="4477975"/>
              <a:ext cx="26075" cy="12225"/>
            </a:xfrm>
            <a:custGeom>
              <a:avLst/>
              <a:gdLst/>
              <a:ahLst/>
              <a:cxnLst/>
              <a:rect l="l" t="t" r="r" b="b"/>
              <a:pathLst>
                <a:path w="1043" h="489" extrusionOk="0">
                  <a:moveTo>
                    <a:pt x="0" y="0"/>
                  </a:moveTo>
                  <a:lnTo>
                    <a:pt x="0" y="489"/>
                  </a:lnTo>
                  <a:lnTo>
                    <a:pt x="798" y="489"/>
                  </a:lnTo>
                  <a:cubicBezTo>
                    <a:pt x="934" y="489"/>
                    <a:pt x="1043" y="379"/>
                    <a:pt x="1043" y="244"/>
                  </a:cubicBezTo>
                  <a:cubicBezTo>
                    <a:pt x="1043" y="109"/>
                    <a:pt x="934" y="0"/>
                    <a:pt x="798"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95"/>
            <p:cNvSpPr/>
            <p:nvPr/>
          </p:nvSpPr>
          <p:spPr>
            <a:xfrm>
              <a:off x="6095375" y="4550950"/>
              <a:ext cx="15350" cy="33225"/>
            </a:xfrm>
            <a:custGeom>
              <a:avLst/>
              <a:gdLst/>
              <a:ahLst/>
              <a:cxnLst/>
              <a:rect l="l" t="t" r="r" b="b"/>
              <a:pathLst>
                <a:path w="614" h="1329" extrusionOk="0">
                  <a:moveTo>
                    <a:pt x="212" y="0"/>
                  </a:moveTo>
                  <a:lnTo>
                    <a:pt x="0" y="667"/>
                  </a:lnTo>
                  <a:lnTo>
                    <a:pt x="122" y="1329"/>
                  </a:lnTo>
                  <a:lnTo>
                    <a:pt x="613" y="1329"/>
                  </a:lnTo>
                  <a:lnTo>
                    <a:pt x="212" y="0"/>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95"/>
            <p:cNvSpPr/>
            <p:nvPr/>
          </p:nvSpPr>
          <p:spPr>
            <a:xfrm>
              <a:off x="6095375" y="4550925"/>
              <a:ext cx="14775" cy="33250"/>
            </a:xfrm>
            <a:custGeom>
              <a:avLst/>
              <a:gdLst/>
              <a:ahLst/>
              <a:cxnLst/>
              <a:rect l="l" t="t" r="r" b="b"/>
              <a:pathLst>
                <a:path w="591" h="1330" extrusionOk="0">
                  <a:moveTo>
                    <a:pt x="212" y="0"/>
                  </a:moveTo>
                  <a:lnTo>
                    <a:pt x="0" y="666"/>
                  </a:lnTo>
                  <a:lnTo>
                    <a:pt x="63" y="666"/>
                  </a:lnTo>
                  <a:cubicBezTo>
                    <a:pt x="205" y="666"/>
                    <a:pt x="322" y="778"/>
                    <a:pt x="328" y="920"/>
                  </a:cubicBezTo>
                  <a:lnTo>
                    <a:pt x="343" y="1219"/>
                  </a:lnTo>
                  <a:cubicBezTo>
                    <a:pt x="345" y="1281"/>
                    <a:pt x="396" y="1330"/>
                    <a:pt x="458" y="1330"/>
                  </a:cubicBezTo>
                  <a:cubicBezTo>
                    <a:pt x="535" y="1330"/>
                    <a:pt x="591" y="1255"/>
                    <a:pt x="569" y="1179"/>
                  </a:cubicBezTo>
                  <a:lnTo>
                    <a:pt x="212" y="0"/>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95"/>
            <p:cNvSpPr/>
            <p:nvPr/>
          </p:nvSpPr>
          <p:spPr>
            <a:xfrm>
              <a:off x="6095375" y="4550925"/>
              <a:ext cx="14775" cy="33250"/>
            </a:xfrm>
            <a:custGeom>
              <a:avLst/>
              <a:gdLst/>
              <a:ahLst/>
              <a:cxnLst/>
              <a:rect l="l" t="t" r="r" b="b"/>
              <a:pathLst>
                <a:path w="591" h="1330" extrusionOk="0">
                  <a:moveTo>
                    <a:pt x="212" y="0"/>
                  </a:moveTo>
                  <a:lnTo>
                    <a:pt x="0" y="666"/>
                  </a:lnTo>
                  <a:lnTo>
                    <a:pt x="63" y="666"/>
                  </a:lnTo>
                  <a:cubicBezTo>
                    <a:pt x="205" y="666"/>
                    <a:pt x="322" y="778"/>
                    <a:pt x="328" y="920"/>
                  </a:cubicBezTo>
                  <a:lnTo>
                    <a:pt x="343" y="1219"/>
                  </a:lnTo>
                  <a:cubicBezTo>
                    <a:pt x="345" y="1281"/>
                    <a:pt x="396" y="1330"/>
                    <a:pt x="458" y="1330"/>
                  </a:cubicBezTo>
                  <a:cubicBezTo>
                    <a:pt x="535" y="1330"/>
                    <a:pt x="591" y="1255"/>
                    <a:pt x="569" y="1179"/>
                  </a:cubicBezTo>
                  <a:lnTo>
                    <a:pt x="212" y="0"/>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95"/>
            <p:cNvSpPr/>
            <p:nvPr/>
          </p:nvSpPr>
          <p:spPr>
            <a:xfrm>
              <a:off x="6258400" y="4242250"/>
              <a:ext cx="127300" cy="109625"/>
            </a:xfrm>
            <a:custGeom>
              <a:avLst/>
              <a:gdLst/>
              <a:ahLst/>
              <a:cxnLst/>
              <a:rect l="l" t="t" r="r" b="b"/>
              <a:pathLst>
                <a:path w="5092" h="4385" extrusionOk="0">
                  <a:moveTo>
                    <a:pt x="0" y="1"/>
                  </a:moveTo>
                  <a:lnTo>
                    <a:pt x="0" y="1"/>
                  </a:lnTo>
                  <a:cubicBezTo>
                    <a:pt x="641" y="382"/>
                    <a:pt x="2572" y="1725"/>
                    <a:pt x="2075" y="3777"/>
                  </a:cubicBezTo>
                  <a:cubicBezTo>
                    <a:pt x="2030" y="3958"/>
                    <a:pt x="2017" y="4104"/>
                    <a:pt x="2027" y="4221"/>
                  </a:cubicBezTo>
                  <a:lnTo>
                    <a:pt x="2454" y="4385"/>
                  </a:lnTo>
                  <a:lnTo>
                    <a:pt x="3886" y="3658"/>
                  </a:lnTo>
                  <a:cubicBezTo>
                    <a:pt x="3886" y="3658"/>
                    <a:pt x="5091" y="388"/>
                    <a:pt x="749" y="3"/>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95"/>
            <p:cNvSpPr/>
            <p:nvPr/>
          </p:nvSpPr>
          <p:spPr>
            <a:xfrm>
              <a:off x="6208125" y="4224900"/>
              <a:ext cx="76225" cy="113450"/>
            </a:xfrm>
            <a:custGeom>
              <a:avLst/>
              <a:gdLst/>
              <a:ahLst/>
              <a:cxnLst/>
              <a:rect l="l" t="t" r="r" b="b"/>
              <a:pathLst>
                <a:path w="3049" h="4538" extrusionOk="0">
                  <a:moveTo>
                    <a:pt x="1535" y="0"/>
                  </a:moveTo>
                  <a:cubicBezTo>
                    <a:pt x="1354" y="0"/>
                    <a:pt x="1194" y="120"/>
                    <a:pt x="1145" y="295"/>
                  </a:cubicBezTo>
                  <a:lnTo>
                    <a:pt x="1" y="4415"/>
                  </a:lnTo>
                  <a:lnTo>
                    <a:pt x="3048" y="4537"/>
                  </a:lnTo>
                  <a:lnTo>
                    <a:pt x="2737" y="374"/>
                  </a:lnTo>
                  <a:cubicBezTo>
                    <a:pt x="2721" y="164"/>
                    <a:pt x="2544" y="0"/>
                    <a:pt x="2333"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6" name="Google Shape;2906;p95"/>
          <p:cNvSpPr txBox="1"/>
          <p:nvPr/>
        </p:nvSpPr>
        <p:spPr>
          <a:xfrm>
            <a:off x="2366700" y="1582276"/>
            <a:ext cx="1421400" cy="53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Mittelalterlich</a:t>
            </a:r>
            <a:endParaRPr sz="2400">
              <a:solidFill>
                <a:schemeClr val="dk1"/>
              </a:solidFill>
              <a:latin typeface="Grand Hotel"/>
              <a:ea typeface="Grand Hotel"/>
              <a:cs typeface="Grand Hotel"/>
              <a:sym typeface="Grand Hotel"/>
            </a:endParaRPr>
          </a:p>
        </p:txBody>
      </p:sp>
      <p:sp>
        <p:nvSpPr>
          <p:cNvPr id="2907" name="Google Shape;2907;p95"/>
          <p:cNvSpPr txBox="1"/>
          <p:nvPr/>
        </p:nvSpPr>
        <p:spPr>
          <a:xfrm>
            <a:off x="2366700" y="2564926"/>
            <a:ext cx="1421400" cy="53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Romantisch</a:t>
            </a:r>
            <a:endParaRPr sz="2400">
              <a:solidFill>
                <a:schemeClr val="dk1"/>
              </a:solidFill>
              <a:latin typeface="Grand Hotel"/>
              <a:ea typeface="Grand Hotel"/>
              <a:cs typeface="Grand Hotel"/>
              <a:sym typeface="Grand Hotel"/>
            </a:endParaRPr>
          </a:p>
        </p:txBody>
      </p:sp>
      <p:sp>
        <p:nvSpPr>
          <p:cNvPr id="2908" name="Google Shape;2908;p95"/>
          <p:cNvSpPr txBox="1"/>
          <p:nvPr/>
        </p:nvSpPr>
        <p:spPr>
          <a:xfrm>
            <a:off x="2366700" y="3547576"/>
            <a:ext cx="1421400" cy="53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Piraten</a:t>
            </a:r>
            <a:endParaRPr sz="2400">
              <a:solidFill>
                <a:schemeClr val="dk1"/>
              </a:solidFill>
              <a:latin typeface="Grand Hotel"/>
              <a:ea typeface="Grand Hotel"/>
              <a:cs typeface="Grand Hotel"/>
              <a:sym typeface="Grand Hotel"/>
            </a:endParaRPr>
          </a:p>
        </p:txBody>
      </p:sp>
      <p:sp>
        <p:nvSpPr>
          <p:cNvPr id="2909" name="Google Shape;2909;p95"/>
          <p:cNvSpPr/>
          <p:nvPr/>
        </p:nvSpPr>
        <p:spPr>
          <a:xfrm>
            <a:off x="4844544" y="3635443"/>
            <a:ext cx="237538" cy="354366"/>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95"/>
          <p:cNvSpPr/>
          <p:nvPr/>
        </p:nvSpPr>
        <p:spPr>
          <a:xfrm>
            <a:off x="5142434" y="3635443"/>
            <a:ext cx="237538" cy="354366"/>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95"/>
          <p:cNvSpPr/>
          <p:nvPr/>
        </p:nvSpPr>
        <p:spPr>
          <a:xfrm>
            <a:off x="5440324" y="3635443"/>
            <a:ext cx="237538" cy="354366"/>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95"/>
          <p:cNvSpPr/>
          <p:nvPr/>
        </p:nvSpPr>
        <p:spPr>
          <a:xfrm>
            <a:off x="5738214" y="3635443"/>
            <a:ext cx="237566" cy="354366"/>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95"/>
          <p:cNvSpPr/>
          <p:nvPr/>
        </p:nvSpPr>
        <p:spPr>
          <a:xfrm>
            <a:off x="6036132" y="3635443"/>
            <a:ext cx="237538" cy="354235"/>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95"/>
          <p:cNvSpPr/>
          <p:nvPr/>
        </p:nvSpPr>
        <p:spPr>
          <a:xfrm>
            <a:off x="6334022" y="3635443"/>
            <a:ext cx="237538" cy="354366"/>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95"/>
          <p:cNvSpPr/>
          <p:nvPr/>
        </p:nvSpPr>
        <p:spPr>
          <a:xfrm>
            <a:off x="6631912" y="3635443"/>
            <a:ext cx="237538" cy="354366"/>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95"/>
          <p:cNvSpPr/>
          <p:nvPr/>
        </p:nvSpPr>
        <p:spPr>
          <a:xfrm>
            <a:off x="6929801" y="3635443"/>
            <a:ext cx="237566" cy="354366"/>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95"/>
          <p:cNvSpPr/>
          <p:nvPr/>
        </p:nvSpPr>
        <p:spPr>
          <a:xfrm>
            <a:off x="7227719" y="3635443"/>
            <a:ext cx="237538" cy="354235"/>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95"/>
          <p:cNvSpPr/>
          <p:nvPr/>
        </p:nvSpPr>
        <p:spPr>
          <a:xfrm>
            <a:off x="7525609" y="3635443"/>
            <a:ext cx="237538" cy="354366"/>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95"/>
          <p:cNvSpPr/>
          <p:nvPr/>
        </p:nvSpPr>
        <p:spPr>
          <a:xfrm>
            <a:off x="4844544" y="2652793"/>
            <a:ext cx="237538" cy="354366"/>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95"/>
          <p:cNvSpPr/>
          <p:nvPr/>
        </p:nvSpPr>
        <p:spPr>
          <a:xfrm>
            <a:off x="5142434" y="2652793"/>
            <a:ext cx="237538" cy="354366"/>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95"/>
          <p:cNvSpPr/>
          <p:nvPr/>
        </p:nvSpPr>
        <p:spPr>
          <a:xfrm>
            <a:off x="5440324" y="2652793"/>
            <a:ext cx="237538" cy="354366"/>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95"/>
          <p:cNvSpPr/>
          <p:nvPr/>
        </p:nvSpPr>
        <p:spPr>
          <a:xfrm>
            <a:off x="5738214" y="2652793"/>
            <a:ext cx="237566" cy="354366"/>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95"/>
          <p:cNvSpPr/>
          <p:nvPr/>
        </p:nvSpPr>
        <p:spPr>
          <a:xfrm>
            <a:off x="6036132" y="2652858"/>
            <a:ext cx="237538" cy="354235"/>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95"/>
          <p:cNvSpPr/>
          <p:nvPr/>
        </p:nvSpPr>
        <p:spPr>
          <a:xfrm>
            <a:off x="6334022" y="2652793"/>
            <a:ext cx="237538" cy="354366"/>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95"/>
          <p:cNvSpPr/>
          <p:nvPr/>
        </p:nvSpPr>
        <p:spPr>
          <a:xfrm>
            <a:off x="6631912" y="2652793"/>
            <a:ext cx="237538" cy="354366"/>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95"/>
          <p:cNvSpPr/>
          <p:nvPr/>
        </p:nvSpPr>
        <p:spPr>
          <a:xfrm>
            <a:off x="6929801" y="2652793"/>
            <a:ext cx="237566" cy="354366"/>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95"/>
          <p:cNvSpPr/>
          <p:nvPr/>
        </p:nvSpPr>
        <p:spPr>
          <a:xfrm>
            <a:off x="7227719" y="2652858"/>
            <a:ext cx="237538" cy="354235"/>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95"/>
          <p:cNvSpPr/>
          <p:nvPr/>
        </p:nvSpPr>
        <p:spPr>
          <a:xfrm>
            <a:off x="7525609" y="2652793"/>
            <a:ext cx="237538" cy="354366"/>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95"/>
          <p:cNvSpPr txBox="1"/>
          <p:nvPr/>
        </p:nvSpPr>
        <p:spPr>
          <a:xfrm>
            <a:off x="1209000" y="1582275"/>
            <a:ext cx="894000" cy="53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1"/>
                </a:solidFill>
                <a:latin typeface="Grand Hotel"/>
                <a:ea typeface="Grand Hotel"/>
                <a:cs typeface="Grand Hotel"/>
                <a:sym typeface="Grand Hotel"/>
              </a:rPr>
              <a:t>50%</a:t>
            </a:r>
            <a:endParaRPr sz="3600">
              <a:solidFill>
                <a:schemeClr val="dk1"/>
              </a:solidFill>
              <a:latin typeface="Grand Hotel"/>
              <a:ea typeface="Grand Hotel"/>
              <a:cs typeface="Grand Hotel"/>
              <a:sym typeface="Grand Hotel"/>
            </a:endParaRPr>
          </a:p>
        </p:txBody>
      </p:sp>
      <p:sp>
        <p:nvSpPr>
          <p:cNvPr id="2930" name="Google Shape;2930;p95"/>
          <p:cNvSpPr txBox="1"/>
          <p:nvPr/>
        </p:nvSpPr>
        <p:spPr>
          <a:xfrm>
            <a:off x="1209000" y="2564925"/>
            <a:ext cx="894000" cy="53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1"/>
                </a:solidFill>
                <a:latin typeface="Grand Hotel"/>
                <a:ea typeface="Grand Hotel"/>
                <a:cs typeface="Grand Hotel"/>
                <a:sym typeface="Grand Hotel"/>
              </a:rPr>
              <a:t>20%</a:t>
            </a:r>
            <a:endParaRPr sz="3600">
              <a:solidFill>
                <a:schemeClr val="dk1"/>
              </a:solidFill>
              <a:latin typeface="Grand Hotel"/>
              <a:ea typeface="Grand Hotel"/>
              <a:cs typeface="Grand Hotel"/>
              <a:sym typeface="Grand Hotel"/>
            </a:endParaRPr>
          </a:p>
        </p:txBody>
      </p:sp>
      <p:sp>
        <p:nvSpPr>
          <p:cNvPr id="2931" name="Google Shape;2931;p95"/>
          <p:cNvSpPr txBox="1"/>
          <p:nvPr/>
        </p:nvSpPr>
        <p:spPr>
          <a:xfrm>
            <a:off x="1209000" y="3547575"/>
            <a:ext cx="894000" cy="53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1"/>
                </a:solidFill>
                <a:latin typeface="Grand Hotel"/>
                <a:ea typeface="Grand Hotel"/>
                <a:cs typeface="Grand Hotel"/>
                <a:sym typeface="Grand Hotel"/>
              </a:rPr>
              <a:t>30%</a:t>
            </a:r>
            <a:endParaRPr sz="3600">
              <a:solidFill>
                <a:schemeClr val="dk1"/>
              </a:solidFill>
              <a:latin typeface="Grand Hotel"/>
              <a:ea typeface="Grand Hotel"/>
              <a:cs typeface="Grand Hotel"/>
              <a:sym typeface="Grand Hote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35"/>
        <p:cNvGrpSpPr/>
        <p:nvPr/>
      </p:nvGrpSpPr>
      <p:grpSpPr>
        <a:xfrm>
          <a:off x="0" y="0"/>
          <a:ext cx="0" cy="0"/>
          <a:chOff x="0" y="0"/>
          <a:chExt cx="0" cy="0"/>
        </a:xfrm>
      </p:grpSpPr>
      <p:sp>
        <p:nvSpPr>
          <p:cNvPr id="2936" name="Google Shape;2936;p96"/>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Kreativer Prozess für das Schreiben</a:t>
            </a:r>
            <a:endParaRPr/>
          </a:p>
        </p:txBody>
      </p:sp>
      <p:sp>
        <p:nvSpPr>
          <p:cNvPr id="2937" name="Google Shape;2937;p96"/>
          <p:cNvSpPr/>
          <p:nvPr/>
        </p:nvSpPr>
        <p:spPr>
          <a:xfrm>
            <a:off x="5213550" y="3620096"/>
            <a:ext cx="3217200" cy="447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96"/>
          <p:cNvSpPr/>
          <p:nvPr/>
        </p:nvSpPr>
        <p:spPr>
          <a:xfrm>
            <a:off x="5518200" y="2967597"/>
            <a:ext cx="2607900" cy="4476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96"/>
          <p:cNvSpPr/>
          <p:nvPr/>
        </p:nvSpPr>
        <p:spPr>
          <a:xfrm>
            <a:off x="5877150" y="2315097"/>
            <a:ext cx="1890000" cy="447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96"/>
          <p:cNvSpPr/>
          <p:nvPr/>
        </p:nvSpPr>
        <p:spPr>
          <a:xfrm>
            <a:off x="6317400" y="1662597"/>
            <a:ext cx="1009500" cy="4476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96"/>
          <p:cNvSpPr txBox="1">
            <a:spLocks noGrp="1"/>
          </p:cNvSpPr>
          <p:nvPr>
            <p:ph type="subTitle" idx="4294967295"/>
          </p:nvPr>
        </p:nvSpPr>
        <p:spPr>
          <a:xfrm>
            <a:off x="713250" y="2241597"/>
            <a:ext cx="2554500" cy="59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ist der</a:t>
            </a:r>
            <a:endParaRPr/>
          </a:p>
          <a:p>
            <a:pPr marL="0" lvl="0" indent="0" algn="r" rtl="0">
              <a:spcBef>
                <a:spcPts val="0"/>
              </a:spcBef>
              <a:spcAft>
                <a:spcPts val="0"/>
              </a:spcAft>
              <a:buNone/>
            </a:pPr>
            <a:r>
              <a:rPr lang="en"/>
              <a:t>größte Planet</a:t>
            </a:r>
            <a:endParaRPr/>
          </a:p>
        </p:txBody>
      </p:sp>
      <p:sp>
        <p:nvSpPr>
          <p:cNvPr id="2942" name="Google Shape;2942;p96"/>
          <p:cNvSpPr txBox="1">
            <a:spLocks noGrp="1"/>
          </p:cNvSpPr>
          <p:nvPr>
            <p:ph type="subTitle" idx="4294967295"/>
          </p:nvPr>
        </p:nvSpPr>
        <p:spPr>
          <a:xfrm>
            <a:off x="713250" y="3546596"/>
            <a:ext cx="2554500" cy="59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Der Saturn ist der Planet mit Ringen</a:t>
            </a:r>
            <a:endParaRPr/>
          </a:p>
        </p:txBody>
      </p:sp>
      <p:sp>
        <p:nvSpPr>
          <p:cNvPr id="2943" name="Google Shape;2943;p96"/>
          <p:cNvSpPr txBox="1">
            <a:spLocks noGrp="1"/>
          </p:cNvSpPr>
          <p:nvPr>
            <p:ph type="subTitle" idx="4294967295"/>
          </p:nvPr>
        </p:nvSpPr>
        <p:spPr>
          <a:xfrm>
            <a:off x="713250" y="1589097"/>
            <a:ext cx="2554500" cy="59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Die Venus ist fast so groß wie die Erde</a:t>
            </a:r>
            <a:endParaRPr/>
          </a:p>
        </p:txBody>
      </p:sp>
      <p:sp>
        <p:nvSpPr>
          <p:cNvPr id="2944" name="Google Shape;2944;p96"/>
          <p:cNvSpPr txBox="1">
            <a:spLocks noGrp="1"/>
          </p:cNvSpPr>
          <p:nvPr>
            <p:ph type="subTitle" idx="4294967295"/>
          </p:nvPr>
        </p:nvSpPr>
        <p:spPr>
          <a:xfrm>
            <a:off x="713250" y="2894097"/>
            <a:ext cx="2554500" cy="59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Obwohl er rot ist, ist der Mars sehr kalt</a:t>
            </a:r>
            <a:endParaRPr/>
          </a:p>
        </p:txBody>
      </p:sp>
      <p:sp>
        <p:nvSpPr>
          <p:cNvPr id="2945" name="Google Shape;2945;p96"/>
          <p:cNvSpPr txBox="1"/>
          <p:nvPr/>
        </p:nvSpPr>
        <p:spPr>
          <a:xfrm>
            <a:off x="3599475" y="3546601"/>
            <a:ext cx="1421400" cy="59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Denken</a:t>
            </a:r>
            <a:endParaRPr sz="2400">
              <a:solidFill>
                <a:schemeClr val="dk1"/>
              </a:solidFill>
              <a:latin typeface="Grand Hotel"/>
              <a:ea typeface="Grand Hotel"/>
              <a:cs typeface="Grand Hotel"/>
              <a:sym typeface="Grand Hotel"/>
            </a:endParaRPr>
          </a:p>
        </p:txBody>
      </p:sp>
      <p:sp>
        <p:nvSpPr>
          <p:cNvPr id="2946" name="Google Shape;2946;p96"/>
          <p:cNvSpPr txBox="1"/>
          <p:nvPr/>
        </p:nvSpPr>
        <p:spPr>
          <a:xfrm>
            <a:off x="3599475" y="2894100"/>
            <a:ext cx="1421400" cy="59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Sei inspiriert</a:t>
            </a:r>
            <a:endParaRPr sz="2400">
              <a:solidFill>
                <a:schemeClr val="dk1"/>
              </a:solidFill>
              <a:latin typeface="Grand Hotel"/>
              <a:ea typeface="Grand Hotel"/>
              <a:cs typeface="Grand Hotel"/>
              <a:sym typeface="Grand Hotel"/>
            </a:endParaRPr>
          </a:p>
        </p:txBody>
      </p:sp>
      <p:sp>
        <p:nvSpPr>
          <p:cNvPr id="2947" name="Google Shape;2947;p96"/>
          <p:cNvSpPr txBox="1"/>
          <p:nvPr/>
        </p:nvSpPr>
        <p:spPr>
          <a:xfrm>
            <a:off x="3599475" y="2241600"/>
            <a:ext cx="1421400" cy="59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Schreiben</a:t>
            </a:r>
            <a:endParaRPr sz="2400">
              <a:solidFill>
                <a:schemeClr val="dk1"/>
              </a:solidFill>
              <a:latin typeface="Grand Hotel"/>
              <a:ea typeface="Grand Hotel"/>
              <a:cs typeface="Grand Hotel"/>
              <a:sym typeface="Grand Hotel"/>
            </a:endParaRPr>
          </a:p>
        </p:txBody>
      </p:sp>
      <p:sp>
        <p:nvSpPr>
          <p:cNvPr id="2948" name="Google Shape;2948;p96"/>
          <p:cNvSpPr txBox="1"/>
          <p:nvPr/>
        </p:nvSpPr>
        <p:spPr>
          <a:xfrm>
            <a:off x="3599475" y="1589100"/>
            <a:ext cx="1421400" cy="59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Loslassen</a:t>
            </a:r>
            <a:endParaRPr sz="2400">
              <a:solidFill>
                <a:schemeClr val="dk1"/>
              </a:solidFill>
              <a:latin typeface="Grand Hotel"/>
              <a:ea typeface="Grand Hotel"/>
              <a:cs typeface="Grand Hotel"/>
              <a:sym typeface="Grand Hotel"/>
            </a:endParaRPr>
          </a:p>
        </p:txBody>
      </p:sp>
      <p:cxnSp>
        <p:nvCxnSpPr>
          <p:cNvPr id="2949" name="Google Shape;2949;p96"/>
          <p:cNvCxnSpPr>
            <a:stCxn id="2948" idx="1"/>
            <a:endCxn id="2943" idx="3"/>
          </p:cNvCxnSpPr>
          <p:nvPr/>
        </p:nvCxnSpPr>
        <p:spPr>
          <a:xfrm rot="10800000">
            <a:off x="3267675" y="1886400"/>
            <a:ext cx="331800" cy="0"/>
          </a:xfrm>
          <a:prstGeom prst="straightConnector1">
            <a:avLst/>
          </a:prstGeom>
          <a:noFill/>
          <a:ln w="19050" cap="flat" cmpd="sng">
            <a:solidFill>
              <a:schemeClr val="dk1"/>
            </a:solidFill>
            <a:prstDash val="solid"/>
            <a:round/>
            <a:headEnd type="none" w="med" len="med"/>
            <a:tailEnd type="none" w="med" len="med"/>
          </a:ln>
        </p:spPr>
      </p:cxnSp>
      <p:cxnSp>
        <p:nvCxnSpPr>
          <p:cNvPr id="2950" name="Google Shape;2950;p96"/>
          <p:cNvCxnSpPr>
            <a:stCxn id="2948" idx="3"/>
            <a:endCxn id="2940" idx="1"/>
          </p:cNvCxnSpPr>
          <p:nvPr/>
        </p:nvCxnSpPr>
        <p:spPr>
          <a:xfrm>
            <a:off x="5020875" y="1886400"/>
            <a:ext cx="1296600" cy="0"/>
          </a:xfrm>
          <a:prstGeom prst="straightConnector1">
            <a:avLst/>
          </a:prstGeom>
          <a:noFill/>
          <a:ln w="19050" cap="flat" cmpd="sng">
            <a:solidFill>
              <a:schemeClr val="dk1"/>
            </a:solidFill>
            <a:prstDash val="solid"/>
            <a:round/>
            <a:headEnd type="none" w="med" len="med"/>
            <a:tailEnd type="none" w="med" len="med"/>
          </a:ln>
        </p:spPr>
      </p:cxnSp>
      <p:cxnSp>
        <p:nvCxnSpPr>
          <p:cNvPr id="2951" name="Google Shape;2951;p96"/>
          <p:cNvCxnSpPr>
            <a:stCxn id="2947" idx="1"/>
            <a:endCxn id="2941" idx="3"/>
          </p:cNvCxnSpPr>
          <p:nvPr/>
        </p:nvCxnSpPr>
        <p:spPr>
          <a:xfrm rot="10800000">
            <a:off x="3267675" y="2538900"/>
            <a:ext cx="331800" cy="0"/>
          </a:xfrm>
          <a:prstGeom prst="straightConnector1">
            <a:avLst/>
          </a:prstGeom>
          <a:noFill/>
          <a:ln w="19050" cap="flat" cmpd="sng">
            <a:solidFill>
              <a:schemeClr val="dk1"/>
            </a:solidFill>
            <a:prstDash val="solid"/>
            <a:round/>
            <a:headEnd type="none" w="med" len="med"/>
            <a:tailEnd type="none" w="med" len="med"/>
          </a:ln>
        </p:spPr>
      </p:cxnSp>
      <p:cxnSp>
        <p:nvCxnSpPr>
          <p:cNvPr id="2952" name="Google Shape;2952;p96"/>
          <p:cNvCxnSpPr>
            <a:stCxn id="2947" idx="3"/>
            <a:endCxn id="2939" idx="1"/>
          </p:cNvCxnSpPr>
          <p:nvPr/>
        </p:nvCxnSpPr>
        <p:spPr>
          <a:xfrm>
            <a:off x="5020875" y="2538900"/>
            <a:ext cx="856200" cy="0"/>
          </a:xfrm>
          <a:prstGeom prst="straightConnector1">
            <a:avLst/>
          </a:prstGeom>
          <a:noFill/>
          <a:ln w="19050" cap="flat" cmpd="sng">
            <a:solidFill>
              <a:schemeClr val="dk1"/>
            </a:solidFill>
            <a:prstDash val="solid"/>
            <a:round/>
            <a:headEnd type="none" w="med" len="med"/>
            <a:tailEnd type="none" w="med" len="med"/>
          </a:ln>
        </p:spPr>
      </p:cxnSp>
      <p:cxnSp>
        <p:nvCxnSpPr>
          <p:cNvPr id="2953" name="Google Shape;2953;p96"/>
          <p:cNvCxnSpPr>
            <a:stCxn id="2946" idx="1"/>
            <a:endCxn id="2944" idx="3"/>
          </p:cNvCxnSpPr>
          <p:nvPr/>
        </p:nvCxnSpPr>
        <p:spPr>
          <a:xfrm rot="10800000">
            <a:off x="3267675" y="3191400"/>
            <a:ext cx="331800" cy="0"/>
          </a:xfrm>
          <a:prstGeom prst="straightConnector1">
            <a:avLst/>
          </a:prstGeom>
          <a:noFill/>
          <a:ln w="19050" cap="flat" cmpd="sng">
            <a:solidFill>
              <a:schemeClr val="dk1"/>
            </a:solidFill>
            <a:prstDash val="solid"/>
            <a:round/>
            <a:headEnd type="none" w="med" len="med"/>
            <a:tailEnd type="none" w="med" len="med"/>
          </a:ln>
        </p:spPr>
      </p:cxnSp>
      <p:cxnSp>
        <p:nvCxnSpPr>
          <p:cNvPr id="2954" name="Google Shape;2954;p96"/>
          <p:cNvCxnSpPr>
            <a:stCxn id="2946" idx="3"/>
            <a:endCxn id="2938" idx="1"/>
          </p:cNvCxnSpPr>
          <p:nvPr/>
        </p:nvCxnSpPr>
        <p:spPr>
          <a:xfrm>
            <a:off x="5020875" y="3191400"/>
            <a:ext cx="497400" cy="0"/>
          </a:xfrm>
          <a:prstGeom prst="straightConnector1">
            <a:avLst/>
          </a:prstGeom>
          <a:noFill/>
          <a:ln w="19050" cap="flat" cmpd="sng">
            <a:solidFill>
              <a:schemeClr val="dk1"/>
            </a:solidFill>
            <a:prstDash val="solid"/>
            <a:round/>
            <a:headEnd type="none" w="med" len="med"/>
            <a:tailEnd type="none" w="med" len="med"/>
          </a:ln>
        </p:spPr>
      </p:cxnSp>
      <p:cxnSp>
        <p:nvCxnSpPr>
          <p:cNvPr id="2955" name="Google Shape;2955;p96"/>
          <p:cNvCxnSpPr>
            <a:stCxn id="2945" idx="1"/>
            <a:endCxn id="2942" idx="3"/>
          </p:cNvCxnSpPr>
          <p:nvPr/>
        </p:nvCxnSpPr>
        <p:spPr>
          <a:xfrm rot="10800000">
            <a:off x="3267675" y="3843901"/>
            <a:ext cx="331800" cy="0"/>
          </a:xfrm>
          <a:prstGeom prst="straightConnector1">
            <a:avLst/>
          </a:prstGeom>
          <a:noFill/>
          <a:ln w="19050" cap="flat" cmpd="sng">
            <a:solidFill>
              <a:schemeClr val="dk1"/>
            </a:solidFill>
            <a:prstDash val="solid"/>
            <a:round/>
            <a:headEnd type="none" w="med" len="med"/>
            <a:tailEnd type="none" w="med" len="med"/>
          </a:ln>
        </p:spPr>
      </p:cxnSp>
      <p:cxnSp>
        <p:nvCxnSpPr>
          <p:cNvPr id="2956" name="Google Shape;2956;p96"/>
          <p:cNvCxnSpPr>
            <a:stCxn id="2945" idx="3"/>
            <a:endCxn id="2937" idx="1"/>
          </p:cNvCxnSpPr>
          <p:nvPr/>
        </p:nvCxnSpPr>
        <p:spPr>
          <a:xfrm>
            <a:off x="5020875" y="3843901"/>
            <a:ext cx="192600" cy="0"/>
          </a:xfrm>
          <a:prstGeom prst="straightConnector1">
            <a:avLst/>
          </a:prstGeom>
          <a:noFill/>
          <a:ln w="19050" cap="flat" cmpd="sng">
            <a:solidFill>
              <a:schemeClr val="dk1"/>
            </a:solidFill>
            <a:prstDash val="solid"/>
            <a:round/>
            <a:headEnd type="none" w="med" len="med"/>
            <a:tailEnd type="none" w="med" len="med"/>
          </a:ln>
        </p:spPr>
      </p:cxnSp>
      <p:grpSp>
        <p:nvGrpSpPr>
          <p:cNvPr id="2957" name="Google Shape;2957;p96"/>
          <p:cNvGrpSpPr/>
          <p:nvPr/>
        </p:nvGrpSpPr>
        <p:grpSpPr>
          <a:xfrm>
            <a:off x="6783221" y="2341311"/>
            <a:ext cx="77845" cy="395165"/>
            <a:chOff x="4818146" y="3203323"/>
            <a:chExt cx="77845" cy="395165"/>
          </a:xfrm>
        </p:grpSpPr>
        <p:sp>
          <p:nvSpPr>
            <p:cNvPr id="2958" name="Google Shape;2958;p96"/>
            <p:cNvSpPr/>
            <p:nvPr/>
          </p:nvSpPr>
          <p:spPr>
            <a:xfrm>
              <a:off x="4818146" y="3203376"/>
              <a:ext cx="77845" cy="395112"/>
            </a:xfrm>
            <a:custGeom>
              <a:avLst/>
              <a:gdLst/>
              <a:ahLst/>
              <a:cxnLst/>
              <a:rect l="l" t="t" r="r" b="b"/>
              <a:pathLst>
                <a:path w="2963" h="15039" extrusionOk="0">
                  <a:moveTo>
                    <a:pt x="1481" y="1"/>
                  </a:moveTo>
                  <a:cubicBezTo>
                    <a:pt x="1441" y="1"/>
                    <a:pt x="1402" y="21"/>
                    <a:pt x="1381" y="63"/>
                  </a:cubicBezTo>
                  <a:lnTo>
                    <a:pt x="833" y="1097"/>
                  </a:lnTo>
                  <a:lnTo>
                    <a:pt x="146" y="2394"/>
                  </a:lnTo>
                  <a:cubicBezTo>
                    <a:pt x="49" y="2574"/>
                    <a:pt x="0" y="2775"/>
                    <a:pt x="0" y="2983"/>
                  </a:cubicBezTo>
                  <a:lnTo>
                    <a:pt x="0" y="13561"/>
                  </a:lnTo>
                  <a:cubicBezTo>
                    <a:pt x="0" y="14378"/>
                    <a:pt x="666" y="15039"/>
                    <a:pt x="1480" y="15039"/>
                  </a:cubicBezTo>
                  <a:cubicBezTo>
                    <a:pt x="1489" y="15039"/>
                    <a:pt x="1497" y="15038"/>
                    <a:pt x="1506" y="15038"/>
                  </a:cubicBezTo>
                  <a:cubicBezTo>
                    <a:pt x="1707" y="15038"/>
                    <a:pt x="1901" y="14990"/>
                    <a:pt x="2081" y="14913"/>
                  </a:cubicBezTo>
                  <a:cubicBezTo>
                    <a:pt x="2608" y="14671"/>
                    <a:pt x="2955" y="14144"/>
                    <a:pt x="2962" y="13561"/>
                  </a:cubicBezTo>
                  <a:lnTo>
                    <a:pt x="2962" y="13533"/>
                  </a:lnTo>
                  <a:lnTo>
                    <a:pt x="2962" y="2983"/>
                  </a:lnTo>
                  <a:cubicBezTo>
                    <a:pt x="2962" y="2893"/>
                    <a:pt x="2955" y="2810"/>
                    <a:pt x="2934" y="2720"/>
                  </a:cubicBezTo>
                  <a:lnTo>
                    <a:pt x="2928" y="2706"/>
                  </a:lnTo>
                  <a:cubicBezTo>
                    <a:pt x="2907" y="2595"/>
                    <a:pt x="2865" y="2498"/>
                    <a:pt x="2817" y="2401"/>
                  </a:cubicBezTo>
                  <a:lnTo>
                    <a:pt x="2130" y="1104"/>
                  </a:lnTo>
                  <a:lnTo>
                    <a:pt x="1582" y="63"/>
                  </a:lnTo>
                  <a:cubicBezTo>
                    <a:pt x="1561" y="21"/>
                    <a:pt x="1521" y="1"/>
                    <a:pt x="14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96"/>
            <p:cNvSpPr/>
            <p:nvPr/>
          </p:nvSpPr>
          <p:spPr>
            <a:xfrm>
              <a:off x="4818146" y="3523927"/>
              <a:ext cx="77845" cy="35731"/>
            </a:xfrm>
            <a:custGeom>
              <a:avLst/>
              <a:gdLst/>
              <a:ahLst/>
              <a:cxnLst/>
              <a:rect l="l" t="t" r="r" b="b"/>
              <a:pathLst>
                <a:path w="2963" h="1360" extrusionOk="0">
                  <a:moveTo>
                    <a:pt x="0" y="0"/>
                  </a:moveTo>
                  <a:lnTo>
                    <a:pt x="0" y="1360"/>
                  </a:lnTo>
                  <a:lnTo>
                    <a:pt x="2962" y="1360"/>
                  </a:lnTo>
                  <a:lnTo>
                    <a:pt x="2962" y="1332"/>
                  </a:lnTo>
                  <a:lnTo>
                    <a:pt x="29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96"/>
            <p:cNvSpPr/>
            <p:nvPr/>
          </p:nvSpPr>
          <p:spPr>
            <a:xfrm>
              <a:off x="4839821" y="3203323"/>
              <a:ext cx="34286" cy="35310"/>
            </a:xfrm>
            <a:custGeom>
              <a:avLst/>
              <a:gdLst/>
              <a:ahLst/>
              <a:cxnLst/>
              <a:rect l="l" t="t" r="r" b="b"/>
              <a:pathLst>
                <a:path w="1305" h="1344" extrusionOk="0">
                  <a:moveTo>
                    <a:pt x="652" y="1"/>
                  </a:moveTo>
                  <a:cubicBezTo>
                    <a:pt x="613" y="1"/>
                    <a:pt x="573" y="20"/>
                    <a:pt x="549" y="58"/>
                  </a:cubicBezTo>
                  <a:lnTo>
                    <a:pt x="1" y="1099"/>
                  </a:lnTo>
                  <a:cubicBezTo>
                    <a:pt x="188" y="1262"/>
                    <a:pt x="420" y="1343"/>
                    <a:pt x="653" y="1343"/>
                  </a:cubicBezTo>
                  <a:cubicBezTo>
                    <a:pt x="885" y="1343"/>
                    <a:pt x="1118" y="1262"/>
                    <a:pt x="1305" y="1099"/>
                  </a:cubicBezTo>
                  <a:lnTo>
                    <a:pt x="750" y="58"/>
                  </a:lnTo>
                  <a:cubicBezTo>
                    <a:pt x="729" y="20"/>
                    <a:pt x="691" y="1"/>
                    <a:pt x="6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96"/>
            <p:cNvSpPr/>
            <p:nvPr/>
          </p:nvSpPr>
          <p:spPr>
            <a:xfrm>
              <a:off x="4818146" y="3559631"/>
              <a:ext cx="77845" cy="38857"/>
            </a:xfrm>
            <a:custGeom>
              <a:avLst/>
              <a:gdLst/>
              <a:ahLst/>
              <a:cxnLst/>
              <a:rect l="l" t="t" r="r" b="b"/>
              <a:pathLst>
                <a:path w="2963" h="1479" extrusionOk="0">
                  <a:moveTo>
                    <a:pt x="0" y="1"/>
                  </a:moveTo>
                  <a:cubicBezTo>
                    <a:pt x="0" y="818"/>
                    <a:pt x="666" y="1479"/>
                    <a:pt x="1480" y="1479"/>
                  </a:cubicBezTo>
                  <a:cubicBezTo>
                    <a:pt x="1489" y="1479"/>
                    <a:pt x="1497" y="1478"/>
                    <a:pt x="1506" y="1478"/>
                  </a:cubicBezTo>
                  <a:cubicBezTo>
                    <a:pt x="1707" y="1478"/>
                    <a:pt x="1901" y="1430"/>
                    <a:pt x="2081" y="1353"/>
                  </a:cubicBezTo>
                  <a:cubicBezTo>
                    <a:pt x="2608" y="1111"/>
                    <a:pt x="2955" y="584"/>
                    <a:pt x="29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96"/>
            <p:cNvSpPr/>
            <p:nvPr/>
          </p:nvSpPr>
          <p:spPr>
            <a:xfrm>
              <a:off x="4849857" y="3523927"/>
              <a:ext cx="46135" cy="35731"/>
            </a:xfrm>
            <a:custGeom>
              <a:avLst/>
              <a:gdLst/>
              <a:ahLst/>
              <a:cxnLst/>
              <a:rect l="l" t="t" r="r" b="b"/>
              <a:pathLst>
                <a:path w="1756" h="1360" extrusionOk="0">
                  <a:moveTo>
                    <a:pt x="0" y="0"/>
                  </a:moveTo>
                  <a:lnTo>
                    <a:pt x="0" y="1360"/>
                  </a:lnTo>
                  <a:lnTo>
                    <a:pt x="1755" y="1360"/>
                  </a:lnTo>
                  <a:lnTo>
                    <a:pt x="1755" y="1332"/>
                  </a:lnTo>
                  <a:lnTo>
                    <a:pt x="1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96"/>
            <p:cNvSpPr/>
            <p:nvPr/>
          </p:nvSpPr>
          <p:spPr>
            <a:xfrm>
              <a:off x="4849857" y="3559631"/>
              <a:ext cx="46135" cy="35573"/>
            </a:xfrm>
            <a:custGeom>
              <a:avLst/>
              <a:gdLst/>
              <a:ahLst/>
              <a:cxnLst/>
              <a:rect l="l" t="t" r="r" b="b"/>
              <a:pathLst>
                <a:path w="1756" h="1354" extrusionOk="0">
                  <a:moveTo>
                    <a:pt x="0" y="1"/>
                  </a:moveTo>
                  <a:cubicBezTo>
                    <a:pt x="0" y="584"/>
                    <a:pt x="340" y="1111"/>
                    <a:pt x="874" y="1353"/>
                  </a:cubicBezTo>
                  <a:cubicBezTo>
                    <a:pt x="1401" y="1111"/>
                    <a:pt x="1748" y="584"/>
                    <a:pt x="17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96"/>
            <p:cNvSpPr/>
            <p:nvPr/>
          </p:nvSpPr>
          <p:spPr>
            <a:xfrm>
              <a:off x="4818146" y="3274259"/>
              <a:ext cx="77845" cy="249694"/>
            </a:xfrm>
            <a:custGeom>
              <a:avLst/>
              <a:gdLst/>
              <a:ahLst/>
              <a:cxnLst/>
              <a:rect l="l" t="t" r="r" b="b"/>
              <a:pathLst>
                <a:path w="2963" h="9504" extrusionOk="0">
                  <a:moveTo>
                    <a:pt x="35" y="1"/>
                  </a:moveTo>
                  <a:cubicBezTo>
                    <a:pt x="14" y="91"/>
                    <a:pt x="0" y="188"/>
                    <a:pt x="0" y="285"/>
                  </a:cubicBezTo>
                  <a:lnTo>
                    <a:pt x="0" y="9503"/>
                  </a:lnTo>
                  <a:lnTo>
                    <a:pt x="2962" y="9503"/>
                  </a:lnTo>
                  <a:lnTo>
                    <a:pt x="2962" y="285"/>
                  </a:lnTo>
                  <a:cubicBezTo>
                    <a:pt x="2962" y="195"/>
                    <a:pt x="2955" y="105"/>
                    <a:pt x="2934" y="15"/>
                  </a:cubicBezTo>
                  <a:lnTo>
                    <a:pt x="29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96"/>
            <p:cNvSpPr/>
            <p:nvPr/>
          </p:nvSpPr>
          <p:spPr>
            <a:xfrm>
              <a:off x="4849857" y="3274259"/>
              <a:ext cx="46135" cy="249694"/>
            </a:xfrm>
            <a:custGeom>
              <a:avLst/>
              <a:gdLst/>
              <a:ahLst/>
              <a:cxnLst/>
              <a:rect l="l" t="t" r="r" b="b"/>
              <a:pathLst>
                <a:path w="1756" h="9504" extrusionOk="0">
                  <a:moveTo>
                    <a:pt x="0" y="1"/>
                  </a:moveTo>
                  <a:lnTo>
                    <a:pt x="0" y="9503"/>
                  </a:lnTo>
                  <a:lnTo>
                    <a:pt x="1755" y="9503"/>
                  </a:lnTo>
                  <a:lnTo>
                    <a:pt x="1755" y="285"/>
                  </a:lnTo>
                  <a:cubicBezTo>
                    <a:pt x="1755" y="195"/>
                    <a:pt x="1748" y="105"/>
                    <a:pt x="1727" y="15"/>
                  </a:cubicBezTo>
                  <a:lnTo>
                    <a:pt x="17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6" name="Google Shape;2966;p96"/>
          <p:cNvGrpSpPr/>
          <p:nvPr/>
        </p:nvGrpSpPr>
        <p:grpSpPr>
          <a:xfrm>
            <a:off x="6627876" y="3017435"/>
            <a:ext cx="388544" cy="347927"/>
            <a:chOff x="5757913" y="3227047"/>
            <a:chExt cx="388544" cy="347927"/>
          </a:xfrm>
        </p:grpSpPr>
        <p:sp>
          <p:nvSpPr>
            <p:cNvPr id="2967" name="Google Shape;2967;p96"/>
            <p:cNvSpPr/>
            <p:nvPr/>
          </p:nvSpPr>
          <p:spPr>
            <a:xfrm>
              <a:off x="5757913" y="3227047"/>
              <a:ext cx="388544" cy="347927"/>
            </a:xfrm>
            <a:custGeom>
              <a:avLst/>
              <a:gdLst/>
              <a:ahLst/>
              <a:cxnLst/>
              <a:rect l="l" t="t" r="r" b="b"/>
              <a:pathLst>
                <a:path w="14789" h="13243" extrusionOk="0">
                  <a:moveTo>
                    <a:pt x="4050" y="0"/>
                  </a:moveTo>
                  <a:cubicBezTo>
                    <a:pt x="3523" y="0"/>
                    <a:pt x="2993" y="103"/>
                    <a:pt x="2490" y="314"/>
                  </a:cubicBezTo>
                  <a:cubicBezTo>
                    <a:pt x="978" y="952"/>
                    <a:pt x="0" y="2436"/>
                    <a:pt x="14" y="4073"/>
                  </a:cubicBezTo>
                  <a:cubicBezTo>
                    <a:pt x="14" y="8283"/>
                    <a:pt x="5431" y="12105"/>
                    <a:pt x="6985" y="13118"/>
                  </a:cubicBezTo>
                  <a:cubicBezTo>
                    <a:pt x="7110" y="13201"/>
                    <a:pt x="7254" y="13243"/>
                    <a:pt x="7398" y="13243"/>
                  </a:cubicBezTo>
                  <a:cubicBezTo>
                    <a:pt x="7542" y="13243"/>
                    <a:pt x="7686" y="13201"/>
                    <a:pt x="7810" y="13118"/>
                  </a:cubicBezTo>
                  <a:cubicBezTo>
                    <a:pt x="9364" y="12105"/>
                    <a:pt x="14781" y="8283"/>
                    <a:pt x="14781" y="4073"/>
                  </a:cubicBezTo>
                  <a:cubicBezTo>
                    <a:pt x="14788" y="1833"/>
                    <a:pt x="12971" y="8"/>
                    <a:pt x="10731" y="1"/>
                  </a:cubicBezTo>
                  <a:cubicBezTo>
                    <a:pt x="9662" y="1"/>
                    <a:pt x="8643" y="424"/>
                    <a:pt x="7887" y="1174"/>
                  </a:cubicBezTo>
                  <a:cubicBezTo>
                    <a:pt x="7752" y="1309"/>
                    <a:pt x="7575" y="1376"/>
                    <a:pt x="7397" y="1376"/>
                  </a:cubicBezTo>
                  <a:cubicBezTo>
                    <a:pt x="7219" y="1376"/>
                    <a:pt x="7041" y="1309"/>
                    <a:pt x="6902" y="1174"/>
                  </a:cubicBezTo>
                  <a:cubicBezTo>
                    <a:pt x="6131" y="407"/>
                    <a:pt x="5098" y="0"/>
                    <a:pt x="4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96"/>
            <p:cNvSpPr/>
            <p:nvPr/>
          </p:nvSpPr>
          <p:spPr>
            <a:xfrm>
              <a:off x="5758097" y="3227074"/>
              <a:ext cx="194101" cy="347743"/>
            </a:xfrm>
            <a:custGeom>
              <a:avLst/>
              <a:gdLst/>
              <a:ahLst/>
              <a:cxnLst/>
              <a:rect l="l" t="t" r="r" b="b"/>
              <a:pathLst>
                <a:path w="7388" h="13236" extrusionOk="0">
                  <a:moveTo>
                    <a:pt x="4058" y="0"/>
                  </a:moveTo>
                  <a:cubicBezTo>
                    <a:pt x="1811" y="7"/>
                    <a:pt x="0" y="1832"/>
                    <a:pt x="7" y="4072"/>
                  </a:cubicBezTo>
                  <a:cubicBezTo>
                    <a:pt x="7" y="8282"/>
                    <a:pt x="5424" y="12104"/>
                    <a:pt x="6978" y="13117"/>
                  </a:cubicBezTo>
                  <a:cubicBezTo>
                    <a:pt x="7088" y="13188"/>
                    <a:pt x="7223" y="13235"/>
                    <a:pt x="7360" y="13235"/>
                  </a:cubicBezTo>
                  <a:cubicBezTo>
                    <a:pt x="7369" y="13235"/>
                    <a:pt x="7378" y="13235"/>
                    <a:pt x="7387" y="13235"/>
                  </a:cubicBezTo>
                  <a:cubicBezTo>
                    <a:pt x="1859" y="5688"/>
                    <a:pt x="3829" y="1457"/>
                    <a:pt x="5702" y="354"/>
                  </a:cubicBezTo>
                  <a:cubicBezTo>
                    <a:pt x="5182" y="118"/>
                    <a:pt x="4620" y="0"/>
                    <a:pt x="4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96"/>
          <p:cNvGrpSpPr/>
          <p:nvPr/>
        </p:nvGrpSpPr>
        <p:grpSpPr>
          <a:xfrm>
            <a:off x="6626600" y="3657934"/>
            <a:ext cx="391092" cy="371940"/>
            <a:chOff x="3014250" y="3682271"/>
            <a:chExt cx="391092" cy="371940"/>
          </a:xfrm>
        </p:grpSpPr>
        <p:sp>
          <p:nvSpPr>
            <p:cNvPr id="2970" name="Google Shape;2970;p96"/>
            <p:cNvSpPr/>
            <p:nvPr/>
          </p:nvSpPr>
          <p:spPr>
            <a:xfrm>
              <a:off x="3014250" y="3682271"/>
              <a:ext cx="386521" cy="371940"/>
            </a:xfrm>
            <a:custGeom>
              <a:avLst/>
              <a:gdLst/>
              <a:ahLst/>
              <a:cxnLst/>
              <a:rect l="l" t="t" r="r" b="b"/>
              <a:pathLst>
                <a:path w="14712" h="14157" extrusionOk="0">
                  <a:moveTo>
                    <a:pt x="7637" y="1"/>
                  </a:moveTo>
                  <a:cubicBezTo>
                    <a:pt x="4772" y="1"/>
                    <a:pt x="2192" y="1728"/>
                    <a:pt x="1096" y="4371"/>
                  </a:cubicBezTo>
                  <a:cubicBezTo>
                    <a:pt x="0" y="7013"/>
                    <a:pt x="611" y="10058"/>
                    <a:pt x="2629" y="12084"/>
                  </a:cubicBezTo>
                  <a:cubicBezTo>
                    <a:pt x="3983" y="13438"/>
                    <a:pt x="5793" y="14156"/>
                    <a:pt x="7634" y="14156"/>
                  </a:cubicBezTo>
                  <a:cubicBezTo>
                    <a:pt x="8546" y="14156"/>
                    <a:pt x="9466" y="13980"/>
                    <a:pt x="10342" y="13617"/>
                  </a:cubicBezTo>
                  <a:cubicBezTo>
                    <a:pt x="12985" y="12521"/>
                    <a:pt x="14712" y="9940"/>
                    <a:pt x="14712" y="7083"/>
                  </a:cubicBezTo>
                  <a:cubicBezTo>
                    <a:pt x="14712" y="3171"/>
                    <a:pt x="11542" y="8"/>
                    <a:pt x="7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96"/>
            <p:cNvSpPr/>
            <p:nvPr/>
          </p:nvSpPr>
          <p:spPr>
            <a:xfrm>
              <a:off x="3028279" y="3694567"/>
              <a:ext cx="377063" cy="347480"/>
            </a:xfrm>
            <a:custGeom>
              <a:avLst/>
              <a:gdLst/>
              <a:ahLst/>
              <a:cxnLst/>
              <a:rect l="l" t="t" r="r" b="b"/>
              <a:pathLst>
                <a:path w="14352" h="13226" extrusionOk="0">
                  <a:moveTo>
                    <a:pt x="7099" y="0"/>
                  </a:moveTo>
                  <a:cubicBezTo>
                    <a:pt x="6251" y="0"/>
                    <a:pt x="5393" y="163"/>
                    <a:pt x="4571" y="504"/>
                  </a:cubicBezTo>
                  <a:cubicBezTo>
                    <a:pt x="1658" y="1711"/>
                    <a:pt x="0" y="4811"/>
                    <a:pt x="618" y="7905"/>
                  </a:cubicBezTo>
                  <a:cubicBezTo>
                    <a:pt x="1228" y="10998"/>
                    <a:pt x="3947" y="13225"/>
                    <a:pt x="7103" y="13225"/>
                  </a:cubicBezTo>
                  <a:cubicBezTo>
                    <a:pt x="7111" y="13225"/>
                    <a:pt x="7120" y="13225"/>
                    <a:pt x="7129" y="13225"/>
                  </a:cubicBezTo>
                  <a:cubicBezTo>
                    <a:pt x="8874" y="13225"/>
                    <a:pt x="10542" y="12525"/>
                    <a:pt x="11778" y="11290"/>
                  </a:cubicBezTo>
                  <a:cubicBezTo>
                    <a:pt x="14011" y="9056"/>
                    <a:pt x="14351" y="5560"/>
                    <a:pt x="12603" y="2939"/>
                  </a:cubicBezTo>
                  <a:cubicBezTo>
                    <a:pt x="11344" y="1057"/>
                    <a:pt x="9255" y="0"/>
                    <a:pt x="70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96"/>
            <p:cNvSpPr/>
            <p:nvPr/>
          </p:nvSpPr>
          <p:spPr>
            <a:xfrm>
              <a:off x="3144167" y="3741332"/>
              <a:ext cx="141267" cy="253871"/>
            </a:xfrm>
            <a:custGeom>
              <a:avLst/>
              <a:gdLst/>
              <a:ahLst/>
              <a:cxnLst/>
              <a:rect l="l" t="t" r="r" b="b"/>
              <a:pathLst>
                <a:path w="5377" h="9663" extrusionOk="0">
                  <a:moveTo>
                    <a:pt x="2588" y="0"/>
                  </a:moveTo>
                  <a:cubicBezTo>
                    <a:pt x="812" y="0"/>
                    <a:pt x="1" y="1048"/>
                    <a:pt x="1" y="1755"/>
                  </a:cubicBezTo>
                  <a:cubicBezTo>
                    <a:pt x="1" y="2268"/>
                    <a:pt x="438" y="2504"/>
                    <a:pt x="791" y="2504"/>
                  </a:cubicBezTo>
                  <a:cubicBezTo>
                    <a:pt x="1499" y="2504"/>
                    <a:pt x="1208" y="1492"/>
                    <a:pt x="2546" y="1492"/>
                  </a:cubicBezTo>
                  <a:cubicBezTo>
                    <a:pt x="3205" y="1492"/>
                    <a:pt x="3725" y="1776"/>
                    <a:pt x="3725" y="2386"/>
                  </a:cubicBezTo>
                  <a:cubicBezTo>
                    <a:pt x="3725" y="3094"/>
                    <a:pt x="2990" y="3503"/>
                    <a:pt x="2560" y="3871"/>
                  </a:cubicBezTo>
                  <a:cubicBezTo>
                    <a:pt x="2179" y="4197"/>
                    <a:pt x="1679" y="4738"/>
                    <a:pt x="1679" y="5861"/>
                  </a:cubicBezTo>
                  <a:cubicBezTo>
                    <a:pt x="1679" y="6541"/>
                    <a:pt x="1860" y="6742"/>
                    <a:pt x="2401" y="6742"/>
                  </a:cubicBezTo>
                  <a:cubicBezTo>
                    <a:pt x="3046" y="6742"/>
                    <a:pt x="3177" y="6451"/>
                    <a:pt x="3177" y="6201"/>
                  </a:cubicBezTo>
                  <a:cubicBezTo>
                    <a:pt x="3177" y="5515"/>
                    <a:pt x="3184" y="5126"/>
                    <a:pt x="3906" y="4564"/>
                  </a:cubicBezTo>
                  <a:cubicBezTo>
                    <a:pt x="4266" y="4287"/>
                    <a:pt x="5376" y="3406"/>
                    <a:pt x="5376" y="2164"/>
                  </a:cubicBezTo>
                  <a:cubicBezTo>
                    <a:pt x="5376" y="930"/>
                    <a:pt x="4266" y="0"/>
                    <a:pt x="2588" y="0"/>
                  </a:cubicBezTo>
                  <a:close/>
                  <a:moveTo>
                    <a:pt x="2414" y="7644"/>
                  </a:moveTo>
                  <a:cubicBezTo>
                    <a:pt x="1860" y="7644"/>
                    <a:pt x="1402" y="8095"/>
                    <a:pt x="1402" y="8657"/>
                  </a:cubicBezTo>
                  <a:cubicBezTo>
                    <a:pt x="1402" y="9212"/>
                    <a:pt x="1860" y="9662"/>
                    <a:pt x="2414" y="9662"/>
                  </a:cubicBezTo>
                  <a:cubicBezTo>
                    <a:pt x="2969" y="9655"/>
                    <a:pt x="3420" y="9212"/>
                    <a:pt x="3427" y="8657"/>
                  </a:cubicBezTo>
                  <a:cubicBezTo>
                    <a:pt x="3420" y="8102"/>
                    <a:pt x="2969" y="7651"/>
                    <a:pt x="2414" y="7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96"/>
          <p:cNvGrpSpPr/>
          <p:nvPr/>
        </p:nvGrpSpPr>
        <p:grpSpPr>
          <a:xfrm>
            <a:off x="6640011" y="1704563"/>
            <a:ext cx="364280" cy="363684"/>
            <a:chOff x="836325" y="4149725"/>
            <a:chExt cx="364280" cy="363684"/>
          </a:xfrm>
        </p:grpSpPr>
        <p:sp>
          <p:nvSpPr>
            <p:cNvPr id="2974" name="Google Shape;2974;p96"/>
            <p:cNvSpPr/>
            <p:nvPr/>
          </p:nvSpPr>
          <p:spPr>
            <a:xfrm>
              <a:off x="836325" y="4428035"/>
              <a:ext cx="86394" cy="85374"/>
            </a:xfrm>
            <a:custGeom>
              <a:avLst/>
              <a:gdLst/>
              <a:ahLst/>
              <a:cxnLst/>
              <a:rect l="l" t="t" r="r" b="b"/>
              <a:pathLst>
                <a:path w="10325" h="10203" extrusionOk="0">
                  <a:moveTo>
                    <a:pt x="9626" y="1"/>
                  </a:moveTo>
                  <a:cubicBezTo>
                    <a:pt x="9463" y="1"/>
                    <a:pt x="9300" y="63"/>
                    <a:pt x="9176" y="187"/>
                  </a:cubicBezTo>
                  <a:lnTo>
                    <a:pt x="248" y="9115"/>
                  </a:lnTo>
                  <a:cubicBezTo>
                    <a:pt x="0" y="9364"/>
                    <a:pt x="0" y="9767"/>
                    <a:pt x="248" y="10015"/>
                  </a:cubicBezTo>
                  <a:cubicBezTo>
                    <a:pt x="374" y="10140"/>
                    <a:pt x="537" y="10202"/>
                    <a:pt x="699" y="10202"/>
                  </a:cubicBezTo>
                  <a:cubicBezTo>
                    <a:pt x="862" y="10202"/>
                    <a:pt x="1025" y="10140"/>
                    <a:pt x="1149" y="10015"/>
                  </a:cubicBezTo>
                  <a:lnTo>
                    <a:pt x="10077" y="1088"/>
                  </a:lnTo>
                  <a:cubicBezTo>
                    <a:pt x="10325" y="839"/>
                    <a:pt x="10325" y="436"/>
                    <a:pt x="10077" y="187"/>
                  </a:cubicBezTo>
                  <a:cubicBezTo>
                    <a:pt x="9952" y="63"/>
                    <a:pt x="9789" y="1"/>
                    <a:pt x="9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96"/>
            <p:cNvSpPr/>
            <p:nvPr/>
          </p:nvSpPr>
          <p:spPr>
            <a:xfrm>
              <a:off x="836325" y="4373908"/>
              <a:ext cx="60045" cy="58999"/>
            </a:xfrm>
            <a:custGeom>
              <a:avLst/>
              <a:gdLst/>
              <a:ahLst/>
              <a:cxnLst/>
              <a:rect l="l" t="t" r="r" b="b"/>
              <a:pathLst>
                <a:path w="7176" h="7051" extrusionOk="0">
                  <a:moveTo>
                    <a:pt x="6476" y="0"/>
                  </a:moveTo>
                  <a:cubicBezTo>
                    <a:pt x="6313" y="0"/>
                    <a:pt x="6150" y="62"/>
                    <a:pt x="6025" y="187"/>
                  </a:cubicBezTo>
                  <a:lnTo>
                    <a:pt x="248" y="5964"/>
                  </a:lnTo>
                  <a:cubicBezTo>
                    <a:pt x="0" y="6213"/>
                    <a:pt x="0" y="6616"/>
                    <a:pt x="248" y="6864"/>
                  </a:cubicBezTo>
                  <a:cubicBezTo>
                    <a:pt x="374" y="6988"/>
                    <a:pt x="535" y="7051"/>
                    <a:pt x="699" y="7051"/>
                  </a:cubicBezTo>
                  <a:cubicBezTo>
                    <a:pt x="862" y="7051"/>
                    <a:pt x="1025" y="6989"/>
                    <a:pt x="1149" y="6864"/>
                  </a:cubicBezTo>
                  <a:lnTo>
                    <a:pt x="6926" y="1087"/>
                  </a:lnTo>
                  <a:cubicBezTo>
                    <a:pt x="7175" y="839"/>
                    <a:pt x="7175" y="436"/>
                    <a:pt x="6926" y="187"/>
                  </a:cubicBezTo>
                  <a:cubicBezTo>
                    <a:pt x="6802" y="62"/>
                    <a:pt x="6639" y="0"/>
                    <a:pt x="64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96"/>
            <p:cNvSpPr/>
            <p:nvPr/>
          </p:nvSpPr>
          <p:spPr>
            <a:xfrm>
              <a:off x="916801" y="4454384"/>
              <a:ext cx="60045" cy="58999"/>
            </a:xfrm>
            <a:custGeom>
              <a:avLst/>
              <a:gdLst/>
              <a:ahLst/>
              <a:cxnLst/>
              <a:rect l="l" t="t" r="r" b="b"/>
              <a:pathLst>
                <a:path w="7176" h="7051" extrusionOk="0">
                  <a:moveTo>
                    <a:pt x="6476" y="1"/>
                  </a:moveTo>
                  <a:cubicBezTo>
                    <a:pt x="6313" y="1"/>
                    <a:pt x="6150" y="63"/>
                    <a:pt x="6025" y="188"/>
                  </a:cubicBezTo>
                  <a:lnTo>
                    <a:pt x="248" y="5965"/>
                  </a:lnTo>
                  <a:cubicBezTo>
                    <a:pt x="0" y="6213"/>
                    <a:pt x="0" y="6616"/>
                    <a:pt x="248" y="6865"/>
                  </a:cubicBezTo>
                  <a:cubicBezTo>
                    <a:pt x="374" y="6989"/>
                    <a:pt x="535" y="7051"/>
                    <a:pt x="699" y="7051"/>
                  </a:cubicBezTo>
                  <a:cubicBezTo>
                    <a:pt x="862" y="7051"/>
                    <a:pt x="1025" y="6989"/>
                    <a:pt x="1149" y="6865"/>
                  </a:cubicBezTo>
                  <a:lnTo>
                    <a:pt x="6926" y="1087"/>
                  </a:lnTo>
                  <a:cubicBezTo>
                    <a:pt x="7175" y="839"/>
                    <a:pt x="7175" y="436"/>
                    <a:pt x="6926" y="188"/>
                  </a:cubicBezTo>
                  <a:cubicBezTo>
                    <a:pt x="6802" y="63"/>
                    <a:pt x="6639" y="1"/>
                    <a:pt x="64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96"/>
            <p:cNvSpPr/>
            <p:nvPr/>
          </p:nvSpPr>
          <p:spPr>
            <a:xfrm>
              <a:off x="901229" y="4149725"/>
              <a:ext cx="298594" cy="157234"/>
            </a:xfrm>
            <a:custGeom>
              <a:avLst/>
              <a:gdLst/>
              <a:ahLst/>
              <a:cxnLst/>
              <a:rect l="l" t="t" r="r" b="b"/>
              <a:pathLst>
                <a:path w="35685" h="18791" extrusionOk="0">
                  <a:moveTo>
                    <a:pt x="35556" y="0"/>
                  </a:moveTo>
                  <a:cubicBezTo>
                    <a:pt x="35528" y="0"/>
                    <a:pt x="23137" y="2917"/>
                    <a:pt x="266" y="8297"/>
                  </a:cubicBezTo>
                  <a:cubicBezTo>
                    <a:pt x="69" y="8344"/>
                    <a:pt x="1" y="8589"/>
                    <a:pt x="146" y="8728"/>
                  </a:cubicBezTo>
                  <a:lnTo>
                    <a:pt x="9027" y="17310"/>
                  </a:lnTo>
                  <a:lnTo>
                    <a:pt x="10198" y="18442"/>
                  </a:lnTo>
                  <a:cubicBezTo>
                    <a:pt x="10207" y="18435"/>
                    <a:pt x="9715" y="18790"/>
                    <a:pt x="35685" y="44"/>
                  </a:cubicBezTo>
                  <a:cubicBezTo>
                    <a:pt x="35669" y="28"/>
                    <a:pt x="35616" y="0"/>
                    <a:pt x="35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96"/>
            <p:cNvSpPr/>
            <p:nvPr/>
          </p:nvSpPr>
          <p:spPr>
            <a:xfrm>
              <a:off x="951985" y="4150026"/>
              <a:ext cx="248255" cy="248163"/>
            </a:xfrm>
            <a:custGeom>
              <a:avLst/>
              <a:gdLst/>
              <a:ahLst/>
              <a:cxnLst/>
              <a:rect l="l" t="t" r="r" b="b"/>
              <a:pathLst>
                <a:path w="29669" h="29658" extrusionOk="0">
                  <a:moveTo>
                    <a:pt x="29609" y="1"/>
                  </a:moveTo>
                  <a:cubicBezTo>
                    <a:pt x="4482" y="16289"/>
                    <a:pt x="3453" y="16956"/>
                    <a:pt x="2961" y="17274"/>
                  </a:cubicBezTo>
                  <a:lnTo>
                    <a:pt x="14" y="29465"/>
                  </a:lnTo>
                  <a:cubicBezTo>
                    <a:pt x="0" y="29521"/>
                    <a:pt x="19" y="29576"/>
                    <a:pt x="57" y="29611"/>
                  </a:cubicBezTo>
                  <a:cubicBezTo>
                    <a:pt x="84" y="29640"/>
                    <a:pt x="122" y="29658"/>
                    <a:pt x="164" y="29658"/>
                  </a:cubicBezTo>
                  <a:cubicBezTo>
                    <a:pt x="177" y="29658"/>
                    <a:pt x="190" y="29656"/>
                    <a:pt x="203" y="29652"/>
                  </a:cubicBezTo>
                  <a:lnTo>
                    <a:pt x="12393" y="26706"/>
                  </a:lnTo>
                  <a:cubicBezTo>
                    <a:pt x="12971" y="25815"/>
                    <a:pt x="28730" y="1506"/>
                    <a:pt x="29668" y="60"/>
                  </a:cubicBezTo>
                  <a:lnTo>
                    <a:pt x="29668" y="59"/>
                  </a:lnTo>
                  <a:cubicBezTo>
                    <a:pt x="29660" y="50"/>
                    <a:pt x="29648" y="26"/>
                    <a:pt x="29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96"/>
            <p:cNvSpPr/>
            <p:nvPr/>
          </p:nvSpPr>
          <p:spPr>
            <a:xfrm>
              <a:off x="1046141" y="4150445"/>
              <a:ext cx="154464" cy="298017"/>
            </a:xfrm>
            <a:custGeom>
              <a:avLst/>
              <a:gdLst/>
              <a:ahLst/>
              <a:cxnLst/>
              <a:rect l="l" t="t" r="r" b="b"/>
              <a:pathLst>
                <a:path w="18460" h="35616" extrusionOk="0">
                  <a:moveTo>
                    <a:pt x="18409" y="0"/>
                  </a:moveTo>
                  <a:cubicBezTo>
                    <a:pt x="17361" y="1452"/>
                    <a:pt x="307" y="25055"/>
                    <a:pt x="1" y="25478"/>
                  </a:cubicBezTo>
                  <a:lnTo>
                    <a:pt x="1140" y="26656"/>
                  </a:lnTo>
                  <a:lnTo>
                    <a:pt x="9722" y="35538"/>
                  </a:lnTo>
                  <a:cubicBezTo>
                    <a:pt x="9773" y="35591"/>
                    <a:pt x="9839" y="35615"/>
                    <a:pt x="9904" y="35615"/>
                  </a:cubicBezTo>
                  <a:cubicBezTo>
                    <a:pt x="10015" y="35615"/>
                    <a:pt x="10124" y="35543"/>
                    <a:pt x="10153" y="35418"/>
                  </a:cubicBezTo>
                  <a:lnTo>
                    <a:pt x="18446" y="169"/>
                  </a:lnTo>
                  <a:cubicBezTo>
                    <a:pt x="18459" y="97"/>
                    <a:pt x="18435" y="26"/>
                    <a:pt x="18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96"/>
            <p:cNvSpPr/>
            <p:nvPr/>
          </p:nvSpPr>
          <p:spPr>
            <a:xfrm>
              <a:off x="952454" y="4150244"/>
              <a:ext cx="247787" cy="247946"/>
            </a:xfrm>
            <a:custGeom>
              <a:avLst/>
              <a:gdLst/>
              <a:ahLst/>
              <a:cxnLst/>
              <a:rect l="l" t="t" r="r" b="b"/>
              <a:pathLst>
                <a:path w="29613" h="29632" extrusionOk="0">
                  <a:moveTo>
                    <a:pt x="29586" y="1"/>
                  </a:moveTo>
                  <a:lnTo>
                    <a:pt x="1" y="29585"/>
                  </a:lnTo>
                  <a:cubicBezTo>
                    <a:pt x="28" y="29614"/>
                    <a:pt x="66" y="29632"/>
                    <a:pt x="108" y="29632"/>
                  </a:cubicBezTo>
                  <a:cubicBezTo>
                    <a:pt x="121" y="29632"/>
                    <a:pt x="134" y="29630"/>
                    <a:pt x="147" y="29626"/>
                  </a:cubicBezTo>
                  <a:lnTo>
                    <a:pt x="12337" y="26680"/>
                  </a:lnTo>
                  <a:cubicBezTo>
                    <a:pt x="12915" y="25789"/>
                    <a:pt x="28674" y="1480"/>
                    <a:pt x="29612" y="34"/>
                  </a:cubicBezTo>
                  <a:lnTo>
                    <a:pt x="29612" y="33"/>
                  </a:lnTo>
                  <a:cubicBezTo>
                    <a:pt x="29608" y="28"/>
                    <a:pt x="29608" y="26"/>
                    <a:pt x="29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84"/>
        <p:cNvGrpSpPr/>
        <p:nvPr/>
      </p:nvGrpSpPr>
      <p:grpSpPr>
        <a:xfrm>
          <a:off x="0" y="0"/>
          <a:ext cx="0" cy="0"/>
          <a:chOff x="0" y="0"/>
          <a:chExt cx="0" cy="0"/>
        </a:xfrm>
      </p:grpSpPr>
      <p:sp>
        <p:nvSpPr>
          <p:cNvPr id="2985" name="Google Shape;2985;p97"/>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Kreatives Schreiben</a:t>
            </a:r>
            <a:endParaRPr/>
          </a:p>
        </p:txBody>
      </p:sp>
      <p:sp>
        <p:nvSpPr>
          <p:cNvPr id="2986" name="Google Shape;2986;p97"/>
          <p:cNvSpPr txBox="1"/>
          <p:nvPr/>
        </p:nvSpPr>
        <p:spPr>
          <a:xfrm>
            <a:off x="5310551" y="1427799"/>
            <a:ext cx="2282100" cy="44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Denken</a:t>
            </a:r>
            <a:endParaRPr sz="2400">
              <a:solidFill>
                <a:schemeClr val="dk1"/>
              </a:solidFill>
              <a:latin typeface="Grand Hotel"/>
              <a:ea typeface="Grand Hotel"/>
              <a:cs typeface="Grand Hotel"/>
              <a:sym typeface="Grand Hotel"/>
            </a:endParaRPr>
          </a:p>
        </p:txBody>
      </p:sp>
      <p:sp>
        <p:nvSpPr>
          <p:cNvPr id="2987" name="Google Shape;2987;p97"/>
          <p:cNvSpPr txBox="1"/>
          <p:nvPr/>
        </p:nvSpPr>
        <p:spPr>
          <a:xfrm>
            <a:off x="5310551" y="1839075"/>
            <a:ext cx="2282100" cy="81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a:solidFill>
                  <a:schemeClr val="dk1"/>
                </a:solidFill>
                <a:latin typeface="Raleway"/>
                <a:ea typeface="Raleway"/>
                <a:cs typeface="Raleway"/>
                <a:sym typeface="Raleway"/>
              </a:rPr>
              <a:t>Der Jupiter ist ein Gasriese und der größte Planet</a:t>
            </a:r>
            <a:endParaRPr sz="1600">
              <a:solidFill>
                <a:schemeClr val="dk1"/>
              </a:solidFill>
              <a:latin typeface="Raleway"/>
              <a:ea typeface="Raleway"/>
              <a:cs typeface="Raleway"/>
              <a:sym typeface="Raleway"/>
            </a:endParaRPr>
          </a:p>
        </p:txBody>
      </p:sp>
      <p:pic>
        <p:nvPicPr>
          <p:cNvPr id="2988" name="Google Shape;2988;p97"/>
          <p:cNvPicPr preferRelativeResize="0"/>
          <p:nvPr/>
        </p:nvPicPr>
        <p:blipFill>
          <a:blip r:embed="rId3">
            <a:alphaModFix/>
          </a:blip>
          <a:stretch>
            <a:fillRect/>
          </a:stretch>
        </p:blipFill>
        <p:spPr>
          <a:xfrm rot="-734889">
            <a:off x="4219700" y="1495628"/>
            <a:ext cx="704601" cy="607089"/>
          </a:xfrm>
          <a:prstGeom prst="rect">
            <a:avLst/>
          </a:prstGeom>
          <a:noFill/>
          <a:ln>
            <a:noFill/>
          </a:ln>
          <a:effectLst>
            <a:outerShdw blurRad="14288" dist="28575" dir="7680000" algn="bl" rotWithShape="0">
              <a:srgbClr val="000000">
                <a:alpha val="9000"/>
              </a:srgbClr>
            </a:outerShdw>
          </a:effectLst>
        </p:spPr>
      </p:pic>
      <p:sp>
        <p:nvSpPr>
          <p:cNvPr id="2989" name="Google Shape;2989;p97"/>
          <p:cNvSpPr txBox="1"/>
          <p:nvPr/>
        </p:nvSpPr>
        <p:spPr>
          <a:xfrm>
            <a:off x="4069050" y="1482375"/>
            <a:ext cx="1005900" cy="6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dk1"/>
                </a:solidFill>
                <a:latin typeface="Grand Hotel"/>
                <a:ea typeface="Grand Hotel"/>
                <a:cs typeface="Grand Hotel"/>
                <a:sym typeface="Grand Hotel"/>
              </a:rPr>
              <a:t>01</a:t>
            </a:r>
            <a:endParaRPr sz="3600">
              <a:solidFill>
                <a:schemeClr val="dk1"/>
              </a:solidFill>
              <a:latin typeface="Grand Hotel"/>
              <a:ea typeface="Grand Hotel"/>
              <a:cs typeface="Grand Hotel"/>
              <a:sym typeface="Grand Hotel"/>
            </a:endParaRPr>
          </a:p>
        </p:txBody>
      </p:sp>
      <p:pic>
        <p:nvPicPr>
          <p:cNvPr id="2990" name="Google Shape;2990;p97"/>
          <p:cNvPicPr preferRelativeResize="0"/>
          <p:nvPr/>
        </p:nvPicPr>
        <p:blipFill>
          <a:blip r:embed="rId3">
            <a:alphaModFix/>
          </a:blip>
          <a:stretch>
            <a:fillRect/>
          </a:stretch>
        </p:blipFill>
        <p:spPr>
          <a:xfrm rot="-734889">
            <a:off x="4219700" y="2396466"/>
            <a:ext cx="704601" cy="607089"/>
          </a:xfrm>
          <a:prstGeom prst="rect">
            <a:avLst/>
          </a:prstGeom>
          <a:noFill/>
          <a:ln>
            <a:noFill/>
          </a:ln>
          <a:effectLst>
            <a:outerShdw blurRad="14288" dist="28575" dir="7680000" algn="bl" rotWithShape="0">
              <a:srgbClr val="000000">
                <a:alpha val="9000"/>
              </a:srgbClr>
            </a:outerShdw>
          </a:effectLst>
        </p:spPr>
      </p:pic>
      <p:sp>
        <p:nvSpPr>
          <p:cNvPr id="2991" name="Google Shape;2991;p97"/>
          <p:cNvSpPr txBox="1"/>
          <p:nvPr/>
        </p:nvSpPr>
        <p:spPr>
          <a:xfrm>
            <a:off x="4069050" y="2383213"/>
            <a:ext cx="1005900" cy="6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dk1"/>
                </a:solidFill>
                <a:latin typeface="Grand Hotel"/>
                <a:ea typeface="Grand Hotel"/>
                <a:cs typeface="Grand Hotel"/>
                <a:sym typeface="Grand Hotel"/>
              </a:rPr>
              <a:t>02</a:t>
            </a:r>
            <a:endParaRPr sz="3600">
              <a:solidFill>
                <a:schemeClr val="dk1"/>
              </a:solidFill>
              <a:latin typeface="Grand Hotel"/>
              <a:ea typeface="Grand Hotel"/>
              <a:cs typeface="Grand Hotel"/>
              <a:sym typeface="Grand Hotel"/>
            </a:endParaRPr>
          </a:p>
        </p:txBody>
      </p:sp>
      <p:pic>
        <p:nvPicPr>
          <p:cNvPr id="2992" name="Google Shape;2992;p97"/>
          <p:cNvPicPr preferRelativeResize="0"/>
          <p:nvPr/>
        </p:nvPicPr>
        <p:blipFill>
          <a:blip r:embed="rId3">
            <a:alphaModFix/>
          </a:blip>
          <a:stretch>
            <a:fillRect/>
          </a:stretch>
        </p:blipFill>
        <p:spPr>
          <a:xfrm rot="-734889">
            <a:off x="4219700" y="3297303"/>
            <a:ext cx="704601" cy="607089"/>
          </a:xfrm>
          <a:prstGeom prst="rect">
            <a:avLst/>
          </a:prstGeom>
          <a:noFill/>
          <a:ln>
            <a:noFill/>
          </a:ln>
          <a:effectLst>
            <a:outerShdw blurRad="14288" dist="28575" dir="7680000" algn="bl" rotWithShape="0">
              <a:srgbClr val="000000">
                <a:alpha val="9000"/>
              </a:srgbClr>
            </a:outerShdw>
          </a:effectLst>
        </p:spPr>
      </p:pic>
      <p:sp>
        <p:nvSpPr>
          <p:cNvPr id="2993" name="Google Shape;2993;p97"/>
          <p:cNvSpPr txBox="1"/>
          <p:nvPr/>
        </p:nvSpPr>
        <p:spPr>
          <a:xfrm>
            <a:off x="4069050" y="3284050"/>
            <a:ext cx="1005900" cy="6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dk1"/>
                </a:solidFill>
                <a:latin typeface="Grand Hotel"/>
                <a:ea typeface="Grand Hotel"/>
                <a:cs typeface="Grand Hotel"/>
                <a:sym typeface="Grand Hotel"/>
              </a:rPr>
              <a:t>03</a:t>
            </a:r>
            <a:endParaRPr sz="3600">
              <a:solidFill>
                <a:schemeClr val="dk1"/>
              </a:solidFill>
              <a:latin typeface="Grand Hotel"/>
              <a:ea typeface="Grand Hotel"/>
              <a:cs typeface="Grand Hotel"/>
              <a:sym typeface="Grand Hotel"/>
            </a:endParaRPr>
          </a:p>
        </p:txBody>
      </p:sp>
      <p:sp>
        <p:nvSpPr>
          <p:cNvPr id="2994" name="Google Shape;2994;p97"/>
          <p:cNvSpPr txBox="1"/>
          <p:nvPr/>
        </p:nvSpPr>
        <p:spPr>
          <a:xfrm>
            <a:off x="5310551" y="3229475"/>
            <a:ext cx="2282100" cy="4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Schreiben</a:t>
            </a:r>
            <a:endParaRPr sz="2400">
              <a:solidFill>
                <a:schemeClr val="dk1"/>
              </a:solidFill>
              <a:latin typeface="Grand Hotel"/>
              <a:ea typeface="Grand Hotel"/>
              <a:cs typeface="Grand Hotel"/>
              <a:sym typeface="Grand Hotel"/>
            </a:endParaRPr>
          </a:p>
        </p:txBody>
      </p:sp>
      <p:sp>
        <p:nvSpPr>
          <p:cNvPr id="2995" name="Google Shape;2995;p97"/>
          <p:cNvSpPr txBox="1"/>
          <p:nvPr/>
        </p:nvSpPr>
        <p:spPr>
          <a:xfrm>
            <a:off x="5310551" y="3640250"/>
            <a:ext cx="2282100" cy="81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600">
                <a:solidFill>
                  <a:schemeClr val="dk1"/>
                </a:solidFill>
                <a:latin typeface="Raleway"/>
                <a:ea typeface="Raleway"/>
                <a:cs typeface="Raleway"/>
                <a:sym typeface="Raleway"/>
              </a:rPr>
              <a:t>Merkur ist der sonnennächste Planet und der kleinste</a:t>
            </a:r>
            <a:endParaRPr sz="1600">
              <a:solidFill>
                <a:schemeClr val="dk1"/>
              </a:solidFill>
              <a:latin typeface="Raleway"/>
              <a:ea typeface="Raleway"/>
              <a:cs typeface="Raleway"/>
              <a:sym typeface="Raleway"/>
            </a:endParaRPr>
          </a:p>
        </p:txBody>
      </p:sp>
      <p:sp>
        <p:nvSpPr>
          <p:cNvPr id="2996" name="Google Shape;2996;p97"/>
          <p:cNvSpPr txBox="1"/>
          <p:nvPr/>
        </p:nvSpPr>
        <p:spPr>
          <a:xfrm>
            <a:off x="1551349" y="2328637"/>
            <a:ext cx="2282100" cy="44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Grand Hotel"/>
                <a:ea typeface="Grand Hotel"/>
                <a:cs typeface="Grand Hotel"/>
                <a:sym typeface="Grand Hotel"/>
              </a:rPr>
              <a:t>Sei inspiriert</a:t>
            </a:r>
            <a:endParaRPr sz="2400">
              <a:solidFill>
                <a:schemeClr val="dk1"/>
              </a:solidFill>
              <a:latin typeface="Grand Hotel"/>
              <a:ea typeface="Grand Hotel"/>
              <a:cs typeface="Grand Hotel"/>
              <a:sym typeface="Grand Hotel"/>
            </a:endParaRPr>
          </a:p>
        </p:txBody>
      </p:sp>
      <p:sp>
        <p:nvSpPr>
          <p:cNvPr id="2997" name="Google Shape;2997;p97"/>
          <p:cNvSpPr txBox="1"/>
          <p:nvPr/>
        </p:nvSpPr>
        <p:spPr>
          <a:xfrm>
            <a:off x="1551353" y="2739663"/>
            <a:ext cx="2282100" cy="81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600">
                <a:solidFill>
                  <a:schemeClr val="dk1"/>
                </a:solidFill>
                <a:latin typeface="Raleway"/>
                <a:ea typeface="Raleway"/>
                <a:cs typeface="Raleway"/>
                <a:sym typeface="Raleway"/>
              </a:rPr>
              <a:t>Der Jupiter ist ein Gasriese und der größte Planet</a:t>
            </a:r>
            <a:endParaRPr sz="1600">
              <a:solidFill>
                <a:schemeClr val="dk1"/>
              </a:solidFill>
              <a:latin typeface="Raleway"/>
              <a:ea typeface="Raleway"/>
              <a:cs typeface="Raleway"/>
              <a:sym typeface="Raleway"/>
            </a:endParaRPr>
          </a:p>
        </p:txBody>
      </p:sp>
      <p:cxnSp>
        <p:nvCxnSpPr>
          <p:cNvPr id="2998" name="Google Shape;2998;p97"/>
          <p:cNvCxnSpPr>
            <a:stCxn id="2989" idx="1"/>
            <a:endCxn id="2991" idx="1"/>
          </p:cNvCxnSpPr>
          <p:nvPr/>
        </p:nvCxnSpPr>
        <p:spPr>
          <a:xfrm>
            <a:off x="4069050" y="1799175"/>
            <a:ext cx="600" cy="900900"/>
          </a:xfrm>
          <a:prstGeom prst="bentConnector3">
            <a:avLst>
              <a:gd name="adj1" fmla="val -39687500"/>
            </a:avLst>
          </a:prstGeom>
          <a:noFill/>
          <a:ln w="19050" cap="flat" cmpd="sng">
            <a:solidFill>
              <a:schemeClr val="dk1"/>
            </a:solidFill>
            <a:prstDash val="solid"/>
            <a:round/>
            <a:headEnd type="none" w="med" len="med"/>
            <a:tailEnd type="none" w="med" len="med"/>
          </a:ln>
        </p:spPr>
      </p:cxnSp>
      <p:cxnSp>
        <p:nvCxnSpPr>
          <p:cNvPr id="2999" name="Google Shape;2999;p97"/>
          <p:cNvCxnSpPr>
            <a:stCxn id="2991" idx="3"/>
            <a:endCxn id="2993" idx="3"/>
          </p:cNvCxnSpPr>
          <p:nvPr/>
        </p:nvCxnSpPr>
        <p:spPr>
          <a:xfrm>
            <a:off x="5074950" y="2700013"/>
            <a:ext cx="600" cy="900900"/>
          </a:xfrm>
          <a:prstGeom prst="bentConnector3">
            <a:avLst>
              <a:gd name="adj1" fmla="val 39687500"/>
            </a:avLst>
          </a:prstGeom>
          <a:noFill/>
          <a:ln w="19050" cap="flat" cmpd="sng">
            <a:solidFill>
              <a:schemeClr val="dk1"/>
            </a:solidFill>
            <a:prstDash val="solid"/>
            <a:round/>
            <a:headEnd type="none" w="med" len="med"/>
            <a:tailEnd type="none" w="med" len="med"/>
          </a:ln>
        </p:spPr>
      </p:cxnSp>
      <p:pic>
        <p:nvPicPr>
          <p:cNvPr id="3000" name="Google Shape;3000;p97"/>
          <p:cNvPicPr preferRelativeResize="0"/>
          <p:nvPr/>
        </p:nvPicPr>
        <p:blipFill>
          <a:blip r:embed="rId4">
            <a:alphaModFix/>
          </a:blip>
          <a:stretch>
            <a:fillRect/>
          </a:stretch>
        </p:blipFill>
        <p:spPr>
          <a:xfrm rot="7114740">
            <a:off x="-852359" y="1841419"/>
            <a:ext cx="3361467" cy="2011903"/>
          </a:xfrm>
          <a:prstGeom prst="rect">
            <a:avLst/>
          </a:prstGeom>
          <a:noFill/>
          <a:ln>
            <a:noFill/>
          </a:ln>
        </p:spPr>
      </p:pic>
      <p:pic>
        <p:nvPicPr>
          <p:cNvPr id="3001" name="Google Shape;3001;p97"/>
          <p:cNvPicPr preferRelativeResize="0"/>
          <p:nvPr/>
        </p:nvPicPr>
        <p:blipFill>
          <a:blip r:embed="rId5">
            <a:alphaModFix/>
          </a:blip>
          <a:stretch>
            <a:fillRect/>
          </a:stretch>
        </p:blipFill>
        <p:spPr>
          <a:xfrm rot="1603408">
            <a:off x="7466525" y="2070754"/>
            <a:ext cx="1192055" cy="87005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05"/>
        <p:cNvGrpSpPr/>
        <p:nvPr/>
      </p:nvGrpSpPr>
      <p:grpSpPr>
        <a:xfrm>
          <a:off x="0" y="0"/>
          <a:ext cx="0" cy="0"/>
          <a:chOff x="0" y="0"/>
          <a:chExt cx="0" cy="0"/>
        </a:xfrm>
      </p:grpSpPr>
      <p:pic>
        <p:nvPicPr>
          <p:cNvPr id="3006" name="Google Shape;3006;p98"/>
          <p:cNvPicPr preferRelativeResize="0"/>
          <p:nvPr/>
        </p:nvPicPr>
        <p:blipFill>
          <a:blip r:embed="rId3">
            <a:alphaModFix/>
          </a:blip>
          <a:stretch>
            <a:fillRect/>
          </a:stretch>
        </p:blipFill>
        <p:spPr>
          <a:xfrm rot="790025">
            <a:off x="-21598" y="993324"/>
            <a:ext cx="1296111" cy="1116722"/>
          </a:xfrm>
          <a:prstGeom prst="rect">
            <a:avLst/>
          </a:prstGeom>
          <a:noFill/>
          <a:ln>
            <a:noFill/>
          </a:ln>
          <a:effectLst>
            <a:outerShdw blurRad="14288" dist="38100" dir="3060000" algn="bl" rotWithShape="0">
              <a:srgbClr val="000000">
                <a:alpha val="12000"/>
              </a:srgbClr>
            </a:outerShdw>
          </a:effectLst>
        </p:spPr>
      </p:pic>
      <p:pic>
        <p:nvPicPr>
          <p:cNvPr id="3007" name="Google Shape;3007;p98"/>
          <p:cNvPicPr preferRelativeResize="0"/>
          <p:nvPr/>
        </p:nvPicPr>
        <p:blipFill rotWithShape="1">
          <a:blip r:embed="rId4">
            <a:alphaModFix/>
          </a:blip>
          <a:srcRect/>
          <a:stretch/>
        </p:blipFill>
        <p:spPr>
          <a:xfrm rot="845967" flipH="1">
            <a:off x="20835" y="1039355"/>
            <a:ext cx="864630" cy="1024641"/>
          </a:xfrm>
          <a:prstGeom prst="rect">
            <a:avLst/>
          </a:prstGeom>
          <a:noFill/>
          <a:ln>
            <a:noFill/>
          </a:ln>
        </p:spPr>
      </p:pic>
      <p:sp>
        <p:nvSpPr>
          <p:cNvPr id="3008" name="Google Shape;3008;p98"/>
          <p:cNvSpPr txBox="1">
            <a:spLocks noGrp="1"/>
          </p:cNvSpPr>
          <p:nvPr>
            <p:ph type="title"/>
          </p:nvPr>
        </p:nvSpPr>
        <p:spPr>
          <a:xfrm>
            <a:off x="1889250" y="1586700"/>
            <a:ext cx="5365500" cy="197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Geniale Worte</a:t>
            </a:r>
            <a:endParaRPr/>
          </a:p>
        </p:txBody>
      </p:sp>
      <p:pic>
        <p:nvPicPr>
          <p:cNvPr id="3009" name="Google Shape;3009;p98"/>
          <p:cNvPicPr preferRelativeResize="0"/>
          <p:nvPr/>
        </p:nvPicPr>
        <p:blipFill>
          <a:blip r:embed="rId5">
            <a:alphaModFix/>
          </a:blip>
          <a:stretch>
            <a:fillRect/>
          </a:stretch>
        </p:blipFill>
        <p:spPr>
          <a:xfrm>
            <a:off x="647277" y="712974"/>
            <a:ext cx="529444" cy="1009222"/>
          </a:xfrm>
          <a:prstGeom prst="rect">
            <a:avLst/>
          </a:prstGeom>
          <a:noFill/>
          <a:ln>
            <a:noFill/>
          </a:ln>
        </p:spPr>
      </p:pic>
      <p:pic>
        <p:nvPicPr>
          <p:cNvPr id="3010" name="Google Shape;3010;p98"/>
          <p:cNvPicPr preferRelativeResize="0"/>
          <p:nvPr/>
        </p:nvPicPr>
        <p:blipFill>
          <a:blip r:embed="rId6">
            <a:alphaModFix/>
          </a:blip>
          <a:stretch>
            <a:fillRect/>
          </a:stretch>
        </p:blipFill>
        <p:spPr>
          <a:xfrm rot="1147061">
            <a:off x="243977" y="1745730"/>
            <a:ext cx="612169" cy="6673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08"/>
                                        </p:tgtEl>
                                        <p:attrNameLst>
                                          <p:attrName>style.visibility</p:attrName>
                                        </p:attrNameLst>
                                      </p:cBhvr>
                                      <p:to>
                                        <p:strVal val="visible"/>
                                      </p:to>
                                    </p:set>
                                    <p:animEffect transition="in" filter="fade">
                                      <p:cBhvr>
                                        <p:cTn id="7" dur="1000"/>
                                        <p:tgtEl>
                                          <p:spTgt spid="30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14"/>
        <p:cNvGrpSpPr/>
        <p:nvPr/>
      </p:nvGrpSpPr>
      <p:grpSpPr>
        <a:xfrm>
          <a:off x="0" y="0"/>
          <a:ext cx="0" cy="0"/>
          <a:chOff x="0" y="0"/>
          <a:chExt cx="0" cy="0"/>
        </a:xfrm>
      </p:grpSpPr>
      <p:sp>
        <p:nvSpPr>
          <p:cNvPr id="3015" name="Google Shape;3015;p99"/>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Hauptideen</a:t>
            </a:r>
            <a:endParaRPr/>
          </a:p>
        </p:txBody>
      </p:sp>
      <p:sp>
        <p:nvSpPr>
          <p:cNvPr id="3016" name="Google Shape;3016;p99"/>
          <p:cNvSpPr txBox="1">
            <a:spLocks noGrp="1"/>
          </p:cNvSpPr>
          <p:nvPr>
            <p:ph type="title" idx="2"/>
          </p:nvPr>
        </p:nvSpPr>
        <p:spPr>
          <a:xfrm>
            <a:off x="713225" y="1723575"/>
            <a:ext cx="254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Merkur</a:t>
            </a:r>
            <a:endParaRPr/>
          </a:p>
        </p:txBody>
      </p:sp>
      <p:sp>
        <p:nvSpPr>
          <p:cNvPr id="3017" name="Google Shape;3017;p99"/>
          <p:cNvSpPr txBox="1">
            <a:spLocks noGrp="1"/>
          </p:cNvSpPr>
          <p:nvPr>
            <p:ph type="subTitle" idx="1"/>
          </p:nvPr>
        </p:nvSpPr>
        <p:spPr>
          <a:xfrm>
            <a:off x="713225" y="2174326"/>
            <a:ext cx="25419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Merkur ist der sonnennächste Planet</a:t>
            </a:r>
            <a:endParaRPr/>
          </a:p>
        </p:txBody>
      </p:sp>
      <p:sp>
        <p:nvSpPr>
          <p:cNvPr id="3018" name="Google Shape;3018;p99"/>
          <p:cNvSpPr txBox="1">
            <a:spLocks noGrp="1"/>
          </p:cNvSpPr>
          <p:nvPr>
            <p:ph type="title" idx="3"/>
          </p:nvPr>
        </p:nvSpPr>
        <p:spPr>
          <a:xfrm>
            <a:off x="3300963" y="1723575"/>
            <a:ext cx="254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019" name="Google Shape;3019;p99"/>
          <p:cNvSpPr txBox="1">
            <a:spLocks noGrp="1"/>
          </p:cNvSpPr>
          <p:nvPr>
            <p:ph type="subTitle" idx="4"/>
          </p:nvPr>
        </p:nvSpPr>
        <p:spPr>
          <a:xfrm>
            <a:off x="3300976" y="2174326"/>
            <a:ext cx="25419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Die Venus ist ein Gesteinsplanet</a:t>
            </a:r>
            <a:endParaRPr/>
          </a:p>
        </p:txBody>
      </p:sp>
      <p:sp>
        <p:nvSpPr>
          <p:cNvPr id="3020" name="Google Shape;3020;p99"/>
          <p:cNvSpPr txBox="1">
            <a:spLocks noGrp="1"/>
          </p:cNvSpPr>
          <p:nvPr>
            <p:ph type="title" idx="5"/>
          </p:nvPr>
        </p:nvSpPr>
        <p:spPr>
          <a:xfrm>
            <a:off x="713225" y="3450227"/>
            <a:ext cx="254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3021" name="Google Shape;3021;p99"/>
          <p:cNvSpPr txBox="1">
            <a:spLocks noGrp="1"/>
          </p:cNvSpPr>
          <p:nvPr>
            <p:ph type="subTitle" idx="6"/>
          </p:nvPr>
        </p:nvSpPr>
        <p:spPr>
          <a:xfrm>
            <a:off x="713225" y="3900977"/>
            <a:ext cx="25419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ist ein Gasriese und der größte Planet</a:t>
            </a:r>
            <a:endParaRPr/>
          </a:p>
        </p:txBody>
      </p:sp>
      <p:sp>
        <p:nvSpPr>
          <p:cNvPr id="3022" name="Google Shape;3022;p99"/>
          <p:cNvSpPr txBox="1">
            <a:spLocks noGrp="1"/>
          </p:cNvSpPr>
          <p:nvPr>
            <p:ph type="title" idx="7"/>
          </p:nvPr>
        </p:nvSpPr>
        <p:spPr>
          <a:xfrm>
            <a:off x="3300963" y="3450227"/>
            <a:ext cx="254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3023" name="Google Shape;3023;p99"/>
          <p:cNvSpPr txBox="1">
            <a:spLocks noGrp="1"/>
          </p:cNvSpPr>
          <p:nvPr>
            <p:ph type="subTitle" idx="8"/>
          </p:nvPr>
        </p:nvSpPr>
        <p:spPr>
          <a:xfrm>
            <a:off x="3300963" y="3900977"/>
            <a:ext cx="25419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Es besteht aus Wasserstoff und Helium</a:t>
            </a:r>
            <a:endParaRPr/>
          </a:p>
        </p:txBody>
      </p:sp>
      <p:sp>
        <p:nvSpPr>
          <p:cNvPr id="3024" name="Google Shape;3024;p99"/>
          <p:cNvSpPr txBox="1">
            <a:spLocks noGrp="1"/>
          </p:cNvSpPr>
          <p:nvPr>
            <p:ph type="title" idx="9"/>
          </p:nvPr>
        </p:nvSpPr>
        <p:spPr>
          <a:xfrm>
            <a:off x="5888725" y="1723575"/>
            <a:ext cx="254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025" name="Google Shape;3025;p99"/>
          <p:cNvSpPr txBox="1">
            <a:spLocks noGrp="1"/>
          </p:cNvSpPr>
          <p:nvPr>
            <p:ph type="subTitle" idx="13"/>
          </p:nvPr>
        </p:nvSpPr>
        <p:spPr>
          <a:xfrm>
            <a:off x="5888727" y="2174326"/>
            <a:ext cx="25419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Der Mars ist eigentlich sehr kalt</a:t>
            </a:r>
            <a:endParaRPr/>
          </a:p>
        </p:txBody>
      </p:sp>
      <p:sp>
        <p:nvSpPr>
          <p:cNvPr id="3026" name="Google Shape;3026;p99"/>
          <p:cNvSpPr txBox="1">
            <a:spLocks noGrp="1"/>
          </p:cNvSpPr>
          <p:nvPr>
            <p:ph type="title" idx="14"/>
          </p:nvPr>
        </p:nvSpPr>
        <p:spPr>
          <a:xfrm>
            <a:off x="5888725" y="3450227"/>
            <a:ext cx="254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a:t>
            </a:r>
            <a:endParaRPr/>
          </a:p>
        </p:txBody>
      </p:sp>
      <p:sp>
        <p:nvSpPr>
          <p:cNvPr id="3027" name="Google Shape;3027;p99"/>
          <p:cNvSpPr txBox="1">
            <a:spLocks noGrp="1"/>
          </p:cNvSpPr>
          <p:nvPr>
            <p:ph type="subTitle" idx="15"/>
          </p:nvPr>
        </p:nvSpPr>
        <p:spPr>
          <a:xfrm>
            <a:off x="5888727" y="3900977"/>
            <a:ext cx="25419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Der äußerste Planet unseres Sonnensystems!</a:t>
            </a:r>
            <a:endParaRPr/>
          </a:p>
        </p:txBody>
      </p:sp>
      <p:grpSp>
        <p:nvGrpSpPr>
          <p:cNvPr id="3028" name="Google Shape;3028;p99"/>
          <p:cNvGrpSpPr/>
          <p:nvPr/>
        </p:nvGrpSpPr>
        <p:grpSpPr>
          <a:xfrm>
            <a:off x="7027003" y="3098292"/>
            <a:ext cx="265373" cy="351944"/>
            <a:chOff x="1802465" y="1962854"/>
            <a:chExt cx="265373" cy="351944"/>
          </a:xfrm>
        </p:grpSpPr>
        <p:sp>
          <p:nvSpPr>
            <p:cNvPr id="3029" name="Google Shape;3029;p99"/>
            <p:cNvSpPr/>
            <p:nvPr/>
          </p:nvSpPr>
          <p:spPr>
            <a:xfrm>
              <a:off x="1802465" y="2243020"/>
              <a:ext cx="265373" cy="71778"/>
            </a:xfrm>
            <a:custGeom>
              <a:avLst/>
              <a:gdLst/>
              <a:ahLst/>
              <a:cxnLst/>
              <a:rect l="l" t="t" r="r" b="b"/>
              <a:pathLst>
                <a:path w="17724" h="4794" extrusionOk="0">
                  <a:moveTo>
                    <a:pt x="2397" y="0"/>
                  </a:moveTo>
                  <a:cubicBezTo>
                    <a:pt x="1072" y="0"/>
                    <a:pt x="0" y="1073"/>
                    <a:pt x="0" y="2397"/>
                  </a:cubicBezTo>
                  <a:cubicBezTo>
                    <a:pt x="0" y="3722"/>
                    <a:pt x="1072" y="4794"/>
                    <a:pt x="2397" y="4794"/>
                  </a:cubicBezTo>
                  <a:lnTo>
                    <a:pt x="17724" y="4794"/>
                  </a:lnTo>
                  <a:lnTo>
                    <a:pt x="177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99"/>
            <p:cNvSpPr/>
            <p:nvPr/>
          </p:nvSpPr>
          <p:spPr>
            <a:xfrm>
              <a:off x="1802465" y="2208074"/>
              <a:ext cx="265373" cy="83442"/>
            </a:xfrm>
            <a:custGeom>
              <a:avLst/>
              <a:gdLst/>
              <a:ahLst/>
              <a:cxnLst/>
              <a:rect l="l" t="t" r="r" b="b"/>
              <a:pathLst>
                <a:path w="17724" h="5573" extrusionOk="0">
                  <a:moveTo>
                    <a:pt x="2397" y="1"/>
                  </a:moveTo>
                  <a:cubicBezTo>
                    <a:pt x="1724" y="1"/>
                    <a:pt x="1135" y="568"/>
                    <a:pt x="694" y="1010"/>
                  </a:cubicBezTo>
                  <a:cubicBezTo>
                    <a:pt x="252" y="1451"/>
                    <a:pt x="0" y="4079"/>
                    <a:pt x="0" y="4731"/>
                  </a:cubicBezTo>
                  <a:cubicBezTo>
                    <a:pt x="0" y="5026"/>
                    <a:pt x="42" y="5299"/>
                    <a:pt x="147" y="5572"/>
                  </a:cubicBezTo>
                  <a:cubicBezTo>
                    <a:pt x="484" y="4647"/>
                    <a:pt x="1388" y="4016"/>
                    <a:pt x="2397" y="4016"/>
                  </a:cubicBezTo>
                  <a:lnTo>
                    <a:pt x="17724" y="4016"/>
                  </a:lnTo>
                  <a:lnTo>
                    <a:pt x="17724" y="947"/>
                  </a:lnTo>
                  <a:lnTo>
                    <a:pt x="2397" y="1"/>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99"/>
            <p:cNvSpPr/>
            <p:nvPr/>
          </p:nvSpPr>
          <p:spPr>
            <a:xfrm>
              <a:off x="1802465" y="1962854"/>
              <a:ext cx="35889" cy="316069"/>
            </a:xfrm>
            <a:custGeom>
              <a:avLst/>
              <a:gdLst/>
              <a:ahLst/>
              <a:cxnLst/>
              <a:rect l="l" t="t" r="r" b="b"/>
              <a:pathLst>
                <a:path w="2397" h="21110" extrusionOk="0">
                  <a:moveTo>
                    <a:pt x="2397" y="1"/>
                  </a:moveTo>
                  <a:cubicBezTo>
                    <a:pt x="1072" y="1"/>
                    <a:pt x="0" y="1073"/>
                    <a:pt x="0" y="2397"/>
                  </a:cubicBezTo>
                  <a:lnTo>
                    <a:pt x="0" y="21109"/>
                  </a:lnTo>
                  <a:cubicBezTo>
                    <a:pt x="0" y="19785"/>
                    <a:pt x="1072" y="18712"/>
                    <a:pt x="2397" y="18712"/>
                  </a:cubicBezTo>
                  <a:lnTo>
                    <a:pt x="2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99"/>
            <p:cNvSpPr/>
            <p:nvPr/>
          </p:nvSpPr>
          <p:spPr>
            <a:xfrm>
              <a:off x="1837082" y="2286141"/>
              <a:ext cx="230756" cy="8834"/>
            </a:xfrm>
            <a:custGeom>
              <a:avLst/>
              <a:gdLst/>
              <a:ahLst/>
              <a:cxnLst/>
              <a:rect l="l" t="t" r="r" b="b"/>
              <a:pathLst>
                <a:path w="15412" h="590" extrusionOk="0">
                  <a:moveTo>
                    <a:pt x="1" y="1"/>
                  </a:moveTo>
                  <a:lnTo>
                    <a:pt x="1" y="589"/>
                  </a:lnTo>
                  <a:lnTo>
                    <a:pt x="15412" y="589"/>
                  </a:lnTo>
                  <a:lnTo>
                    <a:pt x="154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99"/>
            <p:cNvSpPr/>
            <p:nvPr/>
          </p:nvSpPr>
          <p:spPr>
            <a:xfrm>
              <a:off x="1900041" y="2262843"/>
              <a:ext cx="167797" cy="9148"/>
            </a:xfrm>
            <a:custGeom>
              <a:avLst/>
              <a:gdLst/>
              <a:ahLst/>
              <a:cxnLst/>
              <a:rect l="l" t="t" r="r" b="b"/>
              <a:pathLst>
                <a:path w="11207" h="611" extrusionOk="0">
                  <a:moveTo>
                    <a:pt x="1" y="1"/>
                  </a:moveTo>
                  <a:lnTo>
                    <a:pt x="1" y="611"/>
                  </a:lnTo>
                  <a:lnTo>
                    <a:pt x="11207" y="611"/>
                  </a:lnTo>
                  <a:lnTo>
                    <a:pt x="112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99"/>
            <p:cNvSpPr/>
            <p:nvPr/>
          </p:nvSpPr>
          <p:spPr>
            <a:xfrm>
              <a:off x="1838339" y="1962854"/>
              <a:ext cx="229498" cy="280180"/>
            </a:xfrm>
            <a:custGeom>
              <a:avLst/>
              <a:gdLst/>
              <a:ahLst/>
              <a:cxnLst/>
              <a:rect l="l" t="t" r="r" b="b"/>
              <a:pathLst>
                <a:path w="15328" h="18713" extrusionOk="0">
                  <a:moveTo>
                    <a:pt x="1" y="1"/>
                  </a:moveTo>
                  <a:lnTo>
                    <a:pt x="1" y="18712"/>
                  </a:lnTo>
                  <a:lnTo>
                    <a:pt x="15328" y="18712"/>
                  </a:lnTo>
                  <a:lnTo>
                    <a:pt x="153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99"/>
            <p:cNvSpPr/>
            <p:nvPr/>
          </p:nvSpPr>
          <p:spPr>
            <a:xfrm>
              <a:off x="1854091" y="1978905"/>
              <a:ext cx="197697" cy="248394"/>
            </a:xfrm>
            <a:custGeom>
              <a:avLst/>
              <a:gdLst/>
              <a:ahLst/>
              <a:cxnLst/>
              <a:rect l="l" t="t" r="r" b="b"/>
              <a:pathLst>
                <a:path w="13204" h="16590" extrusionOk="0">
                  <a:moveTo>
                    <a:pt x="0" y="1"/>
                  </a:moveTo>
                  <a:lnTo>
                    <a:pt x="0" y="16589"/>
                  </a:lnTo>
                  <a:lnTo>
                    <a:pt x="13203" y="16589"/>
                  </a:lnTo>
                  <a:lnTo>
                    <a:pt x="13203" y="1"/>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6" name="Google Shape;3036;p99"/>
          <p:cNvGrpSpPr/>
          <p:nvPr/>
        </p:nvGrpSpPr>
        <p:grpSpPr>
          <a:xfrm>
            <a:off x="4392925" y="3107547"/>
            <a:ext cx="357933" cy="342676"/>
            <a:chOff x="3943638" y="3815072"/>
            <a:chExt cx="357933" cy="342676"/>
          </a:xfrm>
        </p:grpSpPr>
        <p:sp>
          <p:nvSpPr>
            <p:cNvPr id="3037" name="Google Shape;3037;p99"/>
            <p:cNvSpPr/>
            <p:nvPr/>
          </p:nvSpPr>
          <p:spPr>
            <a:xfrm>
              <a:off x="4136918" y="3996389"/>
              <a:ext cx="87215" cy="87514"/>
            </a:xfrm>
            <a:custGeom>
              <a:avLst/>
              <a:gdLst/>
              <a:ahLst/>
              <a:cxnLst/>
              <a:rect l="l" t="t" r="r" b="b"/>
              <a:pathLst>
                <a:path w="5825" h="5845" extrusionOk="0">
                  <a:moveTo>
                    <a:pt x="1073" y="0"/>
                  </a:moveTo>
                  <a:lnTo>
                    <a:pt x="1" y="1072"/>
                  </a:lnTo>
                  <a:lnTo>
                    <a:pt x="4752" y="5845"/>
                  </a:lnTo>
                  <a:lnTo>
                    <a:pt x="5824" y="4752"/>
                  </a:lnTo>
                  <a:lnTo>
                    <a:pt x="1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99"/>
            <p:cNvSpPr/>
            <p:nvPr/>
          </p:nvSpPr>
          <p:spPr>
            <a:xfrm>
              <a:off x="4173750" y="4034240"/>
              <a:ext cx="127820" cy="123508"/>
            </a:xfrm>
            <a:custGeom>
              <a:avLst/>
              <a:gdLst/>
              <a:ahLst/>
              <a:cxnLst/>
              <a:rect l="l" t="t" r="r" b="b"/>
              <a:pathLst>
                <a:path w="8537" h="8249" extrusionOk="0">
                  <a:moveTo>
                    <a:pt x="1790" y="0"/>
                  </a:moveTo>
                  <a:cubicBezTo>
                    <a:pt x="1628" y="0"/>
                    <a:pt x="1467" y="63"/>
                    <a:pt x="1346" y="184"/>
                  </a:cubicBezTo>
                  <a:lnTo>
                    <a:pt x="253" y="1299"/>
                  </a:lnTo>
                  <a:cubicBezTo>
                    <a:pt x="0" y="1530"/>
                    <a:pt x="0" y="1908"/>
                    <a:pt x="211" y="2161"/>
                  </a:cubicBezTo>
                  <a:lnTo>
                    <a:pt x="4983" y="7606"/>
                  </a:lnTo>
                  <a:cubicBezTo>
                    <a:pt x="5355" y="8032"/>
                    <a:pt x="5874" y="8248"/>
                    <a:pt x="6396" y="8248"/>
                  </a:cubicBezTo>
                  <a:cubicBezTo>
                    <a:pt x="6879" y="8248"/>
                    <a:pt x="7364" y="8064"/>
                    <a:pt x="7737" y="7690"/>
                  </a:cubicBezTo>
                  <a:lnTo>
                    <a:pt x="7758" y="7690"/>
                  </a:lnTo>
                  <a:cubicBezTo>
                    <a:pt x="8536" y="6912"/>
                    <a:pt x="8494" y="5651"/>
                    <a:pt x="7653" y="4936"/>
                  </a:cubicBezTo>
                  <a:lnTo>
                    <a:pt x="2208" y="163"/>
                  </a:lnTo>
                  <a:cubicBezTo>
                    <a:pt x="2087" y="53"/>
                    <a:pt x="1938" y="0"/>
                    <a:pt x="1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99"/>
            <p:cNvSpPr/>
            <p:nvPr/>
          </p:nvSpPr>
          <p:spPr>
            <a:xfrm>
              <a:off x="4173750" y="4042969"/>
              <a:ext cx="122460" cy="114779"/>
            </a:xfrm>
            <a:custGeom>
              <a:avLst/>
              <a:gdLst/>
              <a:ahLst/>
              <a:cxnLst/>
              <a:rect l="l" t="t" r="r" b="b"/>
              <a:pathLst>
                <a:path w="8179" h="7666" extrusionOk="0">
                  <a:moveTo>
                    <a:pt x="967" y="1"/>
                  </a:moveTo>
                  <a:lnTo>
                    <a:pt x="253" y="716"/>
                  </a:lnTo>
                  <a:cubicBezTo>
                    <a:pt x="0" y="947"/>
                    <a:pt x="0" y="1325"/>
                    <a:pt x="211" y="1578"/>
                  </a:cubicBezTo>
                  <a:lnTo>
                    <a:pt x="4983" y="7023"/>
                  </a:lnTo>
                  <a:cubicBezTo>
                    <a:pt x="5366" y="7449"/>
                    <a:pt x="5884" y="7665"/>
                    <a:pt x="6404" y="7665"/>
                  </a:cubicBezTo>
                  <a:cubicBezTo>
                    <a:pt x="6883" y="7665"/>
                    <a:pt x="7364" y="7481"/>
                    <a:pt x="7737" y="7107"/>
                  </a:cubicBezTo>
                  <a:cubicBezTo>
                    <a:pt x="7927" y="6918"/>
                    <a:pt x="8095" y="6666"/>
                    <a:pt x="8179" y="6413"/>
                  </a:cubicBezTo>
                  <a:lnTo>
                    <a:pt x="8179" y="6413"/>
                  </a:lnTo>
                  <a:cubicBezTo>
                    <a:pt x="7964" y="6493"/>
                    <a:pt x="7742" y="6532"/>
                    <a:pt x="7523" y="6532"/>
                  </a:cubicBezTo>
                  <a:cubicBezTo>
                    <a:pt x="6991" y="6532"/>
                    <a:pt x="6476" y="6304"/>
                    <a:pt x="6118" y="5888"/>
                  </a:cubicBezTo>
                  <a:lnTo>
                    <a:pt x="967" y="1"/>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99"/>
            <p:cNvSpPr/>
            <p:nvPr/>
          </p:nvSpPr>
          <p:spPr>
            <a:xfrm>
              <a:off x="3943638" y="3815072"/>
              <a:ext cx="268846" cy="245235"/>
            </a:xfrm>
            <a:custGeom>
              <a:avLst/>
              <a:gdLst/>
              <a:ahLst/>
              <a:cxnLst/>
              <a:rect l="l" t="t" r="r" b="b"/>
              <a:pathLst>
                <a:path w="17956" h="16379" extrusionOk="0">
                  <a:moveTo>
                    <a:pt x="8978" y="0"/>
                  </a:moveTo>
                  <a:cubicBezTo>
                    <a:pt x="6886" y="0"/>
                    <a:pt x="4794" y="799"/>
                    <a:pt x="3196" y="2397"/>
                  </a:cubicBezTo>
                  <a:cubicBezTo>
                    <a:pt x="1" y="5593"/>
                    <a:pt x="1" y="10786"/>
                    <a:pt x="3196" y="13981"/>
                  </a:cubicBezTo>
                  <a:cubicBezTo>
                    <a:pt x="4794" y="15579"/>
                    <a:pt x="6886" y="16378"/>
                    <a:pt x="8978" y="16378"/>
                  </a:cubicBezTo>
                  <a:cubicBezTo>
                    <a:pt x="11070" y="16378"/>
                    <a:pt x="13162" y="15579"/>
                    <a:pt x="14760" y="13981"/>
                  </a:cubicBezTo>
                  <a:cubicBezTo>
                    <a:pt x="17955" y="10786"/>
                    <a:pt x="17955" y="5593"/>
                    <a:pt x="14760" y="2397"/>
                  </a:cubicBezTo>
                  <a:cubicBezTo>
                    <a:pt x="13162" y="799"/>
                    <a:pt x="11070" y="0"/>
                    <a:pt x="8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99"/>
            <p:cNvSpPr/>
            <p:nvPr/>
          </p:nvSpPr>
          <p:spPr>
            <a:xfrm>
              <a:off x="3974795" y="3843715"/>
              <a:ext cx="206516" cy="187860"/>
            </a:xfrm>
            <a:custGeom>
              <a:avLst/>
              <a:gdLst/>
              <a:ahLst/>
              <a:cxnLst/>
              <a:rect l="l" t="t" r="r" b="b"/>
              <a:pathLst>
                <a:path w="13793" h="12547" extrusionOk="0">
                  <a:moveTo>
                    <a:pt x="6897" y="0"/>
                  </a:moveTo>
                  <a:cubicBezTo>
                    <a:pt x="5294" y="0"/>
                    <a:pt x="3691" y="610"/>
                    <a:pt x="2461" y="1829"/>
                  </a:cubicBezTo>
                  <a:cubicBezTo>
                    <a:pt x="1" y="4289"/>
                    <a:pt x="1" y="8263"/>
                    <a:pt x="2461" y="10702"/>
                  </a:cubicBezTo>
                  <a:cubicBezTo>
                    <a:pt x="3691" y="11932"/>
                    <a:pt x="5294" y="12547"/>
                    <a:pt x="6897" y="12547"/>
                  </a:cubicBezTo>
                  <a:cubicBezTo>
                    <a:pt x="8500" y="12547"/>
                    <a:pt x="10103" y="11932"/>
                    <a:pt x="11333" y="10702"/>
                  </a:cubicBezTo>
                  <a:cubicBezTo>
                    <a:pt x="13793" y="8263"/>
                    <a:pt x="13793" y="4289"/>
                    <a:pt x="11333" y="1829"/>
                  </a:cubicBezTo>
                  <a:cubicBezTo>
                    <a:pt x="10103" y="610"/>
                    <a:pt x="8500" y="0"/>
                    <a:pt x="68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99"/>
            <p:cNvSpPr/>
            <p:nvPr/>
          </p:nvSpPr>
          <p:spPr>
            <a:xfrm>
              <a:off x="3973538" y="3863538"/>
              <a:ext cx="178817" cy="167857"/>
            </a:xfrm>
            <a:custGeom>
              <a:avLst/>
              <a:gdLst/>
              <a:ahLst/>
              <a:cxnLst/>
              <a:rect l="l" t="t" r="r" b="b"/>
              <a:pathLst>
                <a:path w="11943" h="11211" extrusionOk="0">
                  <a:moveTo>
                    <a:pt x="3134" y="1"/>
                  </a:moveTo>
                  <a:cubicBezTo>
                    <a:pt x="2923" y="148"/>
                    <a:pt x="2734" y="337"/>
                    <a:pt x="2545" y="527"/>
                  </a:cubicBezTo>
                  <a:cubicBezTo>
                    <a:pt x="1" y="3070"/>
                    <a:pt x="148" y="7254"/>
                    <a:pt x="2860" y="9651"/>
                  </a:cubicBezTo>
                  <a:cubicBezTo>
                    <a:pt x="4056" y="10699"/>
                    <a:pt x="5530" y="11211"/>
                    <a:pt x="6995" y="11211"/>
                  </a:cubicBezTo>
                  <a:cubicBezTo>
                    <a:pt x="8853" y="11211"/>
                    <a:pt x="10697" y="10388"/>
                    <a:pt x="11943" y="8789"/>
                  </a:cubicBezTo>
                  <a:lnTo>
                    <a:pt x="11943" y="8789"/>
                  </a:lnTo>
                  <a:cubicBezTo>
                    <a:pt x="10805" y="9668"/>
                    <a:pt x="9455" y="10100"/>
                    <a:pt x="8111" y="10100"/>
                  </a:cubicBezTo>
                  <a:cubicBezTo>
                    <a:pt x="6499" y="10100"/>
                    <a:pt x="4896" y="9479"/>
                    <a:pt x="3680" y="8263"/>
                  </a:cubicBezTo>
                  <a:cubicBezTo>
                    <a:pt x="1452" y="6035"/>
                    <a:pt x="1220" y="2482"/>
                    <a:pt x="3134"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99"/>
            <p:cNvSpPr/>
            <p:nvPr/>
          </p:nvSpPr>
          <p:spPr>
            <a:xfrm>
              <a:off x="4028008" y="3869842"/>
              <a:ext cx="102202" cy="29017"/>
            </a:xfrm>
            <a:custGeom>
              <a:avLst/>
              <a:gdLst/>
              <a:ahLst/>
              <a:cxnLst/>
              <a:rect l="l" t="t" r="r" b="b"/>
              <a:pathLst>
                <a:path w="6826" h="1938" extrusionOk="0">
                  <a:moveTo>
                    <a:pt x="3332" y="0"/>
                  </a:moveTo>
                  <a:cubicBezTo>
                    <a:pt x="2171" y="0"/>
                    <a:pt x="1009" y="442"/>
                    <a:pt x="126" y="1325"/>
                  </a:cubicBezTo>
                  <a:cubicBezTo>
                    <a:pt x="0" y="1451"/>
                    <a:pt x="0" y="1661"/>
                    <a:pt x="126" y="1808"/>
                  </a:cubicBezTo>
                  <a:cubicBezTo>
                    <a:pt x="189" y="1872"/>
                    <a:pt x="273" y="1903"/>
                    <a:pt x="360" y="1903"/>
                  </a:cubicBezTo>
                  <a:cubicBezTo>
                    <a:pt x="447" y="1903"/>
                    <a:pt x="536" y="1872"/>
                    <a:pt x="610" y="1808"/>
                  </a:cubicBezTo>
                  <a:cubicBezTo>
                    <a:pt x="1356" y="1052"/>
                    <a:pt x="2344" y="673"/>
                    <a:pt x="3332" y="673"/>
                  </a:cubicBezTo>
                  <a:cubicBezTo>
                    <a:pt x="4321" y="673"/>
                    <a:pt x="5309" y="1052"/>
                    <a:pt x="6055" y="1808"/>
                  </a:cubicBezTo>
                  <a:cubicBezTo>
                    <a:pt x="6131" y="1900"/>
                    <a:pt x="6220" y="1937"/>
                    <a:pt x="6307" y="1937"/>
                  </a:cubicBezTo>
                  <a:cubicBezTo>
                    <a:pt x="6580" y="1937"/>
                    <a:pt x="6826" y="1564"/>
                    <a:pt x="6539" y="1325"/>
                  </a:cubicBezTo>
                  <a:cubicBezTo>
                    <a:pt x="5656" y="442"/>
                    <a:pt x="4494" y="0"/>
                    <a:pt x="3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99"/>
            <p:cNvSpPr/>
            <p:nvPr/>
          </p:nvSpPr>
          <p:spPr>
            <a:xfrm>
              <a:off x="4173750" y="4034240"/>
              <a:ext cx="51640" cy="50936"/>
            </a:xfrm>
            <a:custGeom>
              <a:avLst/>
              <a:gdLst/>
              <a:ahLst/>
              <a:cxnLst/>
              <a:rect l="l" t="t" r="r" b="b"/>
              <a:pathLst>
                <a:path w="3449" h="3402" extrusionOk="0">
                  <a:moveTo>
                    <a:pt x="1790" y="0"/>
                  </a:moveTo>
                  <a:cubicBezTo>
                    <a:pt x="1628" y="0"/>
                    <a:pt x="1467" y="63"/>
                    <a:pt x="1346" y="184"/>
                  </a:cubicBezTo>
                  <a:lnTo>
                    <a:pt x="253" y="1299"/>
                  </a:lnTo>
                  <a:cubicBezTo>
                    <a:pt x="0" y="1530"/>
                    <a:pt x="0" y="1908"/>
                    <a:pt x="211" y="2140"/>
                  </a:cubicBezTo>
                  <a:lnTo>
                    <a:pt x="1304" y="3401"/>
                  </a:lnTo>
                  <a:lnTo>
                    <a:pt x="3448" y="1257"/>
                  </a:lnTo>
                  <a:lnTo>
                    <a:pt x="2208" y="163"/>
                  </a:lnTo>
                  <a:cubicBezTo>
                    <a:pt x="2087" y="53"/>
                    <a:pt x="1938" y="0"/>
                    <a:pt x="17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99"/>
            <p:cNvSpPr/>
            <p:nvPr/>
          </p:nvSpPr>
          <p:spPr>
            <a:xfrm>
              <a:off x="4173750" y="4042969"/>
              <a:ext cx="36533" cy="42207"/>
            </a:xfrm>
            <a:custGeom>
              <a:avLst/>
              <a:gdLst/>
              <a:ahLst/>
              <a:cxnLst/>
              <a:rect l="l" t="t" r="r" b="b"/>
              <a:pathLst>
                <a:path w="2440" h="2819" extrusionOk="0">
                  <a:moveTo>
                    <a:pt x="967" y="1"/>
                  </a:moveTo>
                  <a:lnTo>
                    <a:pt x="253" y="716"/>
                  </a:lnTo>
                  <a:cubicBezTo>
                    <a:pt x="0" y="947"/>
                    <a:pt x="0" y="1325"/>
                    <a:pt x="211" y="1578"/>
                  </a:cubicBezTo>
                  <a:lnTo>
                    <a:pt x="1304" y="2818"/>
                  </a:lnTo>
                  <a:lnTo>
                    <a:pt x="2439" y="1662"/>
                  </a:lnTo>
                  <a:lnTo>
                    <a:pt x="967" y="1"/>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6" name="Google Shape;3046;p99"/>
          <p:cNvGrpSpPr/>
          <p:nvPr/>
        </p:nvGrpSpPr>
        <p:grpSpPr>
          <a:xfrm>
            <a:off x="4377356" y="1430323"/>
            <a:ext cx="389090" cy="296231"/>
            <a:chOff x="2622794" y="1990868"/>
            <a:chExt cx="389090" cy="296231"/>
          </a:xfrm>
        </p:grpSpPr>
        <p:sp>
          <p:nvSpPr>
            <p:cNvPr id="3047" name="Google Shape;3047;p99"/>
            <p:cNvSpPr/>
            <p:nvPr/>
          </p:nvSpPr>
          <p:spPr>
            <a:xfrm>
              <a:off x="2654910" y="1990868"/>
              <a:ext cx="324873" cy="224468"/>
            </a:xfrm>
            <a:custGeom>
              <a:avLst/>
              <a:gdLst/>
              <a:ahLst/>
              <a:cxnLst/>
              <a:rect l="l" t="t" r="r" b="b"/>
              <a:pathLst>
                <a:path w="21698" h="14992" extrusionOk="0">
                  <a:moveTo>
                    <a:pt x="378" y="1"/>
                  </a:moveTo>
                  <a:cubicBezTo>
                    <a:pt x="168" y="1"/>
                    <a:pt x="0" y="148"/>
                    <a:pt x="0" y="358"/>
                  </a:cubicBezTo>
                  <a:lnTo>
                    <a:pt x="0" y="14991"/>
                  </a:lnTo>
                  <a:lnTo>
                    <a:pt x="21697" y="14991"/>
                  </a:lnTo>
                  <a:lnTo>
                    <a:pt x="21697" y="358"/>
                  </a:lnTo>
                  <a:cubicBezTo>
                    <a:pt x="21697" y="148"/>
                    <a:pt x="21529" y="1"/>
                    <a:pt x="213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99"/>
            <p:cNvSpPr/>
            <p:nvPr/>
          </p:nvSpPr>
          <p:spPr>
            <a:xfrm>
              <a:off x="2654910" y="1990868"/>
              <a:ext cx="324873" cy="224468"/>
            </a:xfrm>
            <a:custGeom>
              <a:avLst/>
              <a:gdLst/>
              <a:ahLst/>
              <a:cxnLst/>
              <a:rect l="l" t="t" r="r" b="b"/>
              <a:pathLst>
                <a:path w="21698" h="14992" extrusionOk="0">
                  <a:moveTo>
                    <a:pt x="18607" y="1"/>
                  </a:moveTo>
                  <a:cubicBezTo>
                    <a:pt x="18817" y="1"/>
                    <a:pt x="18964" y="169"/>
                    <a:pt x="18964" y="358"/>
                  </a:cubicBezTo>
                  <a:lnTo>
                    <a:pt x="18964" y="12826"/>
                  </a:lnTo>
                  <a:cubicBezTo>
                    <a:pt x="18964" y="13057"/>
                    <a:pt x="18775" y="13267"/>
                    <a:pt x="18543" y="13267"/>
                  </a:cubicBezTo>
                  <a:lnTo>
                    <a:pt x="0" y="13267"/>
                  </a:lnTo>
                  <a:lnTo>
                    <a:pt x="0" y="14991"/>
                  </a:lnTo>
                  <a:lnTo>
                    <a:pt x="21697" y="14991"/>
                  </a:lnTo>
                  <a:lnTo>
                    <a:pt x="21697" y="358"/>
                  </a:lnTo>
                  <a:cubicBezTo>
                    <a:pt x="21697" y="169"/>
                    <a:pt x="21529" y="1"/>
                    <a:pt x="21340"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99"/>
            <p:cNvSpPr/>
            <p:nvPr/>
          </p:nvSpPr>
          <p:spPr>
            <a:xfrm>
              <a:off x="2679135" y="2015108"/>
              <a:ext cx="276407" cy="162137"/>
            </a:xfrm>
            <a:custGeom>
              <a:avLst/>
              <a:gdLst/>
              <a:ahLst/>
              <a:cxnLst/>
              <a:rect l="l" t="t" r="r" b="b"/>
              <a:pathLst>
                <a:path w="18461" h="10829" extrusionOk="0">
                  <a:moveTo>
                    <a:pt x="232" y="1"/>
                  </a:moveTo>
                  <a:cubicBezTo>
                    <a:pt x="106" y="1"/>
                    <a:pt x="1" y="106"/>
                    <a:pt x="1" y="211"/>
                  </a:cubicBezTo>
                  <a:lnTo>
                    <a:pt x="1" y="10597"/>
                  </a:lnTo>
                  <a:cubicBezTo>
                    <a:pt x="1" y="10723"/>
                    <a:pt x="106" y="10828"/>
                    <a:pt x="232" y="10828"/>
                  </a:cubicBezTo>
                  <a:lnTo>
                    <a:pt x="18250" y="10828"/>
                  </a:lnTo>
                  <a:cubicBezTo>
                    <a:pt x="18355" y="10828"/>
                    <a:pt x="18460" y="10723"/>
                    <a:pt x="18460" y="10597"/>
                  </a:cubicBezTo>
                  <a:lnTo>
                    <a:pt x="18460" y="211"/>
                  </a:lnTo>
                  <a:cubicBezTo>
                    <a:pt x="18460" y="106"/>
                    <a:pt x="18355" y="1"/>
                    <a:pt x="18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99"/>
            <p:cNvSpPr/>
            <p:nvPr/>
          </p:nvSpPr>
          <p:spPr>
            <a:xfrm>
              <a:off x="2679135" y="2015108"/>
              <a:ext cx="276722" cy="162137"/>
            </a:xfrm>
            <a:custGeom>
              <a:avLst/>
              <a:gdLst/>
              <a:ahLst/>
              <a:cxnLst/>
              <a:rect l="l" t="t" r="r" b="b"/>
              <a:pathLst>
                <a:path w="18482" h="10829" extrusionOk="0">
                  <a:moveTo>
                    <a:pt x="17346" y="1"/>
                  </a:moveTo>
                  <a:lnTo>
                    <a:pt x="17346" y="9546"/>
                  </a:lnTo>
                  <a:cubicBezTo>
                    <a:pt x="17346" y="9672"/>
                    <a:pt x="17262" y="9777"/>
                    <a:pt x="17136" y="9777"/>
                  </a:cubicBezTo>
                  <a:lnTo>
                    <a:pt x="1" y="9777"/>
                  </a:lnTo>
                  <a:lnTo>
                    <a:pt x="1" y="10597"/>
                  </a:lnTo>
                  <a:cubicBezTo>
                    <a:pt x="1" y="10723"/>
                    <a:pt x="106" y="10828"/>
                    <a:pt x="232" y="10828"/>
                  </a:cubicBezTo>
                  <a:lnTo>
                    <a:pt x="18250" y="10828"/>
                  </a:lnTo>
                  <a:cubicBezTo>
                    <a:pt x="18376" y="10828"/>
                    <a:pt x="18481" y="10723"/>
                    <a:pt x="18481" y="10597"/>
                  </a:cubicBezTo>
                  <a:lnTo>
                    <a:pt x="18481" y="211"/>
                  </a:lnTo>
                  <a:cubicBezTo>
                    <a:pt x="18481" y="85"/>
                    <a:pt x="18376" y="1"/>
                    <a:pt x="18250"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99"/>
            <p:cNvSpPr/>
            <p:nvPr/>
          </p:nvSpPr>
          <p:spPr>
            <a:xfrm>
              <a:off x="2622794" y="2264430"/>
              <a:ext cx="388776" cy="22668"/>
            </a:xfrm>
            <a:custGeom>
              <a:avLst/>
              <a:gdLst/>
              <a:ahLst/>
              <a:cxnLst/>
              <a:rect l="l" t="t" r="r" b="b"/>
              <a:pathLst>
                <a:path w="25966" h="1514" extrusionOk="0">
                  <a:moveTo>
                    <a:pt x="1" y="0"/>
                  </a:moveTo>
                  <a:lnTo>
                    <a:pt x="1" y="1009"/>
                  </a:lnTo>
                  <a:cubicBezTo>
                    <a:pt x="1" y="1283"/>
                    <a:pt x="232" y="1514"/>
                    <a:pt x="505" y="1514"/>
                  </a:cubicBezTo>
                  <a:lnTo>
                    <a:pt x="25482" y="1514"/>
                  </a:lnTo>
                  <a:cubicBezTo>
                    <a:pt x="25755" y="1493"/>
                    <a:pt x="25966" y="1283"/>
                    <a:pt x="25966" y="1009"/>
                  </a:cubicBezTo>
                  <a:lnTo>
                    <a:pt x="259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99"/>
            <p:cNvSpPr/>
            <p:nvPr/>
          </p:nvSpPr>
          <p:spPr>
            <a:xfrm>
              <a:off x="2623108" y="2201471"/>
              <a:ext cx="388776" cy="62974"/>
            </a:xfrm>
            <a:custGeom>
              <a:avLst/>
              <a:gdLst/>
              <a:ahLst/>
              <a:cxnLst/>
              <a:rect l="l" t="t" r="r" b="b"/>
              <a:pathLst>
                <a:path w="25966" h="4206" extrusionOk="0">
                  <a:moveTo>
                    <a:pt x="2124" y="0"/>
                  </a:moveTo>
                  <a:lnTo>
                    <a:pt x="1" y="4205"/>
                  </a:lnTo>
                  <a:lnTo>
                    <a:pt x="25966" y="4205"/>
                  </a:lnTo>
                  <a:lnTo>
                    <a:pt x="238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99"/>
            <p:cNvSpPr/>
            <p:nvPr/>
          </p:nvSpPr>
          <p:spPr>
            <a:xfrm>
              <a:off x="2623108" y="2201471"/>
              <a:ext cx="388776" cy="62974"/>
            </a:xfrm>
            <a:custGeom>
              <a:avLst/>
              <a:gdLst/>
              <a:ahLst/>
              <a:cxnLst/>
              <a:rect l="l" t="t" r="r" b="b"/>
              <a:pathLst>
                <a:path w="25966" h="4206" extrusionOk="0">
                  <a:moveTo>
                    <a:pt x="20752" y="0"/>
                  </a:moveTo>
                  <a:lnTo>
                    <a:pt x="22160" y="2754"/>
                  </a:lnTo>
                  <a:cubicBezTo>
                    <a:pt x="22328" y="3070"/>
                    <a:pt x="22097" y="3448"/>
                    <a:pt x="21740" y="3448"/>
                  </a:cubicBezTo>
                  <a:lnTo>
                    <a:pt x="379" y="3448"/>
                  </a:lnTo>
                  <a:lnTo>
                    <a:pt x="1" y="4205"/>
                  </a:lnTo>
                  <a:lnTo>
                    <a:pt x="25966" y="4205"/>
                  </a:lnTo>
                  <a:lnTo>
                    <a:pt x="23821" y="0"/>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99"/>
            <p:cNvSpPr/>
            <p:nvPr/>
          </p:nvSpPr>
          <p:spPr>
            <a:xfrm>
              <a:off x="2766021" y="2232943"/>
              <a:ext cx="102951" cy="31502"/>
            </a:xfrm>
            <a:custGeom>
              <a:avLst/>
              <a:gdLst/>
              <a:ahLst/>
              <a:cxnLst/>
              <a:rect l="l" t="t" r="r" b="b"/>
              <a:pathLst>
                <a:path w="6876" h="2104" extrusionOk="0">
                  <a:moveTo>
                    <a:pt x="842" y="1"/>
                  </a:moveTo>
                  <a:cubicBezTo>
                    <a:pt x="673" y="1"/>
                    <a:pt x="547" y="106"/>
                    <a:pt x="505" y="253"/>
                  </a:cubicBezTo>
                  <a:lnTo>
                    <a:pt x="1" y="2103"/>
                  </a:lnTo>
                  <a:lnTo>
                    <a:pt x="6876" y="2103"/>
                  </a:lnTo>
                  <a:lnTo>
                    <a:pt x="6371" y="253"/>
                  </a:lnTo>
                  <a:cubicBezTo>
                    <a:pt x="6329" y="106"/>
                    <a:pt x="6182" y="1"/>
                    <a:pt x="6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99"/>
            <p:cNvSpPr/>
            <p:nvPr/>
          </p:nvSpPr>
          <p:spPr>
            <a:xfrm>
              <a:off x="2766021" y="2253096"/>
              <a:ext cx="102951" cy="11349"/>
            </a:xfrm>
            <a:custGeom>
              <a:avLst/>
              <a:gdLst/>
              <a:ahLst/>
              <a:cxnLst/>
              <a:rect l="l" t="t" r="r" b="b"/>
              <a:pathLst>
                <a:path w="6876" h="758" extrusionOk="0">
                  <a:moveTo>
                    <a:pt x="211" y="0"/>
                  </a:moveTo>
                  <a:lnTo>
                    <a:pt x="1" y="757"/>
                  </a:lnTo>
                  <a:lnTo>
                    <a:pt x="6876" y="757"/>
                  </a:lnTo>
                  <a:lnTo>
                    <a:pt x="6665" y="0"/>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6" name="Google Shape;3056;p99"/>
          <p:cNvGrpSpPr/>
          <p:nvPr/>
        </p:nvGrpSpPr>
        <p:grpSpPr>
          <a:xfrm>
            <a:off x="1854487" y="3079705"/>
            <a:ext cx="259399" cy="370524"/>
            <a:chOff x="1341612" y="3340055"/>
            <a:chExt cx="259399" cy="370524"/>
          </a:xfrm>
        </p:grpSpPr>
        <p:sp>
          <p:nvSpPr>
            <p:cNvPr id="3057" name="Google Shape;3057;p99"/>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99"/>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99"/>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99"/>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99"/>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99"/>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99"/>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99"/>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99"/>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99"/>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99"/>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99"/>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99"/>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99"/>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99"/>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99"/>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99"/>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99"/>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5" name="Google Shape;3075;p99"/>
          <p:cNvGrpSpPr/>
          <p:nvPr/>
        </p:nvGrpSpPr>
        <p:grpSpPr>
          <a:xfrm>
            <a:off x="1817327" y="1393189"/>
            <a:ext cx="333692" cy="333363"/>
            <a:chOff x="1742965" y="1502959"/>
            <a:chExt cx="333692" cy="333363"/>
          </a:xfrm>
        </p:grpSpPr>
        <p:sp>
          <p:nvSpPr>
            <p:cNvPr id="3076" name="Google Shape;3076;p99"/>
            <p:cNvSpPr/>
            <p:nvPr/>
          </p:nvSpPr>
          <p:spPr>
            <a:xfrm>
              <a:off x="1742965" y="1502959"/>
              <a:ext cx="333692" cy="333363"/>
            </a:xfrm>
            <a:custGeom>
              <a:avLst/>
              <a:gdLst/>
              <a:ahLst/>
              <a:cxnLst/>
              <a:rect l="l" t="t" r="r" b="b"/>
              <a:pathLst>
                <a:path w="22287" h="22265" extrusionOk="0">
                  <a:moveTo>
                    <a:pt x="11143" y="0"/>
                  </a:moveTo>
                  <a:cubicBezTo>
                    <a:pt x="4983" y="0"/>
                    <a:pt x="1" y="4121"/>
                    <a:pt x="1" y="9188"/>
                  </a:cubicBezTo>
                  <a:cubicBezTo>
                    <a:pt x="1" y="13708"/>
                    <a:pt x="3974" y="17450"/>
                    <a:pt x="9209" y="18207"/>
                  </a:cubicBezTo>
                  <a:cubicBezTo>
                    <a:pt x="9335" y="19700"/>
                    <a:pt x="8831" y="21151"/>
                    <a:pt x="7843" y="22265"/>
                  </a:cubicBezTo>
                  <a:cubicBezTo>
                    <a:pt x="10324" y="22265"/>
                    <a:pt x="12468" y="20604"/>
                    <a:pt x="13099" y="18207"/>
                  </a:cubicBezTo>
                  <a:cubicBezTo>
                    <a:pt x="18313" y="17450"/>
                    <a:pt x="22286" y="13687"/>
                    <a:pt x="22286" y="9188"/>
                  </a:cubicBezTo>
                  <a:cubicBezTo>
                    <a:pt x="22265" y="4121"/>
                    <a:pt x="17283" y="0"/>
                    <a:pt x="11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99"/>
            <p:cNvSpPr/>
            <p:nvPr/>
          </p:nvSpPr>
          <p:spPr>
            <a:xfrm>
              <a:off x="1854719" y="1629492"/>
              <a:ext cx="22040" cy="21740"/>
            </a:xfrm>
            <a:custGeom>
              <a:avLst/>
              <a:gdLst/>
              <a:ahLst/>
              <a:cxnLst/>
              <a:rect l="l" t="t" r="r" b="b"/>
              <a:pathLst>
                <a:path w="1472" h="1452" extrusionOk="0">
                  <a:moveTo>
                    <a:pt x="736" y="1"/>
                  </a:moveTo>
                  <a:cubicBezTo>
                    <a:pt x="337" y="1"/>
                    <a:pt x="0" y="316"/>
                    <a:pt x="0" y="716"/>
                  </a:cubicBezTo>
                  <a:cubicBezTo>
                    <a:pt x="0" y="1136"/>
                    <a:pt x="337" y="1452"/>
                    <a:pt x="736" y="1452"/>
                  </a:cubicBezTo>
                  <a:cubicBezTo>
                    <a:pt x="1136" y="1452"/>
                    <a:pt x="1472" y="1136"/>
                    <a:pt x="1472" y="716"/>
                  </a:cubicBezTo>
                  <a:cubicBezTo>
                    <a:pt x="1472" y="316"/>
                    <a:pt x="1136" y="1"/>
                    <a:pt x="7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99"/>
            <p:cNvSpPr/>
            <p:nvPr/>
          </p:nvSpPr>
          <p:spPr>
            <a:xfrm>
              <a:off x="1898783" y="1629492"/>
              <a:ext cx="22054" cy="21740"/>
            </a:xfrm>
            <a:custGeom>
              <a:avLst/>
              <a:gdLst/>
              <a:ahLst/>
              <a:cxnLst/>
              <a:rect l="l" t="t" r="r" b="b"/>
              <a:pathLst>
                <a:path w="1473" h="1452" extrusionOk="0">
                  <a:moveTo>
                    <a:pt x="736" y="1"/>
                  </a:moveTo>
                  <a:cubicBezTo>
                    <a:pt x="316" y="1"/>
                    <a:pt x="1" y="316"/>
                    <a:pt x="1" y="716"/>
                  </a:cubicBezTo>
                  <a:cubicBezTo>
                    <a:pt x="1" y="1136"/>
                    <a:pt x="316" y="1452"/>
                    <a:pt x="736" y="1452"/>
                  </a:cubicBezTo>
                  <a:cubicBezTo>
                    <a:pt x="1136" y="1452"/>
                    <a:pt x="1472" y="1136"/>
                    <a:pt x="1472" y="716"/>
                  </a:cubicBezTo>
                  <a:cubicBezTo>
                    <a:pt x="1472" y="316"/>
                    <a:pt x="1136" y="1"/>
                    <a:pt x="7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99"/>
            <p:cNvSpPr/>
            <p:nvPr/>
          </p:nvSpPr>
          <p:spPr>
            <a:xfrm>
              <a:off x="1942863" y="1629492"/>
              <a:ext cx="21725" cy="21740"/>
            </a:xfrm>
            <a:custGeom>
              <a:avLst/>
              <a:gdLst/>
              <a:ahLst/>
              <a:cxnLst/>
              <a:rect l="l" t="t" r="r" b="b"/>
              <a:pathLst>
                <a:path w="1451" h="1452" extrusionOk="0">
                  <a:moveTo>
                    <a:pt x="715" y="1"/>
                  </a:moveTo>
                  <a:cubicBezTo>
                    <a:pt x="315" y="1"/>
                    <a:pt x="0" y="316"/>
                    <a:pt x="0" y="716"/>
                  </a:cubicBezTo>
                  <a:cubicBezTo>
                    <a:pt x="0" y="1136"/>
                    <a:pt x="315" y="1452"/>
                    <a:pt x="715" y="1452"/>
                  </a:cubicBezTo>
                  <a:cubicBezTo>
                    <a:pt x="1135" y="1452"/>
                    <a:pt x="1451" y="1136"/>
                    <a:pt x="1451" y="716"/>
                  </a:cubicBezTo>
                  <a:cubicBezTo>
                    <a:pt x="1451" y="316"/>
                    <a:pt x="1135" y="1"/>
                    <a:pt x="7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0" name="Google Shape;3080;p99"/>
          <p:cNvGrpSpPr/>
          <p:nvPr/>
        </p:nvGrpSpPr>
        <p:grpSpPr>
          <a:xfrm>
            <a:off x="6956338" y="1341604"/>
            <a:ext cx="406713" cy="383745"/>
            <a:chOff x="849601" y="1952074"/>
            <a:chExt cx="406713" cy="383745"/>
          </a:xfrm>
        </p:grpSpPr>
        <p:sp>
          <p:nvSpPr>
            <p:cNvPr id="3081" name="Google Shape;3081;p99"/>
            <p:cNvSpPr/>
            <p:nvPr/>
          </p:nvSpPr>
          <p:spPr>
            <a:xfrm>
              <a:off x="849601" y="2240819"/>
              <a:ext cx="130650" cy="95001"/>
            </a:xfrm>
            <a:custGeom>
              <a:avLst/>
              <a:gdLst/>
              <a:ahLst/>
              <a:cxnLst/>
              <a:rect l="l" t="t" r="r" b="b"/>
              <a:pathLst>
                <a:path w="8726" h="6345" extrusionOk="0">
                  <a:moveTo>
                    <a:pt x="4142" y="0"/>
                  </a:moveTo>
                  <a:lnTo>
                    <a:pt x="358" y="3785"/>
                  </a:lnTo>
                  <a:cubicBezTo>
                    <a:pt x="1" y="4142"/>
                    <a:pt x="127" y="4752"/>
                    <a:pt x="610" y="4941"/>
                  </a:cubicBezTo>
                  <a:lnTo>
                    <a:pt x="1746" y="5340"/>
                  </a:lnTo>
                  <a:lnTo>
                    <a:pt x="4374" y="6308"/>
                  </a:lnTo>
                  <a:cubicBezTo>
                    <a:pt x="4447" y="6332"/>
                    <a:pt x="4524" y="6344"/>
                    <a:pt x="4602" y="6344"/>
                  </a:cubicBezTo>
                  <a:cubicBezTo>
                    <a:pt x="4789" y="6344"/>
                    <a:pt x="4975" y="6273"/>
                    <a:pt x="5109" y="6139"/>
                  </a:cubicBezTo>
                  <a:lnTo>
                    <a:pt x="8726" y="2523"/>
                  </a:lnTo>
                  <a:lnTo>
                    <a:pt x="7695" y="3532"/>
                  </a:lnTo>
                  <a:lnTo>
                    <a:pt x="6644" y="442"/>
                  </a:lnTo>
                  <a:lnTo>
                    <a:pt x="4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99"/>
            <p:cNvSpPr/>
            <p:nvPr/>
          </p:nvSpPr>
          <p:spPr>
            <a:xfrm>
              <a:off x="875728" y="2284494"/>
              <a:ext cx="75252" cy="51326"/>
            </a:xfrm>
            <a:custGeom>
              <a:avLst/>
              <a:gdLst/>
              <a:ahLst/>
              <a:cxnLst/>
              <a:rect l="l" t="t" r="r" b="b"/>
              <a:pathLst>
                <a:path w="5026" h="3428" extrusionOk="0">
                  <a:moveTo>
                    <a:pt x="2947" y="0"/>
                  </a:moveTo>
                  <a:cubicBezTo>
                    <a:pt x="2623" y="0"/>
                    <a:pt x="2303" y="121"/>
                    <a:pt x="2061" y="363"/>
                  </a:cubicBezTo>
                  <a:lnTo>
                    <a:pt x="1" y="2423"/>
                  </a:lnTo>
                  <a:lnTo>
                    <a:pt x="2629" y="3391"/>
                  </a:lnTo>
                  <a:cubicBezTo>
                    <a:pt x="2702" y="3415"/>
                    <a:pt x="2779" y="3427"/>
                    <a:pt x="2857" y="3427"/>
                  </a:cubicBezTo>
                  <a:cubicBezTo>
                    <a:pt x="3044" y="3427"/>
                    <a:pt x="3230" y="3356"/>
                    <a:pt x="3364" y="3222"/>
                  </a:cubicBezTo>
                  <a:lnTo>
                    <a:pt x="5025" y="1561"/>
                  </a:lnTo>
                  <a:lnTo>
                    <a:pt x="3848" y="363"/>
                  </a:lnTo>
                  <a:cubicBezTo>
                    <a:pt x="3596" y="121"/>
                    <a:pt x="3270" y="0"/>
                    <a:pt x="2947"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99"/>
            <p:cNvSpPr/>
            <p:nvPr/>
          </p:nvSpPr>
          <p:spPr>
            <a:xfrm>
              <a:off x="890520" y="2158335"/>
              <a:ext cx="156777" cy="155519"/>
            </a:xfrm>
            <a:custGeom>
              <a:avLst/>
              <a:gdLst/>
              <a:ahLst/>
              <a:cxnLst/>
              <a:rect l="l" t="t" r="r" b="b"/>
              <a:pathLst>
                <a:path w="10471" h="10387" extrusionOk="0">
                  <a:moveTo>
                    <a:pt x="3512" y="1"/>
                  </a:moveTo>
                  <a:lnTo>
                    <a:pt x="1199" y="2314"/>
                  </a:lnTo>
                  <a:lnTo>
                    <a:pt x="337" y="3176"/>
                  </a:lnTo>
                  <a:cubicBezTo>
                    <a:pt x="1" y="3512"/>
                    <a:pt x="1" y="4080"/>
                    <a:pt x="337" y="4416"/>
                  </a:cubicBezTo>
                  <a:lnTo>
                    <a:pt x="6056" y="10135"/>
                  </a:lnTo>
                  <a:cubicBezTo>
                    <a:pt x="6224" y="10303"/>
                    <a:pt x="6450" y="10387"/>
                    <a:pt x="6676" y="10387"/>
                  </a:cubicBezTo>
                  <a:cubicBezTo>
                    <a:pt x="6902" y="10387"/>
                    <a:pt x="7128" y="10303"/>
                    <a:pt x="7296" y="10135"/>
                  </a:cubicBezTo>
                  <a:lnTo>
                    <a:pt x="8158" y="9273"/>
                  </a:lnTo>
                  <a:lnTo>
                    <a:pt x="10471" y="6960"/>
                  </a:lnTo>
                  <a:lnTo>
                    <a:pt x="35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99"/>
            <p:cNvSpPr/>
            <p:nvPr/>
          </p:nvSpPr>
          <p:spPr>
            <a:xfrm>
              <a:off x="890206" y="2158335"/>
              <a:ext cx="157091" cy="138840"/>
            </a:xfrm>
            <a:custGeom>
              <a:avLst/>
              <a:gdLst/>
              <a:ahLst/>
              <a:cxnLst/>
              <a:rect l="l" t="t" r="r" b="b"/>
              <a:pathLst>
                <a:path w="10492" h="9273" extrusionOk="0">
                  <a:moveTo>
                    <a:pt x="3533" y="1"/>
                  </a:moveTo>
                  <a:lnTo>
                    <a:pt x="358" y="3176"/>
                  </a:lnTo>
                  <a:cubicBezTo>
                    <a:pt x="1" y="3512"/>
                    <a:pt x="1" y="4059"/>
                    <a:pt x="358" y="4416"/>
                  </a:cubicBezTo>
                  <a:lnTo>
                    <a:pt x="821" y="4878"/>
                  </a:lnTo>
                  <a:lnTo>
                    <a:pt x="1472" y="4227"/>
                  </a:lnTo>
                  <a:cubicBezTo>
                    <a:pt x="1704" y="3995"/>
                    <a:pt x="2003" y="3880"/>
                    <a:pt x="2303" y="3880"/>
                  </a:cubicBezTo>
                  <a:cubicBezTo>
                    <a:pt x="2602" y="3880"/>
                    <a:pt x="2902" y="3995"/>
                    <a:pt x="3133" y="4227"/>
                  </a:cubicBezTo>
                  <a:lnTo>
                    <a:pt x="8179" y="9273"/>
                  </a:lnTo>
                  <a:lnTo>
                    <a:pt x="10492" y="6960"/>
                  </a:lnTo>
                  <a:lnTo>
                    <a:pt x="3869" y="337"/>
                  </a:lnTo>
                  <a:lnTo>
                    <a:pt x="3533" y="1"/>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99"/>
            <p:cNvSpPr/>
            <p:nvPr/>
          </p:nvSpPr>
          <p:spPr>
            <a:xfrm>
              <a:off x="903741" y="1952074"/>
              <a:ext cx="352572" cy="349817"/>
            </a:xfrm>
            <a:custGeom>
              <a:avLst/>
              <a:gdLst/>
              <a:ahLst/>
              <a:cxnLst/>
              <a:rect l="l" t="t" r="r" b="b"/>
              <a:pathLst>
                <a:path w="23548" h="23364" extrusionOk="0">
                  <a:moveTo>
                    <a:pt x="15086" y="1"/>
                  </a:moveTo>
                  <a:cubicBezTo>
                    <a:pt x="14607" y="1"/>
                    <a:pt x="14129" y="185"/>
                    <a:pt x="13772" y="552"/>
                  </a:cubicBezTo>
                  <a:lnTo>
                    <a:pt x="1" y="14323"/>
                  </a:lnTo>
                  <a:lnTo>
                    <a:pt x="9041" y="23364"/>
                  </a:lnTo>
                  <a:lnTo>
                    <a:pt x="22812" y="9593"/>
                  </a:lnTo>
                  <a:cubicBezTo>
                    <a:pt x="23548" y="8878"/>
                    <a:pt x="23548" y="7680"/>
                    <a:pt x="22812" y="6965"/>
                  </a:cubicBezTo>
                  <a:lnTo>
                    <a:pt x="16400" y="552"/>
                  </a:lnTo>
                  <a:cubicBezTo>
                    <a:pt x="16042" y="185"/>
                    <a:pt x="15564" y="1"/>
                    <a:pt x="150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99"/>
            <p:cNvSpPr/>
            <p:nvPr/>
          </p:nvSpPr>
          <p:spPr>
            <a:xfrm>
              <a:off x="903741" y="1952074"/>
              <a:ext cx="258141" cy="227372"/>
            </a:xfrm>
            <a:custGeom>
              <a:avLst/>
              <a:gdLst/>
              <a:ahLst/>
              <a:cxnLst/>
              <a:rect l="l" t="t" r="r" b="b"/>
              <a:pathLst>
                <a:path w="17241" h="15186" extrusionOk="0">
                  <a:moveTo>
                    <a:pt x="17235" y="1409"/>
                  </a:moveTo>
                  <a:lnTo>
                    <a:pt x="17241" y="1414"/>
                  </a:lnTo>
                  <a:cubicBezTo>
                    <a:pt x="17239" y="1413"/>
                    <a:pt x="17237" y="1411"/>
                    <a:pt x="17235" y="1409"/>
                  </a:cubicBezTo>
                  <a:close/>
                  <a:moveTo>
                    <a:pt x="15078" y="1"/>
                  </a:moveTo>
                  <a:cubicBezTo>
                    <a:pt x="14602" y="1"/>
                    <a:pt x="14129" y="185"/>
                    <a:pt x="13772" y="552"/>
                  </a:cubicBezTo>
                  <a:lnTo>
                    <a:pt x="1" y="14323"/>
                  </a:lnTo>
                  <a:lnTo>
                    <a:pt x="863" y="15185"/>
                  </a:lnTo>
                  <a:lnTo>
                    <a:pt x="14634" y="1414"/>
                  </a:lnTo>
                  <a:cubicBezTo>
                    <a:pt x="14991" y="1047"/>
                    <a:pt x="15464" y="863"/>
                    <a:pt x="15937" y="863"/>
                  </a:cubicBezTo>
                  <a:cubicBezTo>
                    <a:pt x="16408" y="863"/>
                    <a:pt x="16878" y="1045"/>
                    <a:pt x="17235" y="1409"/>
                  </a:cubicBezTo>
                  <a:lnTo>
                    <a:pt x="17235" y="1409"/>
                  </a:lnTo>
                  <a:lnTo>
                    <a:pt x="16400" y="552"/>
                  </a:lnTo>
                  <a:cubicBezTo>
                    <a:pt x="16032" y="185"/>
                    <a:pt x="15553" y="1"/>
                    <a:pt x="15078"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99"/>
            <p:cNvSpPr/>
            <p:nvPr/>
          </p:nvSpPr>
          <p:spPr>
            <a:xfrm>
              <a:off x="989054" y="2039274"/>
              <a:ext cx="178817" cy="175268"/>
            </a:xfrm>
            <a:custGeom>
              <a:avLst/>
              <a:gdLst/>
              <a:ahLst/>
              <a:cxnLst/>
              <a:rect l="l" t="t" r="r" b="b"/>
              <a:pathLst>
                <a:path w="11943" h="11706" extrusionOk="0">
                  <a:moveTo>
                    <a:pt x="8126" y="0"/>
                  </a:moveTo>
                  <a:cubicBezTo>
                    <a:pt x="7811" y="0"/>
                    <a:pt x="7495" y="121"/>
                    <a:pt x="7254" y="363"/>
                  </a:cubicBezTo>
                  <a:lnTo>
                    <a:pt x="484" y="7133"/>
                  </a:lnTo>
                  <a:cubicBezTo>
                    <a:pt x="0" y="7616"/>
                    <a:pt x="0" y="8394"/>
                    <a:pt x="484" y="8878"/>
                  </a:cubicBezTo>
                  <a:lnTo>
                    <a:pt x="2965" y="11359"/>
                  </a:lnTo>
                  <a:cubicBezTo>
                    <a:pt x="3207" y="11590"/>
                    <a:pt x="3522" y="11706"/>
                    <a:pt x="3837" y="11706"/>
                  </a:cubicBezTo>
                  <a:cubicBezTo>
                    <a:pt x="4153" y="11706"/>
                    <a:pt x="4468" y="11590"/>
                    <a:pt x="4710" y="11359"/>
                  </a:cubicBezTo>
                  <a:lnTo>
                    <a:pt x="11480" y="4589"/>
                  </a:lnTo>
                  <a:cubicBezTo>
                    <a:pt x="11942" y="4105"/>
                    <a:pt x="11942" y="3327"/>
                    <a:pt x="11480" y="2844"/>
                  </a:cubicBezTo>
                  <a:lnTo>
                    <a:pt x="8999" y="363"/>
                  </a:lnTo>
                  <a:cubicBezTo>
                    <a:pt x="8757" y="121"/>
                    <a:pt x="8442" y="0"/>
                    <a:pt x="8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59"/>
          <p:cNvSpPr txBox="1">
            <a:spLocks noGrp="1"/>
          </p:cNvSpPr>
          <p:nvPr>
            <p:ph type="subTitle" idx="14"/>
          </p:nvPr>
        </p:nvSpPr>
        <p:spPr>
          <a:xfrm>
            <a:off x="2269675" y="3973800"/>
            <a:ext cx="2469000" cy="52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hlink"/>
                </a:solidFill>
                <a:uFill>
                  <a:noFill/>
                </a:uFill>
                <a:hlinkClick r:id="rId3" action="ppaction://hlinksldjump"/>
              </a:rPr>
              <a:t>Autoren</a:t>
            </a:r>
            <a:endParaRPr/>
          </a:p>
        </p:txBody>
      </p:sp>
      <p:sp>
        <p:nvSpPr>
          <p:cNvPr id="1334" name="Google Shape;1334;p59"/>
          <p:cNvSpPr txBox="1">
            <a:spLocks noGrp="1"/>
          </p:cNvSpPr>
          <p:nvPr>
            <p:ph type="subTitle" idx="15"/>
          </p:nvPr>
        </p:nvSpPr>
        <p:spPr>
          <a:xfrm>
            <a:off x="2269675" y="3286609"/>
            <a:ext cx="2469000" cy="52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uFill>
                  <a:noFill/>
                </a:uFill>
                <a:hlinkClick r:id="rId4" action="ppaction://hlinksldjump"/>
              </a:rPr>
              <a:t>Schlussfolgerungen</a:t>
            </a:r>
            <a:endParaRPr/>
          </a:p>
        </p:txBody>
      </p:sp>
      <p:sp>
        <p:nvSpPr>
          <p:cNvPr id="1335" name="Google Shape;1335;p59"/>
          <p:cNvSpPr txBox="1">
            <a:spLocks noGrp="1"/>
          </p:cNvSpPr>
          <p:nvPr>
            <p:ph type="subTitle" idx="16"/>
          </p:nvPr>
        </p:nvSpPr>
        <p:spPr>
          <a:xfrm>
            <a:off x="2269675" y="2599418"/>
            <a:ext cx="2469000" cy="52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uFill>
                  <a:noFill/>
                </a:uFill>
                <a:hlinkClick r:id="rId5" action="ppaction://hlinksldjump"/>
              </a:rPr>
              <a:t>Ergebnisanalyse</a:t>
            </a:r>
            <a:endParaRPr/>
          </a:p>
        </p:txBody>
      </p:sp>
      <p:sp>
        <p:nvSpPr>
          <p:cNvPr id="1336" name="Google Shape;1336;p59"/>
          <p:cNvSpPr txBox="1">
            <a:spLocks noGrp="1"/>
          </p:cNvSpPr>
          <p:nvPr>
            <p:ph type="subTitle" idx="17"/>
          </p:nvPr>
        </p:nvSpPr>
        <p:spPr>
          <a:xfrm>
            <a:off x="2269675" y="1912227"/>
            <a:ext cx="2469000" cy="52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uFill>
                  <a:noFill/>
                </a:uFill>
                <a:hlinkClick r:id="rId6" action="ppaction://hlinksldjump"/>
              </a:rPr>
              <a:t>Methodik</a:t>
            </a:r>
            <a:endParaRPr/>
          </a:p>
        </p:txBody>
      </p:sp>
      <p:sp>
        <p:nvSpPr>
          <p:cNvPr id="1337" name="Google Shape;1337;p59"/>
          <p:cNvSpPr txBox="1">
            <a:spLocks noGrp="1"/>
          </p:cNvSpPr>
          <p:nvPr>
            <p:ph type="subTitle" idx="18"/>
          </p:nvPr>
        </p:nvSpPr>
        <p:spPr>
          <a:xfrm>
            <a:off x="2269675" y="1225036"/>
            <a:ext cx="2469000" cy="52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uFill>
                  <a:noFill/>
                </a:uFill>
                <a:hlinkClick r:id="rId7" action="ppaction://hlinksldjump"/>
              </a:rPr>
              <a:t>Ziele</a:t>
            </a:r>
            <a:endParaRPr/>
          </a:p>
        </p:txBody>
      </p:sp>
      <p:pic>
        <p:nvPicPr>
          <p:cNvPr id="1338" name="Google Shape;1338;p59"/>
          <p:cNvPicPr preferRelativeResize="0"/>
          <p:nvPr/>
        </p:nvPicPr>
        <p:blipFill>
          <a:blip r:embed="rId8">
            <a:alphaModFix/>
          </a:blip>
          <a:stretch>
            <a:fillRect/>
          </a:stretch>
        </p:blipFill>
        <p:spPr>
          <a:xfrm rot="-600019">
            <a:off x="1410775" y="1185082"/>
            <a:ext cx="704601" cy="607089"/>
          </a:xfrm>
          <a:prstGeom prst="rect">
            <a:avLst/>
          </a:prstGeom>
          <a:noFill/>
          <a:ln>
            <a:noFill/>
          </a:ln>
          <a:effectLst>
            <a:outerShdw blurRad="14288" dist="28575" dir="7680000" algn="bl" rotWithShape="0">
              <a:srgbClr val="000000">
                <a:alpha val="9000"/>
              </a:srgbClr>
            </a:outerShdw>
          </a:effectLst>
        </p:spPr>
      </p:pic>
      <p:pic>
        <p:nvPicPr>
          <p:cNvPr id="1339" name="Google Shape;1339;p59"/>
          <p:cNvPicPr preferRelativeResize="0"/>
          <p:nvPr/>
        </p:nvPicPr>
        <p:blipFill>
          <a:blip r:embed="rId8">
            <a:alphaModFix/>
          </a:blip>
          <a:stretch>
            <a:fillRect/>
          </a:stretch>
        </p:blipFill>
        <p:spPr>
          <a:xfrm rot="-600024">
            <a:off x="1410775" y="3933649"/>
            <a:ext cx="704601" cy="607089"/>
          </a:xfrm>
          <a:prstGeom prst="rect">
            <a:avLst/>
          </a:prstGeom>
          <a:noFill/>
          <a:ln>
            <a:noFill/>
          </a:ln>
          <a:effectLst>
            <a:outerShdw blurRad="14288" dist="28575" dir="7680000" algn="bl" rotWithShape="0">
              <a:srgbClr val="000000">
                <a:alpha val="9000"/>
              </a:srgbClr>
            </a:outerShdw>
          </a:effectLst>
        </p:spPr>
      </p:pic>
      <p:pic>
        <p:nvPicPr>
          <p:cNvPr id="1340" name="Google Shape;1340;p59"/>
          <p:cNvPicPr preferRelativeResize="0"/>
          <p:nvPr/>
        </p:nvPicPr>
        <p:blipFill>
          <a:blip r:embed="rId8">
            <a:alphaModFix/>
          </a:blip>
          <a:stretch>
            <a:fillRect/>
          </a:stretch>
        </p:blipFill>
        <p:spPr>
          <a:xfrm rot="-600019">
            <a:off x="1410775" y="1872224"/>
            <a:ext cx="704601" cy="607089"/>
          </a:xfrm>
          <a:prstGeom prst="rect">
            <a:avLst/>
          </a:prstGeom>
          <a:noFill/>
          <a:ln>
            <a:noFill/>
          </a:ln>
          <a:effectLst>
            <a:outerShdw blurRad="14288" dist="28575" dir="7680000" algn="bl" rotWithShape="0">
              <a:srgbClr val="000000">
                <a:alpha val="9000"/>
              </a:srgbClr>
            </a:outerShdw>
          </a:effectLst>
        </p:spPr>
      </p:pic>
      <p:pic>
        <p:nvPicPr>
          <p:cNvPr id="1341" name="Google Shape;1341;p59"/>
          <p:cNvPicPr preferRelativeResize="0"/>
          <p:nvPr/>
        </p:nvPicPr>
        <p:blipFill>
          <a:blip r:embed="rId8">
            <a:alphaModFix/>
          </a:blip>
          <a:stretch>
            <a:fillRect/>
          </a:stretch>
        </p:blipFill>
        <p:spPr>
          <a:xfrm rot="-600024">
            <a:off x="1410775" y="2559366"/>
            <a:ext cx="704601" cy="607089"/>
          </a:xfrm>
          <a:prstGeom prst="rect">
            <a:avLst/>
          </a:prstGeom>
          <a:noFill/>
          <a:ln>
            <a:noFill/>
          </a:ln>
          <a:effectLst>
            <a:outerShdw blurRad="14288" dist="28575" dir="7680000" algn="bl" rotWithShape="0">
              <a:srgbClr val="000000">
                <a:alpha val="9000"/>
              </a:srgbClr>
            </a:outerShdw>
          </a:effectLst>
        </p:spPr>
      </p:pic>
      <p:pic>
        <p:nvPicPr>
          <p:cNvPr id="1342" name="Google Shape;1342;p59"/>
          <p:cNvPicPr preferRelativeResize="0"/>
          <p:nvPr/>
        </p:nvPicPr>
        <p:blipFill>
          <a:blip r:embed="rId8">
            <a:alphaModFix/>
          </a:blip>
          <a:stretch>
            <a:fillRect/>
          </a:stretch>
        </p:blipFill>
        <p:spPr>
          <a:xfrm rot="-600019">
            <a:off x="1410775" y="3246508"/>
            <a:ext cx="704601" cy="607089"/>
          </a:xfrm>
          <a:prstGeom prst="rect">
            <a:avLst/>
          </a:prstGeom>
          <a:noFill/>
          <a:ln>
            <a:noFill/>
          </a:ln>
          <a:effectLst>
            <a:outerShdw blurRad="14288" dist="28575" dir="7680000" algn="bl" rotWithShape="0">
              <a:srgbClr val="000000">
                <a:alpha val="9000"/>
              </a:srgbClr>
            </a:outerShdw>
          </a:effectLst>
        </p:spPr>
      </p:pic>
      <p:sp>
        <p:nvSpPr>
          <p:cNvPr id="1343" name="Google Shape;1343;p59"/>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Inhaltsverzeichnis</a:t>
            </a:r>
            <a:endParaRPr/>
          </a:p>
        </p:txBody>
      </p:sp>
      <p:sp>
        <p:nvSpPr>
          <p:cNvPr id="1344" name="Google Shape;1344;p59"/>
          <p:cNvSpPr txBox="1">
            <a:spLocks noGrp="1"/>
          </p:cNvSpPr>
          <p:nvPr>
            <p:ph type="title" idx="2"/>
          </p:nvPr>
        </p:nvSpPr>
        <p:spPr>
          <a:xfrm>
            <a:off x="1438475" y="1225036"/>
            <a:ext cx="649200" cy="526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uFill>
                  <a:noFill/>
                </a:uFill>
                <a:hlinkClick r:id="rId7" action="ppaction://hlinksldjump"/>
              </a:rPr>
              <a:t>01</a:t>
            </a:r>
            <a:endParaRPr/>
          </a:p>
        </p:txBody>
      </p:sp>
      <p:sp>
        <p:nvSpPr>
          <p:cNvPr id="1345" name="Google Shape;1345;p59"/>
          <p:cNvSpPr txBox="1">
            <a:spLocks noGrp="1"/>
          </p:cNvSpPr>
          <p:nvPr>
            <p:ph type="title" idx="5"/>
          </p:nvPr>
        </p:nvSpPr>
        <p:spPr>
          <a:xfrm>
            <a:off x="1438474" y="1911964"/>
            <a:ext cx="649200" cy="5271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uFill>
                  <a:noFill/>
                </a:uFill>
                <a:hlinkClick r:id="rId6" action="ppaction://hlinksldjump"/>
              </a:rPr>
              <a:t>02</a:t>
            </a:r>
            <a:endParaRPr/>
          </a:p>
        </p:txBody>
      </p:sp>
      <p:sp>
        <p:nvSpPr>
          <p:cNvPr id="1346" name="Google Shape;1346;p59"/>
          <p:cNvSpPr txBox="1">
            <a:spLocks noGrp="1"/>
          </p:cNvSpPr>
          <p:nvPr>
            <p:ph type="title" idx="3"/>
          </p:nvPr>
        </p:nvSpPr>
        <p:spPr>
          <a:xfrm>
            <a:off x="1438483" y="3286421"/>
            <a:ext cx="649200" cy="5271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uFill>
                  <a:noFill/>
                </a:uFill>
                <a:hlinkClick r:id="rId4" action="ppaction://hlinksldjump"/>
              </a:rPr>
              <a:t>04</a:t>
            </a:r>
            <a:endParaRPr/>
          </a:p>
        </p:txBody>
      </p:sp>
      <p:sp>
        <p:nvSpPr>
          <p:cNvPr id="1347" name="Google Shape;1347;p59"/>
          <p:cNvSpPr txBox="1">
            <a:spLocks noGrp="1"/>
          </p:cNvSpPr>
          <p:nvPr>
            <p:ph type="subTitle" idx="6"/>
          </p:nvPr>
        </p:nvSpPr>
        <p:spPr>
          <a:xfrm>
            <a:off x="4920677" y="1910202"/>
            <a:ext cx="2859900" cy="530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Du kannst das Thema des Abschnitts hier beschreiben</a:t>
            </a:r>
            <a:endParaRPr/>
          </a:p>
        </p:txBody>
      </p:sp>
      <p:sp>
        <p:nvSpPr>
          <p:cNvPr id="1348" name="Google Shape;1348;p59"/>
          <p:cNvSpPr txBox="1">
            <a:spLocks noGrp="1"/>
          </p:cNvSpPr>
          <p:nvPr>
            <p:ph type="title" idx="7"/>
          </p:nvPr>
        </p:nvSpPr>
        <p:spPr>
          <a:xfrm>
            <a:off x="1438483" y="3973650"/>
            <a:ext cx="649200" cy="5271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hlink"/>
                </a:solidFill>
                <a:uFill>
                  <a:noFill/>
                </a:uFill>
                <a:hlinkClick r:id="rId3" action="ppaction://hlinksldjump"/>
              </a:rPr>
              <a:t>05</a:t>
            </a:r>
            <a:endParaRPr/>
          </a:p>
        </p:txBody>
      </p:sp>
      <p:sp>
        <p:nvSpPr>
          <p:cNvPr id="1349" name="Google Shape;1349;p59"/>
          <p:cNvSpPr txBox="1">
            <a:spLocks noGrp="1"/>
          </p:cNvSpPr>
          <p:nvPr>
            <p:ph type="subTitle" idx="8"/>
          </p:nvPr>
        </p:nvSpPr>
        <p:spPr>
          <a:xfrm>
            <a:off x="4920677" y="3972000"/>
            <a:ext cx="2859900" cy="530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Du kannst das Thema des Abschnitts hier beschreiben</a:t>
            </a:r>
            <a:endParaRPr/>
          </a:p>
        </p:txBody>
      </p:sp>
      <p:sp>
        <p:nvSpPr>
          <p:cNvPr id="1350" name="Google Shape;1350;p59"/>
          <p:cNvSpPr txBox="1">
            <a:spLocks noGrp="1"/>
          </p:cNvSpPr>
          <p:nvPr>
            <p:ph type="subTitle" idx="1"/>
          </p:nvPr>
        </p:nvSpPr>
        <p:spPr>
          <a:xfrm>
            <a:off x="4920675" y="1223536"/>
            <a:ext cx="2859900" cy="529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Du kannst das Thema des Abschnitts hier beschreiben</a:t>
            </a:r>
            <a:endParaRPr/>
          </a:p>
        </p:txBody>
      </p:sp>
      <p:sp>
        <p:nvSpPr>
          <p:cNvPr id="1351" name="Google Shape;1351;p59"/>
          <p:cNvSpPr txBox="1">
            <a:spLocks noGrp="1"/>
          </p:cNvSpPr>
          <p:nvPr>
            <p:ph type="subTitle" idx="4"/>
          </p:nvPr>
        </p:nvSpPr>
        <p:spPr>
          <a:xfrm>
            <a:off x="4920677" y="3284734"/>
            <a:ext cx="28599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 kannst das Thema des Abschnitts hier beschreiben</a:t>
            </a:r>
            <a:endParaRPr/>
          </a:p>
        </p:txBody>
      </p:sp>
      <p:sp>
        <p:nvSpPr>
          <p:cNvPr id="1352" name="Google Shape;1352;p59"/>
          <p:cNvSpPr txBox="1">
            <a:spLocks noGrp="1"/>
          </p:cNvSpPr>
          <p:nvPr>
            <p:ph type="title" idx="9"/>
          </p:nvPr>
        </p:nvSpPr>
        <p:spPr>
          <a:xfrm>
            <a:off x="1438474" y="2599193"/>
            <a:ext cx="649200" cy="5271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uFill>
                  <a:noFill/>
                </a:uFill>
                <a:hlinkClick r:id="rId5" action="ppaction://hlinksldjump"/>
              </a:rPr>
              <a:t>03</a:t>
            </a:r>
            <a:endParaRPr/>
          </a:p>
        </p:txBody>
      </p:sp>
      <p:sp>
        <p:nvSpPr>
          <p:cNvPr id="1353" name="Google Shape;1353;p59"/>
          <p:cNvSpPr txBox="1">
            <a:spLocks noGrp="1"/>
          </p:cNvSpPr>
          <p:nvPr>
            <p:ph type="subTitle" idx="13"/>
          </p:nvPr>
        </p:nvSpPr>
        <p:spPr>
          <a:xfrm>
            <a:off x="4920677" y="2597468"/>
            <a:ext cx="2859900" cy="530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Du kannst das Thema des Abschnitts hier beschreiben</a:t>
            </a:r>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38"/>
                                        </p:tgtEl>
                                        <p:attrNameLst>
                                          <p:attrName>style.visibility</p:attrName>
                                        </p:attrNameLst>
                                      </p:cBhvr>
                                      <p:to>
                                        <p:strVal val="visible"/>
                                      </p:to>
                                    </p:set>
                                    <p:animEffect transition="in" filter="fade">
                                      <p:cBhvr>
                                        <p:cTn id="7" dur="1000"/>
                                        <p:tgtEl>
                                          <p:spTgt spid="1338"/>
                                        </p:tgtEl>
                                      </p:cBhvr>
                                    </p:animEffect>
                                  </p:childTnLst>
                                </p:cTn>
                              </p:par>
                              <p:par>
                                <p:cTn id="8" presetID="10" presetClass="entr" presetSubtype="0" fill="hold" nodeType="withEffect">
                                  <p:stCondLst>
                                    <p:cond delay="0"/>
                                  </p:stCondLst>
                                  <p:childTnLst>
                                    <p:set>
                                      <p:cBhvr>
                                        <p:cTn id="9" dur="1" fill="hold">
                                          <p:stCondLst>
                                            <p:cond delay="0"/>
                                          </p:stCondLst>
                                        </p:cTn>
                                        <p:tgtEl>
                                          <p:spTgt spid="1344"/>
                                        </p:tgtEl>
                                        <p:attrNameLst>
                                          <p:attrName>style.visibility</p:attrName>
                                        </p:attrNameLst>
                                      </p:cBhvr>
                                      <p:to>
                                        <p:strVal val="visible"/>
                                      </p:to>
                                    </p:set>
                                    <p:animEffect transition="in" filter="fade">
                                      <p:cBhvr>
                                        <p:cTn id="10" dur="1000"/>
                                        <p:tgtEl>
                                          <p:spTgt spid="1344"/>
                                        </p:tgtEl>
                                      </p:cBhvr>
                                    </p:animEffect>
                                  </p:childTnLst>
                                </p:cTn>
                              </p:par>
                              <p:par>
                                <p:cTn id="11" presetID="10" presetClass="entr" presetSubtype="0" fill="hold" nodeType="withEffect">
                                  <p:stCondLst>
                                    <p:cond delay="0"/>
                                  </p:stCondLst>
                                  <p:childTnLst>
                                    <p:set>
                                      <p:cBhvr>
                                        <p:cTn id="12" dur="1" fill="hold">
                                          <p:stCondLst>
                                            <p:cond delay="0"/>
                                          </p:stCondLst>
                                        </p:cTn>
                                        <p:tgtEl>
                                          <p:spTgt spid="1337"/>
                                        </p:tgtEl>
                                        <p:attrNameLst>
                                          <p:attrName>style.visibility</p:attrName>
                                        </p:attrNameLst>
                                      </p:cBhvr>
                                      <p:to>
                                        <p:strVal val="visible"/>
                                      </p:to>
                                    </p:set>
                                    <p:animEffect transition="in" filter="fade">
                                      <p:cBhvr>
                                        <p:cTn id="13" dur="1000"/>
                                        <p:tgtEl>
                                          <p:spTgt spid="1337"/>
                                        </p:tgtEl>
                                      </p:cBhvr>
                                    </p:animEffect>
                                  </p:childTnLst>
                                </p:cTn>
                              </p:par>
                              <p:par>
                                <p:cTn id="14" presetID="10" presetClass="entr" presetSubtype="0" fill="hold" nodeType="withEffect">
                                  <p:stCondLst>
                                    <p:cond delay="0"/>
                                  </p:stCondLst>
                                  <p:childTnLst>
                                    <p:set>
                                      <p:cBhvr>
                                        <p:cTn id="15" dur="1" fill="hold">
                                          <p:stCondLst>
                                            <p:cond delay="0"/>
                                          </p:stCondLst>
                                        </p:cTn>
                                        <p:tgtEl>
                                          <p:spTgt spid="1350"/>
                                        </p:tgtEl>
                                        <p:attrNameLst>
                                          <p:attrName>style.visibility</p:attrName>
                                        </p:attrNameLst>
                                      </p:cBhvr>
                                      <p:to>
                                        <p:strVal val="visible"/>
                                      </p:to>
                                    </p:set>
                                    <p:animEffect transition="in" filter="fade">
                                      <p:cBhvr>
                                        <p:cTn id="16" dur="1000"/>
                                        <p:tgtEl>
                                          <p:spTgt spid="135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340"/>
                                        </p:tgtEl>
                                        <p:attrNameLst>
                                          <p:attrName>style.visibility</p:attrName>
                                        </p:attrNameLst>
                                      </p:cBhvr>
                                      <p:to>
                                        <p:strVal val="visible"/>
                                      </p:to>
                                    </p:set>
                                    <p:animEffect transition="in" filter="fade">
                                      <p:cBhvr>
                                        <p:cTn id="20" dur="1000"/>
                                        <p:tgtEl>
                                          <p:spTgt spid="1340"/>
                                        </p:tgtEl>
                                      </p:cBhvr>
                                    </p:animEffect>
                                  </p:childTnLst>
                                </p:cTn>
                              </p:par>
                              <p:par>
                                <p:cTn id="21" presetID="10" presetClass="entr" presetSubtype="0" fill="hold" nodeType="withEffect">
                                  <p:stCondLst>
                                    <p:cond delay="0"/>
                                  </p:stCondLst>
                                  <p:childTnLst>
                                    <p:set>
                                      <p:cBhvr>
                                        <p:cTn id="22" dur="1" fill="hold">
                                          <p:stCondLst>
                                            <p:cond delay="0"/>
                                          </p:stCondLst>
                                        </p:cTn>
                                        <p:tgtEl>
                                          <p:spTgt spid="1336"/>
                                        </p:tgtEl>
                                        <p:attrNameLst>
                                          <p:attrName>style.visibility</p:attrName>
                                        </p:attrNameLst>
                                      </p:cBhvr>
                                      <p:to>
                                        <p:strVal val="visible"/>
                                      </p:to>
                                    </p:set>
                                    <p:animEffect transition="in" filter="fade">
                                      <p:cBhvr>
                                        <p:cTn id="23" dur="1000"/>
                                        <p:tgtEl>
                                          <p:spTgt spid="1336"/>
                                        </p:tgtEl>
                                      </p:cBhvr>
                                    </p:animEffect>
                                  </p:childTnLst>
                                </p:cTn>
                              </p:par>
                              <p:par>
                                <p:cTn id="24" presetID="10" presetClass="entr" presetSubtype="0" fill="hold" nodeType="withEffect">
                                  <p:stCondLst>
                                    <p:cond delay="0"/>
                                  </p:stCondLst>
                                  <p:childTnLst>
                                    <p:set>
                                      <p:cBhvr>
                                        <p:cTn id="25" dur="1" fill="hold">
                                          <p:stCondLst>
                                            <p:cond delay="0"/>
                                          </p:stCondLst>
                                        </p:cTn>
                                        <p:tgtEl>
                                          <p:spTgt spid="1345"/>
                                        </p:tgtEl>
                                        <p:attrNameLst>
                                          <p:attrName>style.visibility</p:attrName>
                                        </p:attrNameLst>
                                      </p:cBhvr>
                                      <p:to>
                                        <p:strVal val="visible"/>
                                      </p:to>
                                    </p:set>
                                    <p:animEffect transition="in" filter="fade">
                                      <p:cBhvr>
                                        <p:cTn id="26" dur="1000"/>
                                        <p:tgtEl>
                                          <p:spTgt spid="1345"/>
                                        </p:tgtEl>
                                      </p:cBhvr>
                                    </p:animEffect>
                                  </p:childTnLst>
                                </p:cTn>
                              </p:par>
                              <p:par>
                                <p:cTn id="27" presetID="10" presetClass="entr" presetSubtype="0" fill="hold" nodeType="withEffect">
                                  <p:stCondLst>
                                    <p:cond delay="0"/>
                                  </p:stCondLst>
                                  <p:childTnLst>
                                    <p:set>
                                      <p:cBhvr>
                                        <p:cTn id="28" dur="1" fill="hold">
                                          <p:stCondLst>
                                            <p:cond delay="0"/>
                                          </p:stCondLst>
                                        </p:cTn>
                                        <p:tgtEl>
                                          <p:spTgt spid="1347"/>
                                        </p:tgtEl>
                                        <p:attrNameLst>
                                          <p:attrName>style.visibility</p:attrName>
                                        </p:attrNameLst>
                                      </p:cBhvr>
                                      <p:to>
                                        <p:strVal val="visible"/>
                                      </p:to>
                                    </p:set>
                                    <p:animEffect transition="in" filter="fade">
                                      <p:cBhvr>
                                        <p:cTn id="29" dur="1000"/>
                                        <p:tgtEl>
                                          <p:spTgt spid="1347"/>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1341"/>
                                        </p:tgtEl>
                                        <p:attrNameLst>
                                          <p:attrName>style.visibility</p:attrName>
                                        </p:attrNameLst>
                                      </p:cBhvr>
                                      <p:to>
                                        <p:strVal val="visible"/>
                                      </p:to>
                                    </p:set>
                                    <p:animEffect transition="in" filter="fade">
                                      <p:cBhvr>
                                        <p:cTn id="33" dur="1000"/>
                                        <p:tgtEl>
                                          <p:spTgt spid="1341"/>
                                        </p:tgtEl>
                                      </p:cBhvr>
                                    </p:animEffect>
                                  </p:childTnLst>
                                </p:cTn>
                              </p:par>
                              <p:par>
                                <p:cTn id="34" presetID="10" presetClass="entr" presetSubtype="0" fill="hold" nodeType="withEffect">
                                  <p:stCondLst>
                                    <p:cond delay="0"/>
                                  </p:stCondLst>
                                  <p:childTnLst>
                                    <p:set>
                                      <p:cBhvr>
                                        <p:cTn id="35" dur="1" fill="hold">
                                          <p:stCondLst>
                                            <p:cond delay="0"/>
                                          </p:stCondLst>
                                        </p:cTn>
                                        <p:tgtEl>
                                          <p:spTgt spid="1335"/>
                                        </p:tgtEl>
                                        <p:attrNameLst>
                                          <p:attrName>style.visibility</p:attrName>
                                        </p:attrNameLst>
                                      </p:cBhvr>
                                      <p:to>
                                        <p:strVal val="visible"/>
                                      </p:to>
                                    </p:set>
                                    <p:animEffect transition="in" filter="fade">
                                      <p:cBhvr>
                                        <p:cTn id="36" dur="1000"/>
                                        <p:tgtEl>
                                          <p:spTgt spid="1335"/>
                                        </p:tgtEl>
                                      </p:cBhvr>
                                    </p:animEffect>
                                  </p:childTnLst>
                                </p:cTn>
                              </p:par>
                              <p:par>
                                <p:cTn id="37" presetID="10" presetClass="entr" presetSubtype="0" fill="hold" nodeType="withEffect">
                                  <p:stCondLst>
                                    <p:cond delay="0"/>
                                  </p:stCondLst>
                                  <p:childTnLst>
                                    <p:set>
                                      <p:cBhvr>
                                        <p:cTn id="38" dur="1" fill="hold">
                                          <p:stCondLst>
                                            <p:cond delay="0"/>
                                          </p:stCondLst>
                                        </p:cTn>
                                        <p:tgtEl>
                                          <p:spTgt spid="1352"/>
                                        </p:tgtEl>
                                        <p:attrNameLst>
                                          <p:attrName>style.visibility</p:attrName>
                                        </p:attrNameLst>
                                      </p:cBhvr>
                                      <p:to>
                                        <p:strVal val="visible"/>
                                      </p:to>
                                    </p:set>
                                    <p:animEffect transition="in" filter="fade">
                                      <p:cBhvr>
                                        <p:cTn id="39" dur="1000"/>
                                        <p:tgtEl>
                                          <p:spTgt spid="1352"/>
                                        </p:tgtEl>
                                      </p:cBhvr>
                                    </p:animEffect>
                                  </p:childTnLst>
                                </p:cTn>
                              </p:par>
                              <p:par>
                                <p:cTn id="40" presetID="10" presetClass="entr" presetSubtype="0" fill="hold" nodeType="withEffect">
                                  <p:stCondLst>
                                    <p:cond delay="0"/>
                                  </p:stCondLst>
                                  <p:childTnLst>
                                    <p:set>
                                      <p:cBhvr>
                                        <p:cTn id="41" dur="1" fill="hold">
                                          <p:stCondLst>
                                            <p:cond delay="0"/>
                                          </p:stCondLst>
                                        </p:cTn>
                                        <p:tgtEl>
                                          <p:spTgt spid="1353"/>
                                        </p:tgtEl>
                                        <p:attrNameLst>
                                          <p:attrName>style.visibility</p:attrName>
                                        </p:attrNameLst>
                                      </p:cBhvr>
                                      <p:to>
                                        <p:strVal val="visible"/>
                                      </p:to>
                                    </p:set>
                                    <p:animEffect transition="in" filter="fade">
                                      <p:cBhvr>
                                        <p:cTn id="42" dur="1000"/>
                                        <p:tgtEl>
                                          <p:spTgt spid="1353"/>
                                        </p:tgtEl>
                                      </p:cBhvr>
                                    </p:animEffect>
                                  </p:childTnLst>
                                </p:cTn>
                              </p:par>
                            </p:childTnLst>
                          </p:cTn>
                        </p:par>
                        <p:par>
                          <p:cTn id="43" fill="hold">
                            <p:stCondLst>
                              <p:cond delay="3000"/>
                            </p:stCondLst>
                            <p:childTnLst>
                              <p:par>
                                <p:cTn id="44" presetID="10" presetClass="entr" presetSubtype="0" fill="hold" nodeType="afterEffect">
                                  <p:stCondLst>
                                    <p:cond delay="0"/>
                                  </p:stCondLst>
                                  <p:childTnLst>
                                    <p:set>
                                      <p:cBhvr>
                                        <p:cTn id="45" dur="1" fill="hold">
                                          <p:stCondLst>
                                            <p:cond delay="0"/>
                                          </p:stCondLst>
                                        </p:cTn>
                                        <p:tgtEl>
                                          <p:spTgt spid="1342"/>
                                        </p:tgtEl>
                                        <p:attrNameLst>
                                          <p:attrName>style.visibility</p:attrName>
                                        </p:attrNameLst>
                                      </p:cBhvr>
                                      <p:to>
                                        <p:strVal val="visible"/>
                                      </p:to>
                                    </p:set>
                                    <p:animEffect transition="in" filter="fade">
                                      <p:cBhvr>
                                        <p:cTn id="46" dur="1000"/>
                                        <p:tgtEl>
                                          <p:spTgt spid="1342"/>
                                        </p:tgtEl>
                                      </p:cBhvr>
                                    </p:animEffect>
                                  </p:childTnLst>
                                </p:cTn>
                              </p:par>
                              <p:par>
                                <p:cTn id="47" presetID="10" presetClass="entr" presetSubtype="0" fill="hold" nodeType="withEffect">
                                  <p:stCondLst>
                                    <p:cond delay="0"/>
                                  </p:stCondLst>
                                  <p:childTnLst>
                                    <p:set>
                                      <p:cBhvr>
                                        <p:cTn id="48" dur="1" fill="hold">
                                          <p:stCondLst>
                                            <p:cond delay="0"/>
                                          </p:stCondLst>
                                        </p:cTn>
                                        <p:tgtEl>
                                          <p:spTgt spid="1334"/>
                                        </p:tgtEl>
                                        <p:attrNameLst>
                                          <p:attrName>style.visibility</p:attrName>
                                        </p:attrNameLst>
                                      </p:cBhvr>
                                      <p:to>
                                        <p:strVal val="visible"/>
                                      </p:to>
                                    </p:set>
                                    <p:animEffect transition="in" filter="fade">
                                      <p:cBhvr>
                                        <p:cTn id="49" dur="1000"/>
                                        <p:tgtEl>
                                          <p:spTgt spid="1334"/>
                                        </p:tgtEl>
                                      </p:cBhvr>
                                    </p:animEffect>
                                  </p:childTnLst>
                                </p:cTn>
                              </p:par>
                              <p:par>
                                <p:cTn id="50" presetID="10" presetClass="entr" presetSubtype="0" fill="hold" nodeType="withEffect">
                                  <p:stCondLst>
                                    <p:cond delay="0"/>
                                  </p:stCondLst>
                                  <p:childTnLst>
                                    <p:set>
                                      <p:cBhvr>
                                        <p:cTn id="51" dur="1" fill="hold">
                                          <p:stCondLst>
                                            <p:cond delay="0"/>
                                          </p:stCondLst>
                                        </p:cTn>
                                        <p:tgtEl>
                                          <p:spTgt spid="1346"/>
                                        </p:tgtEl>
                                        <p:attrNameLst>
                                          <p:attrName>style.visibility</p:attrName>
                                        </p:attrNameLst>
                                      </p:cBhvr>
                                      <p:to>
                                        <p:strVal val="visible"/>
                                      </p:to>
                                    </p:set>
                                    <p:animEffect transition="in" filter="fade">
                                      <p:cBhvr>
                                        <p:cTn id="52" dur="1000"/>
                                        <p:tgtEl>
                                          <p:spTgt spid="1346"/>
                                        </p:tgtEl>
                                      </p:cBhvr>
                                    </p:animEffect>
                                  </p:childTnLst>
                                </p:cTn>
                              </p:par>
                              <p:par>
                                <p:cTn id="53" presetID="10" presetClass="entr" presetSubtype="0" fill="hold" nodeType="withEffect">
                                  <p:stCondLst>
                                    <p:cond delay="0"/>
                                  </p:stCondLst>
                                  <p:childTnLst>
                                    <p:set>
                                      <p:cBhvr>
                                        <p:cTn id="54" dur="1" fill="hold">
                                          <p:stCondLst>
                                            <p:cond delay="0"/>
                                          </p:stCondLst>
                                        </p:cTn>
                                        <p:tgtEl>
                                          <p:spTgt spid="1351"/>
                                        </p:tgtEl>
                                        <p:attrNameLst>
                                          <p:attrName>style.visibility</p:attrName>
                                        </p:attrNameLst>
                                      </p:cBhvr>
                                      <p:to>
                                        <p:strVal val="visible"/>
                                      </p:to>
                                    </p:set>
                                    <p:animEffect transition="in" filter="fade">
                                      <p:cBhvr>
                                        <p:cTn id="55" dur="1000"/>
                                        <p:tgtEl>
                                          <p:spTgt spid="1351"/>
                                        </p:tgtEl>
                                      </p:cBhvr>
                                    </p:animEffect>
                                  </p:childTnLst>
                                </p:cTn>
                              </p:par>
                            </p:childTnLst>
                          </p:cTn>
                        </p:par>
                        <p:par>
                          <p:cTn id="56" fill="hold">
                            <p:stCondLst>
                              <p:cond delay="4000"/>
                            </p:stCondLst>
                            <p:childTnLst>
                              <p:par>
                                <p:cTn id="57" presetID="10" presetClass="entr" presetSubtype="0" fill="hold" nodeType="afterEffect">
                                  <p:stCondLst>
                                    <p:cond delay="0"/>
                                  </p:stCondLst>
                                  <p:childTnLst>
                                    <p:set>
                                      <p:cBhvr>
                                        <p:cTn id="58" dur="1" fill="hold">
                                          <p:stCondLst>
                                            <p:cond delay="0"/>
                                          </p:stCondLst>
                                        </p:cTn>
                                        <p:tgtEl>
                                          <p:spTgt spid="1339"/>
                                        </p:tgtEl>
                                        <p:attrNameLst>
                                          <p:attrName>style.visibility</p:attrName>
                                        </p:attrNameLst>
                                      </p:cBhvr>
                                      <p:to>
                                        <p:strVal val="visible"/>
                                      </p:to>
                                    </p:set>
                                    <p:animEffect transition="in" filter="fade">
                                      <p:cBhvr>
                                        <p:cTn id="59" dur="1000"/>
                                        <p:tgtEl>
                                          <p:spTgt spid="1339"/>
                                        </p:tgtEl>
                                      </p:cBhvr>
                                    </p:animEffect>
                                  </p:childTnLst>
                                </p:cTn>
                              </p:par>
                              <p:par>
                                <p:cTn id="60" presetID="10" presetClass="entr" presetSubtype="0" fill="hold" nodeType="withEffect">
                                  <p:stCondLst>
                                    <p:cond delay="0"/>
                                  </p:stCondLst>
                                  <p:childTnLst>
                                    <p:set>
                                      <p:cBhvr>
                                        <p:cTn id="61" dur="1" fill="hold">
                                          <p:stCondLst>
                                            <p:cond delay="0"/>
                                          </p:stCondLst>
                                        </p:cTn>
                                        <p:tgtEl>
                                          <p:spTgt spid="1333"/>
                                        </p:tgtEl>
                                        <p:attrNameLst>
                                          <p:attrName>style.visibility</p:attrName>
                                        </p:attrNameLst>
                                      </p:cBhvr>
                                      <p:to>
                                        <p:strVal val="visible"/>
                                      </p:to>
                                    </p:set>
                                    <p:animEffect transition="in" filter="fade">
                                      <p:cBhvr>
                                        <p:cTn id="62" dur="1000"/>
                                        <p:tgtEl>
                                          <p:spTgt spid="1333"/>
                                        </p:tgtEl>
                                      </p:cBhvr>
                                    </p:animEffect>
                                  </p:childTnLst>
                                </p:cTn>
                              </p:par>
                              <p:par>
                                <p:cTn id="63" presetID="10" presetClass="entr" presetSubtype="0" fill="hold" nodeType="withEffect">
                                  <p:stCondLst>
                                    <p:cond delay="0"/>
                                  </p:stCondLst>
                                  <p:childTnLst>
                                    <p:set>
                                      <p:cBhvr>
                                        <p:cTn id="64" dur="1" fill="hold">
                                          <p:stCondLst>
                                            <p:cond delay="0"/>
                                          </p:stCondLst>
                                        </p:cTn>
                                        <p:tgtEl>
                                          <p:spTgt spid="1348"/>
                                        </p:tgtEl>
                                        <p:attrNameLst>
                                          <p:attrName>style.visibility</p:attrName>
                                        </p:attrNameLst>
                                      </p:cBhvr>
                                      <p:to>
                                        <p:strVal val="visible"/>
                                      </p:to>
                                    </p:set>
                                    <p:animEffect transition="in" filter="fade">
                                      <p:cBhvr>
                                        <p:cTn id="65" dur="1000"/>
                                        <p:tgtEl>
                                          <p:spTgt spid="1348"/>
                                        </p:tgtEl>
                                      </p:cBhvr>
                                    </p:animEffect>
                                  </p:childTnLst>
                                </p:cTn>
                              </p:par>
                              <p:par>
                                <p:cTn id="66" presetID="10" presetClass="entr" presetSubtype="0" fill="hold" nodeType="withEffect">
                                  <p:stCondLst>
                                    <p:cond delay="0"/>
                                  </p:stCondLst>
                                  <p:childTnLst>
                                    <p:set>
                                      <p:cBhvr>
                                        <p:cTn id="67" dur="1" fill="hold">
                                          <p:stCondLst>
                                            <p:cond delay="0"/>
                                          </p:stCondLst>
                                        </p:cTn>
                                        <p:tgtEl>
                                          <p:spTgt spid="1349"/>
                                        </p:tgtEl>
                                        <p:attrNameLst>
                                          <p:attrName>style.visibility</p:attrName>
                                        </p:attrNameLst>
                                      </p:cBhvr>
                                      <p:to>
                                        <p:strVal val="visible"/>
                                      </p:to>
                                    </p:set>
                                    <p:animEffect transition="in" filter="fade">
                                      <p:cBhvr>
                                        <p:cTn id="68" dur="1000"/>
                                        <p:tgtEl>
                                          <p:spTgt spid="1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91"/>
        <p:cNvGrpSpPr/>
        <p:nvPr/>
      </p:nvGrpSpPr>
      <p:grpSpPr>
        <a:xfrm>
          <a:off x="0" y="0"/>
          <a:ext cx="0" cy="0"/>
          <a:chOff x="0" y="0"/>
          <a:chExt cx="0" cy="0"/>
        </a:xfrm>
      </p:grpSpPr>
      <p:grpSp>
        <p:nvGrpSpPr>
          <p:cNvPr id="3092" name="Google Shape;3092;p100"/>
          <p:cNvGrpSpPr/>
          <p:nvPr/>
        </p:nvGrpSpPr>
        <p:grpSpPr>
          <a:xfrm>
            <a:off x="1057883" y="1627409"/>
            <a:ext cx="1513919" cy="1380509"/>
            <a:chOff x="3142717" y="1161158"/>
            <a:chExt cx="1701415" cy="1551483"/>
          </a:xfrm>
        </p:grpSpPr>
        <p:pic>
          <p:nvPicPr>
            <p:cNvPr id="3093" name="Google Shape;3093;p100"/>
            <p:cNvPicPr preferRelativeResize="0"/>
            <p:nvPr/>
          </p:nvPicPr>
          <p:blipFill>
            <a:blip r:embed="rId3">
              <a:alphaModFix/>
            </a:blip>
            <a:stretch>
              <a:fillRect/>
            </a:stretch>
          </p:blipFill>
          <p:spPr>
            <a:xfrm rot="-792189">
              <a:off x="3266549" y="1310624"/>
              <a:ext cx="1453752" cy="1252550"/>
            </a:xfrm>
            <a:prstGeom prst="rect">
              <a:avLst/>
            </a:prstGeom>
            <a:noFill/>
            <a:ln>
              <a:noFill/>
            </a:ln>
            <a:effectLst>
              <a:outerShdw blurRad="14288" dist="28575" dir="12060000" algn="bl" rotWithShape="0">
                <a:srgbClr val="000000">
                  <a:alpha val="9000"/>
                </a:srgbClr>
              </a:outerShdw>
            </a:effectLst>
          </p:spPr>
        </p:pic>
        <p:pic>
          <p:nvPicPr>
            <p:cNvPr id="3094" name="Google Shape;3094;p100"/>
            <p:cNvPicPr preferRelativeResize="0"/>
            <p:nvPr/>
          </p:nvPicPr>
          <p:blipFill>
            <a:blip r:embed="rId4">
              <a:alphaModFix/>
            </a:blip>
            <a:stretch>
              <a:fillRect/>
            </a:stretch>
          </p:blipFill>
          <p:spPr>
            <a:xfrm rot="4559923">
              <a:off x="3686715" y="1135909"/>
              <a:ext cx="678616" cy="1161572"/>
            </a:xfrm>
            <a:prstGeom prst="rect">
              <a:avLst/>
            </a:prstGeom>
            <a:noFill/>
            <a:ln>
              <a:noFill/>
            </a:ln>
          </p:spPr>
        </p:pic>
      </p:grpSp>
      <p:sp>
        <p:nvSpPr>
          <p:cNvPr id="3095" name="Google Shape;3095;p100"/>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Sturm und Drang</a:t>
            </a:r>
            <a:endParaRPr/>
          </a:p>
        </p:txBody>
      </p:sp>
      <p:sp>
        <p:nvSpPr>
          <p:cNvPr id="3096" name="Google Shape;3096;p100"/>
          <p:cNvSpPr txBox="1">
            <a:spLocks noGrp="1"/>
          </p:cNvSpPr>
          <p:nvPr>
            <p:ph type="title" idx="4294967295"/>
          </p:nvPr>
        </p:nvSpPr>
        <p:spPr>
          <a:xfrm>
            <a:off x="6601929" y="1297038"/>
            <a:ext cx="1828800" cy="82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Johann Georg Hamann</a:t>
            </a:r>
            <a:endParaRPr sz="2400"/>
          </a:p>
        </p:txBody>
      </p:sp>
      <p:sp>
        <p:nvSpPr>
          <p:cNvPr id="3097" name="Google Shape;3097;p100"/>
          <p:cNvSpPr txBox="1">
            <a:spLocks noGrp="1"/>
          </p:cNvSpPr>
          <p:nvPr>
            <p:ph type="title" idx="4294967295"/>
          </p:nvPr>
        </p:nvSpPr>
        <p:spPr>
          <a:xfrm>
            <a:off x="6601929" y="2977875"/>
            <a:ext cx="1828800" cy="82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Johann Gottfried von Herder</a:t>
            </a:r>
            <a:endParaRPr sz="2400"/>
          </a:p>
        </p:txBody>
      </p:sp>
      <p:pic>
        <p:nvPicPr>
          <p:cNvPr id="3098" name="Google Shape;3098;p100"/>
          <p:cNvPicPr preferRelativeResize="0"/>
          <p:nvPr/>
        </p:nvPicPr>
        <p:blipFill rotWithShape="1">
          <a:blip r:embed="rId5">
            <a:alphaModFix/>
          </a:blip>
          <a:srcRect l="26653" t="18976" r="16493" b="6285"/>
          <a:stretch/>
        </p:blipFill>
        <p:spPr>
          <a:xfrm>
            <a:off x="1345069" y="2174456"/>
            <a:ext cx="1969200" cy="1728000"/>
          </a:xfrm>
          <a:prstGeom prst="rect">
            <a:avLst/>
          </a:prstGeom>
          <a:noFill/>
          <a:ln>
            <a:noFill/>
          </a:ln>
          <a:effectLst>
            <a:outerShdw blurRad="57150" dist="38100" dir="2220000" algn="bl" rotWithShape="0">
              <a:srgbClr val="000000">
                <a:alpha val="15000"/>
              </a:srgbClr>
            </a:outerShdw>
          </a:effectLst>
        </p:spPr>
      </p:pic>
      <p:grpSp>
        <p:nvGrpSpPr>
          <p:cNvPr id="3099" name="Google Shape;3099;p100"/>
          <p:cNvGrpSpPr/>
          <p:nvPr/>
        </p:nvGrpSpPr>
        <p:grpSpPr>
          <a:xfrm rot="2700000">
            <a:off x="2452621" y="3462456"/>
            <a:ext cx="950761" cy="949642"/>
            <a:chOff x="6204509" y="2109463"/>
            <a:chExt cx="1068483" cy="1067226"/>
          </a:xfrm>
        </p:grpSpPr>
        <p:pic>
          <p:nvPicPr>
            <p:cNvPr id="3100" name="Google Shape;3100;p100"/>
            <p:cNvPicPr preferRelativeResize="0"/>
            <p:nvPr/>
          </p:nvPicPr>
          <p:blipFill>
            <a:blip r:embed="rId3">
              <a:alphaModFix/>
            </a:blip>
            <a:stretch>
              <a:fillRect/>
            </a:stretch>
          </p:blipFill>
          <p:spPr>
            <a:xfrm rot="-2673484">
              <a:off x="6333130" y="2293588"/>
              <a:ext cx="811242" cy="698977"/>
            </a:xfrm>
            <a:prstGeom prst="rect">
              <a:avLst/>
            </a:prstGeom>
            <a:noFill/>
            <a:ln>
              <a:noFill/>
            </a:ln>
            <a:effectLst>
              <a:outerShdw blurRad="14288" dist="28575" dir="12060000" algn="bl" rotWithShape="0">
                <a:srgbClr val="000000">
                  <a:alpha val="9000"/>
                </a:srgbClr>
              </a:outerShdw>
            </a:effectLst>
          </p:spPr>
        </p:pic>
        <p:pic>
          <p:nvPicPr>
            <p:cNvPr id="3101" name="Google Shape;3101;p100"/>
            <p:cNvPicPr preferRelativeResize="0"/>
            <p:nvPr/>
          </p:nvPicPr>
          <p:blipFill>
            <a:blip r:embed="rId6">
              <a:alphaModFix/>
            </a:blip>
            <a:stretch>
              <a:fillRect/>
            </a:stretch>
          </p:blipFill>
          <p:spPr>
            <a:xfrm rot="5998112">
              <a:off x="6820051" y="2517953"/>
              <a:ext cx="185194" cy="319099"/>
            </a:xfrm>
            <a:prstGeom prst="rect">
              <a:avLst/>
            </a:prstGeom>
            <a:noFill/>
            <a:ln>
              <a:noFill/>
            </a:ln>
          </p:spPr>
        </p:pic>
        <p:pic>
          <p:nvPicPr>
            <p:cNvPr id="3102" name="Google Shape;3102;p100"/>
            <p:cNvPicPr preferRelativeResize="0"/>
            <p:nvPr/>
          </p:nvPicPr>
          <p:blipFill>
            <a:blip r:embed="rId6">
              <a:alphaModFix/>
            </a:blip>
            <a:stretch>
              <a:fillRect/>
            </a:stretch>
          </p:blipFill>
          <p:spPr>
            <a:xfrm rot="-9031908">
              <a:off x="6425951" y="2600896"/>
              <a:ext cx="102965" cy="177425"/>
            </a:xfrm>
            <a:prstGeom prst="rect">
              <a:avLst/>
            </a:prstGeom>
            <a:noFill/>
            <a:ln>
              <a:noFill/>
            </a:ln>
          </p:spPr>
        </p:pic>
      </p:grpSp>
      <p:sp>
        <p:nvSpPr>
          <p:cNvPr id="3103" name="Google Shape;3103;p100"/>
          <p:cNvSpPr txBox="1">
            <a:spLocks noGrp="1"/>
          </p:cNvSpPr>
          <p:nvPr>
            <p:ph type="subTitle" idx="4294967295"/>
          </p:nvPr>
        </p:nvSpPr>
        <p:spPr>
          <a:xfrm>
            <a:off x="6601929" y="2095838"/>
            <a:ext cx="1828800" cy="8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ist ein Gasriese und hat viele Ringe</a:t>
            </a:r>
            <a:endParaRPr/>
          </a:p>
        </p:txBody>
      </p:sp>
      <p:sp>
        <p:nvSpPr>
          <p:cNvPr id="3104" name="Google Shape;3104;p100"/>
          <p:cNvSpPr txBox="1">
            <a:spLocks noGrp="1"/>
          </p:cNvSpPr>
          <p:nvPr>
            <p:ph type="subTitle" idx="4294967295"/>
          </p:nvPr>
        </p:nvSpPr>
        <p:spPr>
          <a:xfrm>
            <a:off x="6601929" y="3776675"/>
            <a:ext cx="1828800" cy="831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Pluto wird nun als Zwergplanet betrachtet</a:t>
            </a:r>
            <a:endParaRPr/>
          </a:p>
        </p:txBody>
      </p:sp>
      <p:sp>
        <p:nvSpPr>
          <p:cNvPr id="3105" name="Google Shape;3105;p100"/>
          <p:cNvSpPr txBox="1">
            <a:spLocks noGrp="1"/>
          </p:cNvSpPr>
          <p:nvPr>
            <p:ph type="title" idx="4294967295"/>
          </p:nvPr>
        </p:nvSpPr>
        <p:spPr>
          <a:xfrm>
            <a:off x="3725853" y="1297038"/>
            <a:ext cx="2464500" cy="82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Geschichte</a:t>
            </a:r>
            <a:endParaRPr sz="2400"/>
          </a:p>
        </p:txBody>
      </p:sp>
      <p:sp>
        <p:nvSpPr>
          <p:cNvPr id="3106" name="Google Shape;3106;p100"/>
          <p:cNvSpPr txBox="1">
            <a:spLocks noGrp="1"/>
          </p:cNvSpPr>
          <p:nvPr>
            <p:ph type="subTitle" idx="4294967295"/>
          </p:nvPr>
        </p:nvSpPr>
        <p:spPr>
          <a:xfrm>
            <a:off x="3725850" y="2095850"/>
            <a:ext cx="2464500" cy="2512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Raleway"/>
              <a:buChar char="●"/>
            </a:pPr>
            <a:r>
              <a:rPr lang="en"/>
              <a:t>Die Venus ist ein Gesteinsplanet</a:t>
            </a:r>
            <a:endParaRPr/>
          </a:p>
          <a:p>
            <a:pPr marL="457200" lvl="0" indent="-330200" algn="l" rtl="0">
              <a:spcBef>
                <a:spcPts val="0"/>
              </a:spcBef>
              <a:spcAft>
                <a:spcPts val="0"/>
              </a:spcAft>
              <a:buClr>
                <a:schemeClr val="dk1"/>
              </a:buClr>
              <a:buSzPts val="1600"/>
              <a:buFont typeface="Raleway"/>
              <a:buChar char="●"/>
            </a:pPr>
            <a:r>
              <a:rPr lang="en"/>
              <a:t>Saturn besteht aus Wasserstoff und Helium</a:t>
            </a:r>
            <a:endParaRPr/>
          </a:p>
          <a:p>
            <a:pPr marL="457200" lvl="0" indent="-330200" algn="l" rtl="0">
              <a:spcBef>
                <a:spcPts val="0"/>
              </a:spcBef>
              <a:spcAft>
                <a:spcPts val="0"/>
              </a:spcAft>
              <a:buClr>
                <a:schemeClr val="dk1"/>
              </a:buClr>
              <a:buSzPts val="1600"/>
              <a:buFont typeface="Raleway"/>
              <a:buChar char="●"/>
            </a:pPr>
            <a:r>
              <a:rPr lang="en"/>
              <a:t>Jupiter ist der größte in unserem Sonnensystem!</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10"/>
        <p:cNvGrpSpPr/>
        <p:nvPr/>
      </p:nvGrpSpPr>
      <p:grpSpPr>
        <a:xfrm>
          <a:off x="0" y="0"/>
          <a:ext cx="0" cy="0"/>
          <a:chOff x="0" y="0"/>
          <a:chExt cx="0" cy="0"/>
        </a:xfrm>
      </p:grpSpPr>
      <p:sp>
        <p:nvSpPr>
          <p:cNvPr id="3111" name="Google Shape;3111;p101"/>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Hauptideen</a:t>
            </a:r>
            <a:endParaRPr/>
          </a:p>
        </p:txBody>
      </p:sp>
      <p:sp>
        <p:nvSpPr>
          <p:cNvPr id="3112" name="Google Shape;3112;p101"/>
          <p:cNvSpPr txBox="1">
            <a:spLocks noGrp="1"/>
          </p:cNvSpPr>
          <p:nvPr>
            <p:ph type="title" idx="2"/>
          </p:nvPr>
        </p:nvSpPr>
        <p:spPr>
          <a:xfrm>
            <a:off x="4061856" y="1246900"/>
            <a:ext cx="16458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Merkur</a:t>
            </a:r>
            <a:endParaRPr/>
          </a:p>
        </p:txBody>
      </p:sp>
      <p:sp>
        <p:nvSpPr>
          <p:cNvPr id="3113" name="Google Shape;3113;p101"/>
          <p:cNvSpPr txBox="1">
            <a:spLocks noGrp="1"/>
          </p:cNvSpPr>
          <p:nvPr>
            <p:ph type="subTitle" idx="1"/>
          </p:nvPr>
        </p:nvSpPr>
        <p:spPr>
          <a:xfrm>
            <a:off x="5707650" y="1246900"/>
            <a:ext cx="2560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Merkur ist der sonnennächste Planet</a:t>
            </a:r>
            <a:endParaRPr/>
          </a:p>
        </p:txBody>
      </p:sp>
      <p:sp>
        <p:nvSpPr>
          <p:cNvPr id="3114" name="Google Shape;3114;p101"/>
          <p:cNvSpPr txBox="1">
            <a:spLocks noGrp="1"/>
          </p:cNvSpPr>
          <p:nvPr>
            <p:ph type="title" idx="3"/>
          </p:nvPr>
        </p:nvSpPr>
        <p:spPr>
          <a:xfrm>
            <a:off x="4061856" y="1809495"/>
            <a:ext cx="16458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115" name="Google Shape;3115;p101"/>
          <p:cNvSpPr txBox="1">
            <a:spLocks noGrp="1"/>
          </p:cNvSpPr>
          <p:nvPr>
            <p:ph type="subTitle" idx="4"/>
          </p:nvPr>
        </p:nvSpPr>
        <p:spPr>
          <a:xfrm>
            <a:off x="5707650" y="1809495"/>
            <a:ext cx="2560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Die Venus ist ein Gesteinsplanet</a:t>
            </a:r>
            <a:endParaRPr/>
          </a:p>
        </p:txBody>
      </p:sp>
      <p:sp>
        <p:nvSpPr>
          <p:cNvPr id="3116" name="Google Shape;3116;p101"/>
          <p:cNvSpPr txBox="1">
            <a:spLocks noGrp="1"/>
          </p:cNvSpPr>
          <p:nvPr>
            <p:ph type="title" idx="5"/>
          </p:nvPr>
        </p:nvSpPr>
        <p:spPr>
          <a:xfrm>
            <a:off x="4061856" y="2934685"/>
            <a:ext cx="16458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3117" name="Google Shape;3117;p101"/>
          <p:cNvSpPr txBox="1">
            <a:spLocks noGrp="1"/>
          </p:cNvSpPr>
          <p:nvPr>
            <p:ph type="subTitle" idx="6"/>
          </p:nvPr>
        </p:nvSpPr>
        <p:spPr>
          <a:xfrm>
            <a:off x="5707650" y="2934685"/>
            <a:ext cx="2560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ist ein Gasriese und der größte Planet</a:t>
            </a:r>
            <a:endParaRPr/>
          </a:p>
        </p:txBody>
      </p:sp>
      <p:sp>
        <p:nvSpPr>
          <p:cNvPr id="3118" name="Google Shape;3118;p101"/>
          <p:cNvSpPr txBox="1">
            <a:spLocks noGrp="1"/>
          </p:cNvSpPr>
          <p:nvPr>
            <p:ph type="title" idx="7"/>
          </p:nvPr>
        </p:nvSpPr>
        <p:spPr>
          <a:xfrm>
            <a:off x="4061856" y="3497280"/>
            <a:ext cx="16458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119" name="Google Shape;3119;p101"/>
          <p:cNvSpPr txBox="1">
            <a:spLocks noGrp="1"/>
          </p:cNvSpPr>
          <p:nvPr>
            <p:ph type="subTitle" idx="8"/>
          </p:nvPr>
        </p:nvSpPr>
        <p:spPr>
          <a:xfrm>
            <a:off x="5707650" y="3497280"/>
            <a:ext cx="2560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Der Mars ist eigentlich sehr kalt</a:t>
            </a:r>
            <a:endParaRPr/>
          </a:p>
        </p:txBody>
      </p:sp>
      <p:sp>
        <p:nvSpPr>
          <p:cNvPr id="3120" name="Google Shape;3120;p101"/>
          <p:cNvSpPr txBox="1">
            <a:spLocks noGrp="1"/>
          </p:cNvSpPr>
          <p:nvPr>
            <p:ph type="title" idx="9"/>
          </p:nvPr>
        </p:nvSpPr>
        <p:spPr>
          <a:xfrm>
            <a:off x="4061856" y="2372090"/>
            <a:ext cx="16458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3121" name="Google Shape;3121;p101"/>
          <p:cNvSpPr txBox="1">
            <a:spLocks noGrp="1"/>
          </p:cNvSpPr>
          <p:nvPr>
            <p:ph type="subTitle" idx="13"/>
          </p:nvPr>
        </p:nvSpPr>
        <p:spPr>
          <a:xfrm>
            <a:off x="5707650" y="2372090"/>
            <a:ext cx="2560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 besteht aus Wasserstoff und Helium</a:t>
            </a:r>
            <a:endParaRPr/>
          </a:p>
        </p:txBody>
      </p:sp>
      <p:sp>
        <p:nvSpPr>
          <p:cNvPr id="3122" name="Google Shape;3122;p101"/>
          <p:cNvSpPr txBox="1">
            <a:spLocks noGrp="1"/>
          </p:cNvSpPr>
          <p:nvPr>
            <p:ph type="title" idx="14"/>
          </p:nvPr>
        </p:nvSpPr>
        <p:spPr>
          <a:xfrm>
            <a:off x="4061856" y="4059875"/>
            <a:ext cx="16458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a:t>
            </a:r>
            <a:endParaRPr/>
          </a:p>
        </p:txBody>
      </p:sp>
      <p:sp>
        <p:nvSpPr>
          <p:cNvPr id="3123" name="Google Shape;3123;p101"/>
          <p:cNvSpPr txBox="1">
            <a:spLocks noGrp="1"/>
          </p:cNvSpPr>
          <p:nvPr>
            <p:ph type="subTitle" idx="15"/>
          </p:nvPr>
        </p:nvSpPr>
        <p:spPr>
          <a:xfrm>
            <a:off x="5707650" y="4059875"/>
            <a:ext cx="25602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Der äußerste Planet unseres Sonnensystems!</a:t>
            </a:r>
            <a:endParaRPr/>
          </a:p>
        </p:txBody>
      </p:sp>
      <p:pic>
        <p:nvPicPr>
          <p:cNvPr id="3124" name="Google Shape;3124;p101"/>
          <p:cNvPicPr preferRelativeResize="0"/>
          <p:nvPr/>
        </p:nvPicPr>
        <p:blipFill>
          <a:blip r:embed="rId3">
            <a:alphaModFix/>
          </a:blip>
          <a:stretch>
            <a:fillRect/>
          </a:stretch>
        </p:blipFill>
        <p:spPr>
          <a:xfrm>
            <a:off x="865632" y="1246900"/>
            <a:ext cx="3364794" cy="3361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76"/>
        <p:cNvGrpSpPr/>
        <p:nvPr/>
      </p:nvGrpSpPr>
      <p:grpSpPr>
        <a:xfrm>
          <a:off x="0" y="0"/>
          <a:ext cx="0" cy="0"/>
          <a:chOff x="0" y="0"/>
          <a:chExt cx="0" cy="0"/>
        </a:xfrm>
      </p:grpSpPr>
      <p:sp>
        <p:nvSpPr>
          <p:cNvPr id="3177" name="Google Shape;3177;p104"/>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Einflussreichster Schriftsteller</a:t>
            </a:r>
            <a:endParaRPr/>
          </a:p>
        </p:txBody>
      </p:sp>
      <p:pic>
        <p:nvPicPr>
          <p:cNvPr id="3178" name="Google Shape;3178;p104"/>
          <p:cNvPicPr preferRelativeResize="0"/>
          <p:nvPr/>
        </p:nvPicPr>
        <p:blipFill>
          <a:blip r:embed="rId3">
            <a:alphaModFix/>
          </a:blip>
          <a:stretch>
            <a:fillRect/>
          </a:stretch>
        </p:blipFill>
        <p:spPr>
          <a:xfrm>
            <a:off x="5520738" y="3536631"/>
            <a:ext cx="3576721" cy="1971993"/>
          </a:xfrm>
          <a:prstGeom prst="rect">
            <a:avLst/>
          </a:prstGeom>
          <a:noFill/>
          <a:ln>
            <a:noFill/>
          </a:ln>
        </p:spPr>
      </p:pic>
      <p:sp>
        <p:nvSpPr>
          <p:cNvPr id="3179" name="Google Shape;3179;p104"/>
          <p:cNvSpPr txBox="1"/>
          <p:nvPr/>
        </p:nvSpPr>
        <p:spPr>
          <a:xfrm>
            <a:off x="3233175" y="1431275"/>
            <a:ext cx="18405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2400">
                <a:solidFill>
                  <a:schemeClr val="dk1"/>
                </a:solidFill>
                <a:latin typeface="Grand Hotel"/>
                <a:ea typeface="Grand Hotel"/>
                <a:cs typeface="Grand Hotel"/>
                <a:sym typeface="Grand Hotel"/>
              </a:rPr>
              <a:t>Dazwischen leben</a:t>
            </a:r>
            <a:endParaRPr sz="2400">
              <a:solidFill>
                <a:schemeClr val="dk1"/>
              </a:solidFill>
              <a:latin typeface="Grand Hotel"/>
              <a:ea typeface="Grand Hotel"/>
              <a:cs typeface="Grand Hotel"/>
              <a:sym typeface="Grand Hotel"/>
            </a:endParaRPr>
          </a:p>
        </p:txBody>
      </p:sp>
      <p:sp>
        <p:nvSpPr>
          <p:cNvPr id="3180" name="Google Shape;3180;p104"/>
          <p:cNvSpPr txBox="1"/>
          <p:nvPr/>
        </p:nvSpPr>
        <p:spPr>
          <a:xfrm>
            <a:off x="938550" y="2987925"/>
            <a:ext cx="2000700" cy="54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sz="2400">
                <a:solidFill>
                  <a:schemeClr val="dk1"/>
                </a:solidFill>
                <a:latin typeface="Grand Hotel"/>
                <a:ea typeface="Grand Hotel"/>
                <a:cs typeface="Grand Hotel"/>
                <a:sym typeface="Grand Hotel"/>
              </a:rPr>
              <a:t>Johann Wolfgang von Goethe</a:t>
            </a:r>
            <a:endParaRPr sz="2400">
              <a:solidFill>
                <a:schemeClr val="dk1"/>
              </a:solidFill>
              <a:latin typeface="Grand Hotel"/>
              <a:ea typeface="Grand Hotel"/>
              <a:cs typeface="Grand Hotel"/>
              <a:sym typeface="Grand Hotel"/>
            </a:endParaRPr>
          </a:p>
        </p:txBody>
      </p:sp>
      <p:sp>
        <p:nvSpPr>
          <p:cNvPr id="3181" name="Google Shape;3181;p104"/>
          <p:cNvSpPr txBox="1"/>
          <p:nvPr/>
        </p:nvSpPr>
        <p:spPr>
          <a:xfrm>
            <a:off x="938600" y="3537500"/>
            <a:ext cx="2000700" cy="54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Raleway"/>
                <a:ea typeface="Raleway"/>
                <a:cs typeface="Raleway"/>
                <a:sym typeface="Raleway"/>
              </a:rPr>
              <a:t>Die Venus ist ein Gesteinsplanet</a:t>
            </a:r>
            <a:endParaRPr sz="1600">
              <a:solidFill>
                <a:schemeClr val="dk1"/>
              </a:solidFill>
              <a:latin typeface="Raleway"/>
              <a:ea typeface="Raleway"/>
              <a:cs typeface="Raleway"/>
              <a:sym typeface="Raleway"/>
            </a:endParaRPr>
          </a:p>
        </p:txBody>
      </p:sp>
      <p:sp>
        <p:nvSpPr>
          <p:cNvPr id="3182" name="Google Shape;3182;p104"/>
          <p:cNvSpPr txBox="1"/>
          <p:nvPr/>
        </p:nvSpPr>
        <p:spPr>
          <a:xfrm>
            <a:off x="3233175" y="1979975"/>
            <a:ext cx="18405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dk1"/>
                </a:solidFill>
                <a:latin typeface="Grand Hotel"/>
                <a:ea typeface="Grand Hotel"/>
                <a:cs typeface="Grand Hotel"/>
                <a:sym typeface="Grand Hotel"/>
              </a:rPr>
              <a:t>1749-1832</a:t>
            </a:r>
            <a:endParaRPr sz="3500">
              <a:solidFill>
                <a:schemeClr val="dk1"/>
              </a:solidFill>
              <a:latin typeface="Grand Hotel"/>
              <a:ea typeface="Grand Hotel"/>
              <a:cs typeface="Grand Hotel"/>
              <a:sym typeface="Grand Hotel"/>
            </a:endParaRPr>
          </a:p>
        </p:txBody>
      </p:sp>
      <p:sp>
        <p:nvSpPr>
          <p:cNvPr id="3183" name="Google Shape;3183;p104"/>
          <p:cNvSpPr txBox="1"/>
          <p:nvPr/>
        </p:nvSpPr>
        <p:spPr>
          <a:xfrm>
            <a:off x="3233175" y="2974736"/>
            <a:ext cx="18405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2400">
                <a:solidFill>
                  <a:schemeClr val="dk1"/>
                </a:solidFill>
                <a:latin typeface="Grand Hotel"/>
                <a:ea typeface="Grand Hotel"/>
                <a:cs typeface="Grand Hotel"/>
                <a:sym typeface="Grand Hotel"/>
              </a:rPr>
              <a:t>Studien</a:t>
            </a:r>
            <a:endParaRPr sz="2400">
              <a:solidFill>
                <a:schemeClr val="dk1"/>
              </a:solidFill>
              <a:latin typeface="Grand Hotel"/>
              <a:ea typeface="Grand Hotel"/>
              <a:cs typeface="Grand Hotel"/>
              <a:sym typeface="Grand Hotel"/>
            </a:endParaRPr>
          </a:p>
        </p:txBody>
      </p:sp>
      <p:sp>
        <p:nvSpPr>
          <p:cNvPr id="3184" name="Google Shape;3184;p104"/>
          <p:cNvSpPr txBox="1"/>
          <p:nvPr/>
        </p:nvSpPr>
        <p:spPr>
          <a:xfrm>
            <a:off x="3233175" y="3523423"/>
            <a:ext cx="18405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dk1"/>
                </a:solidFill>
                <a:latin typeface="Grand Hotel"/>
                <a:ea typeface="Grand Hotel"/>
                <a:cs typeface="Grand Hotel"/>
                <a:sym typeface="Grand Hotel"/>
              </a:rPr>
              <a:t>1765-1771</a:t>
            </a:r>
            <a:endParaRPr sz="3500">
              <a:solidFill>
                <a:schemeClr val="dk1"/>
              </a:solidFill>
              <a:latin typeface="Grand Hotel"/>
              <a:ea typeface="Grand Hotel"/>
              <a:cs typeface="Grand Hotel"/>
              <a:sym typeface="Grand Hotel"/>
            </a:endParaRPr>
          </a:p>
        </p:txBody>
      </p:sp>
      <p:sp>
        <p:nvSpPr>
          <p:cNvPr id="3185" name="Google Shape;3185;p104"/>
          <p:cNvSpPr txBox="1"/>
          <p:nvPr/>
        </p:nvSpPr>
        <p:spPr>
          <a:xfrm>
            <a:off x="5364475" y="1431275"/>
            <a:ext cx="30663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 sz="2400">
                <a:solidFill>
                  <a:schemeClr val="dk1"/>
                </a:solidFill>
                <a:latin typeface="Grand Hotel"/>
                <a:ea typeface="Grand Hotel"/>
                <a:cs typeface="Grand Hotel"/>
                <a:sym typeface="Grand Hotel"/>
              </a:rPr>
              <a:t>Geschriebene Bücher</a:t>
            </a:r>
            <a:endParaRPr sz="2400">
              <a:solidFill>
                <a:schemeClr val="dk1"/>
              </a:solidFill>
              <a:latin typeface="Grand Hotel"/>
              <a:ea typeface="Grand Hotel"/>
              <a:cs typeface="Grand Hotel"/>
              <a:sym typeface="Grand Hotel"/>
            </a:endParaRPr>
          </a:p>
        </p:txBody>
      </p:sp>
      <p:cxnSp>
        <p:nvCxnSpPr>
          <p:cNvPr id="3186" name="Google Shape;3186;p104"/>
          <p:cNvCxnSpPr/>
          <p:nvPr/>
        </p:nvCxnSpPr>
        <p:spPr>
          <a:xfrm>
            <a:off x="3090750" y="1349925"/>
            <a:ext cx="0" cy="2931600"/>
          </a:xfrm>
          <a:prstGeom prst="straightConnector1">
            <a:avLst/>
          </a:prstGeom>
          <a:noFill/>
          <a:ln w="19050" cap="flat" cmpd="sng">
            <a:solidFill>
              <a:schemeClr val="dk1"/>
            </a:solidFill>
            <a:prstDash val="solid"/>
            <a:round/>
            <a:headEnd type="none" w="med" len="med"/>
            <a:tailEnd type="none" w="med" len="med"/>
          </a:ln>
        </p:spPr>
      </p:cxnSp>
      <p:cxnSp>
        <p:nvCxnSpPr>
          <p:cNvPr id="3187" name="Google Shape;3187;p104"/>
          <p:cNvCxnSpPr/>
          <p:nvPr/>
        </p:nvCxnSpPr>
        <p:spPr>
          <a:xfrm>
            <a:off x="5280675" y="1349925"/>
            <a:ext cx="0" cy="2931600"/>
          </a:xfrm>
          <a:prstGeom prst="straightConnector1">
            <a:avLst/>
          </a:prstGeom>
          <a:noFill/>
          <a:ln w="19050" cap="flat" cmpd="sng">
            <a:solidFill>
              <a:schemeClr val="dk1"/>
            </a:solidFill>
            <a:prstDash val="solid"/>
            <a:round/>
            <a:headEnd type="none" w="med" len="med"/>
            <a:tailEnd type="none" w="med" len="med"/>
          </a:ln>
        </p:spPr>
      </p:cxnSp>
      <p:sp>
        <p:nvSpPr>
          <p:cNvPr id="3188" name="Google Shape;3188;p104"/>
          <p:cNvSpPr txBox="1"/>
          <p:nvPr/>
        </p:nvSpPr>
        <p:spPr>
          <a:xfrm>
            <a:off x="5364475" y="1979975"/>
            <a:ext cx="3066300" cy="16968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Der Mars ist eigentlich sehr kalt</a:t>
            </a:r>
            <a:endParaRPr sz="1600">
              <a:solidFill>
                <a:schemeClr val="dk1"/>
              </a:solidFill>
              <a:latin typeface="Raleway"/>
              <a:ea typeface="Raleway"/>
              <a:cs typeface="Raleway"/>
              <a:sym typeface="Raleway"/>
            </a:endParaRPr>
          </a:p>
          <a:p>
            <a:pPr marL="457200" lvl="0" indent="-330200" algn="l" rtl="0">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Saturn besteht aus Wasserstoff und Helium</a:t>
            </a:r>
            <a:endParaRPr sz="1600">
              <a:solidFill>
                <a:schemeClr val="dk1"/>
              </a:solidFill>
              <a:latin typeface="Raleway"/>
              <a:ea typeface="Raleway"/>
              <a:cs typeface="Raleway"/>
              <a:sym typeface="Raleway"/>
            </a:endParaRPr>
          </a:p>
          <a:p>
            <a:pPr marL="457200" lvl="0" indent="-330200" algn="l" rtl="0">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Neptun ist der äußerste Planet des Systems!</a:t>
            </a:r>
            <a:endParaRPr sz="1600">
              <a:solidFill>
                <a:schemeClr val="dk1"/>
              </a:solidFill>
              <a:latin typeface="Raleway"/>
              <a:ea typeface="Raleway"/>
              <a:cs typeface="Raleway"/>
              <a:sym typeface="Raleway"/>
            </a:endParaRPr>
          </a:p>
          <a:p>
            <a:pPr marL="0" lvl="0" indent="0" algn="l" rtl="0">
              <a:spcBef>
                <a:spcPts val="0"/>
              </a:spcBef>
              <a:spcAft>
                <a:spcPts val="0"/>
              </a:spcAft>
              <a:buNone/>
            </a:pPr>
            <a:endParaRPr sz="1600">
              <a:solidFill>
                <a:schemeClr val="dk1"/>
              </a:solidFill>
              <a:latin typeface="Raleway"/>
              <a:ea typeface="Raleway"/>
              <a:cs typeface="Raleway"/>
              <a:sym typeface="Raleway"/>
            </a:endParaRPr>
          </a:p>
          <a:p>
            <a:pPr marL="0" lvl="0" indent="0" algn="l" rtl="0">
              <a:spcBef>
                <a:spcPts val="0"/>
              </a:spcBef>
              <a:spcAft>
                <a:spcPts val="0"/>
              </a:spcAft>
              <a:buNone/>
            </a:pPr>
            <a:endParaRPr sz="1600">
              <a:solidFill>
                <a:schemeClr val="dk1"/>
              </a:solidFill>
              <a:latin typeface="Raleway"/>
              <a:ea typeface="Raleway"/>
              <a:cs typeface="Raleway"/>
              <a:sym typeface="Raleway"/>
            </a:endParaRPr>
          </a:p>
        </p:txBody>
      </p:sp>
      <p:pic>
        <p:nvPicPr>
          <p:cNvPr id="3189" name="Google Shape;3189;p104"/>
          <p:cNvPicPr preferRelativeResize="0"/>
          <p:nvPr/>
        </p:nvPicPr>
        <p:blipFill>
          <a:blip r:embed="rId4">
            <a:alphaModFix/>
          </a:blip>
          <a:stretch>
            <a:fillRect/>
          </a:stretch>
        </p:blipFill>
        <p:spPr>
          <a:xfrm rot="-1631976">
            <a:off x="1282260" y="1247700"/>
            <a:ext cx="1607405" cy="160592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93"/>
        <p:cNvGrpSpPr/>
        <p:nvPr/>
      </p:nvGrpSpPr>
      <p:grpSpPr>
        <a:xfrm>
          <a:off x="0" y="0"/>
          <a:ext cx="0" cy="0"/>
          <a:chOff x="0" y="0"/>
          <a:chExt cx="0" cy="0"/>
        </a:xfrm>
      </p:grpSpPr>
      <p:sp>
        <p:nvSpPr>
          <p:cNvPr id="3194" name="Google Shape;3194;p105"/>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Klassische Geschichten</a:t>
            </a:r>
            <a:endParaRPr/>
          </a:p>
        </p:txBody>
      </p:sp>
      <p:sp>
        <p:nvSpPr>
          <p:cNvPr id="3195" name="Google Shape;3195;p105"/>
          <p:cNvSpPr/>
          <p:nvPr/>
        </p:nvSpPr>
        <p:spPr>
          <a:xfrm>
            <a:off x="1678894" y="1520570"/>
            <a:ext cx="2831923" cy="127908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5"/>
          <p:cNvSpPr/>
          <p:nvPr/>
        </p:nvSpPr>
        <p:spPr>
          <a:xfrm>
            <a:off x="1678894" y="2934946"/>
            <a:ext cx="2831923" cy="127908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5"/>
          <p:cNvSpPr/>
          <p:nvPr/>
        </p:nvSpPr>
        <p:spPr>
          <a:xfrm>
            <a:off x="4633159" y="1520570"/>
            <a:ext cx="2831923" cy="127908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5"/>
          <p:cNvSpPr/>
          <p:nvPr/>
        </p:nvSpPr>
        <p:spPr>
          <a:xfrm>
            <a:off x="4633159" y="2934946"/>
            <a:ext cx="2831923" cy="127908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5"/>
          <p:cNvSpPr/>
          <p:nvPr/>
        </p:nvSpPr>
        <p:spPr>
          <a:xfrm>
            <a:off x="3791986" y="2122843"/>
            <a:ext cx="1488909" cy="1488909"/>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5"/>
          <p:cNvSpPr txBox="1"/>
          <p:nvPr/>
        </p:nvSpPr>
        <p:spPr>
          <a:xfrm>
            <a:off x="1678932" y="1520577"/>
            <a:ext cx="2282100" cy="5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Grand Hotel"/>
                <a:ea typeface="Grand Hotel"/>
                <a:cs typeface="Grand Hotel"/>
                <a:sym typeface="Grand Hotel"/>
              </a:rPr>
              <a:t>Hänsel und Gretel</a:t>
            </a:r>
            <a:endParaRPr sz="2400">
              <a:solidFill>
                <a:schemeClr val="dk1"/>
              </a:solidFill>
              <a:latin typeface="Grand Hotel"/>
              <a:ea typeface="Grand Hotel"/>
              <a:cs typeface="Grand Hotel"/>
              <a:sym typeface="Grand Hotel"/>
            </a:endParaRPr>
          </a:p>
        </p:txBody>
      </p:sp>
      <p:sp>
        <p:nvSpPr>
          <p:cNvPr id="3201" name="Google Shape;3201;p105"/>
          <p:cNvSpPr txBox="1"/>
          <p:nvPr/>
        </p:nvSpPr>
        <p:spPr>
          <a:xfrm>
            <a:off x="1678934" y="2050684"/>
            <a:ext cx="2282100" cy="7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sz="1600">
                <a:solidFill>
                  <a:schemeClr val="dk1"/>
                </a:solidFill>
                <a:latin typeface="Raleway"/>
                <a:ea typeface="Raleway"/>
                <a:cs typeface="Raleway"/>
                <a:sym typeface="Raleway"/>
              </a:rPr>
              <a:t>Die Venus ist fast so groß wie die Erde</a:t>
            </a:r>
            <a:endParaRPr sz="1600">
              <a:solidFill>
                <a:schemeClr val="dk1"/>
              </a:solidFill>
              <a:latin typeface="Raleway"/>
              <a:ea typeface="Raleway"/>
              <a:cs typeface="Raleway"/>
              <a:sym typeface="Raleway"/>
            </a:endParaRPr>
          </a:p>
        </p:txBody>
      </p:sp>
      <p:sp>
        <p:nvSpPr>
          <p:cNvPr id="3202" name="Google Shape;3202;p105"/>
          <p:cNvSpPr txBox="1"/>
          <p:nvPr/>
        </p:nvSpPr>
        <p:spPr>
          <a:xfrm>
            <a:off x="5183001" y="1520563"/>
            <a:ext cx="2282100" cy="530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Grand Hotel"/>
                <a:ea typeface="Grand Hotel"/>
                <a:cs typeface="Grand Hotel"/>
                <a:sym typeface="Grand Hotel"/>
              </a:rPr>
              <a:t>Rumpelstilzchen</a:t>
            </a:r>
            <a:endParaRPr sz="2400">
              <a:solidFill>
                <a:schemeClr val="dk1"/>
              </a:solidFill>
              <a:latin typeface="Grand Hotel"/>
              <a:ea typeface="Grand Hotel"/>
              <a:cs typeface="Grand Hotel"/>
              <a:sym typeface="Grand Hotel"/>
            </a:endParaRPr>
          </a:p>
        </p:txBody>
      </p:sp>
      <p:sp>
        <p:nvSpPr>
          <p:cNvPr id="3203" name="Google Shape;3203;p105"/>
          <p:cNvSpPr txBox="1"/>
          <p:nvPr/>
        </p:nvSpPr>
        <p:spPr>
          <a:xfrm>
            <a:off x="5183006" y="2050673"/>
            <a:ext cx="2282100" cy="74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Raleway"/>
                <a:ea typeface="Raleway"/>
                <a:cs typeface="Raleway"/>
                <a:sym typeface="Raleway"/>
              </a:rPr>
              <a:t>Jupiter ist der</a:t>
            </a:r>
            <a:endParaRPr sz="1600">
              <a:solidFill>
                <a:schemeClr val="dk1"/>
              </a:solidFill>
              <a:latin typeface="Raleway"/>
              <a:ea typeface="Raleway"/>
              <a:cs typeface="Raleway"/>
              <a:sym typeface="Raleway"/>
            </a:endParaRPr>
          </a:p>
          <a:p>
            <a:pPr marL="0" lvl="0" indent="0" algn="r" rtl="0">
              <a:spcBef>
                <a:spcPts val="0"/>
              </a:spcBef>
              <a:spcAft>
                <a:spcPts val="0"/>
              </a:spcAft>
              <a:buNone/>
            </a:pPr>
            <a:r>
              <a:rPr lang="en" sz="1600">
                <a:solidFill>
                  <a:schemeClr val="dk1"/>
                </a:solidFill>
                <a:latin typeface="Raleway"/>
                <a:ea typeface="Raleway"/>
                <a:cs typeface="Raleway"/>
                <a:sym typeface="Raleway"/>
              </a:rPr>
              <a:t>größte Planet</a:t>
            </a:r>
            <a:endParaRPr sz="1600">
              <a:solidFill>
                <a:schemeClr val="dk1"/>
              </a:solidFill>
              <a:latin typeface="Raleway"/>
              <a:ea typeface="Raleway"/>
              <a:cs typeface="Raleway"/>
              <a:sym typeface="Raleway"/>
            </a:endParaRPr>
          </a:p>
        </p:txBody>
      </p:sp>
      <p:sp>
        <p:nvSpPr>
          <p:cNvPr id="3204" name="Google Shape;3204;p105"/>
          <p:cNvSpPr txBox="1"/>
          <p:nvPr/>
        </p:nvSpPr>
        <p:spPr>
          <a:xfrm>
            <a:off x="5182998" y="2935124"/>
            <a:ext cx="2282100" cy="530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Grand Hotel"/>
                <a:ea typeface="Grand Hotel"/>
                <a:cs typeface="Grand Hotel"/>
                <a:sym typeface="Grand Hotel"/>
              </a:rPr>
              <a:t>Rapunzel</a:t>
            </a:r>
            <a:endParaRPr sz="2400">
              <a:solidFill>
                <a:schemeClr val="dk1"/>
              </a:solidFill>
              <a:latin typeface="Grand Hotel"/>
              <a:ea typeface="Grand Hotel"/>
              <a:cs typeface="Grand Hotel"/>
              <a:sym typeface="Grand Hotel"/>
            </a:endParaRPr>
          </a:p>
        </p:txBody>
      </p:sp>
      <p:sp>
        <p:nvSpPr>
          <p:cNvPr id="3205" name="Google Shape;3205;p105"/>
          <p:cNvSpPr txBox="1"/>
          <p:nvPr/>
        </p:nvSpPr>
        <p:spPr>
          <a:xfrm>
            <a:off x="5183006" y="3465226"/>
            <a:ext cx="2282100" cy="748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600">
                <a:solidFill>
                  <a:schemeClr val="dk1"/>
                </a:solidFill>
                <a:latin typeface="Raleway"/>
                <a:ea typeface="Raleway"/>
                <a:cs typeface="Raleway"/>
                <a:sym typeface="Raleway"/>
              </a:rPr>
              <a:t>Der Saturn ist der Planet mit Ringen</a:t>
            </a:r>
            <a:endParaRPr sz="1600">
              <a:solidFill>
                <a:schemeClr val="dk1"/>
              </a:solidFill>
              <a:latin typeface="Raleway"/>
              <a:ea typeface="Raleway"/>
              <a:cs typeface="Raleway"/>
              <a:sym typeface="Raleway"/>
            </a:endParaRPr>
          </a:p>
        </p:txBody>
      </p:sp>
      <p:sp>
        <p:nvSpPr>
          <p:cNvPr id="3206" name="Google Shape;3206;p105"/>
          <p:cNvSpPr txBox="1"/>
          <p:nvPr/>
        </p:nvSpPr>
        <p:spPr>
          <a:xfrm>
            <a:off x="1678929" y="2935124"/>
            <a:ext cx="2282100" cy="5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Grand Hotel"/>
                <a:ea typeface="Grand Hotel"/>
                <a:cs typeface="Grand Hotel"/>
                <a:sym typeface="Grand Hotel"/>
              </a:rPr>
              <a:t>Der Froschkönig</a:t>
            </a:r>
            <a:endParaRPr sz="2400">
              <a:solidFill>
                <a:schemeClr val="dk1"/>
              </a:solidFill>
              <a:latin typeface="Grand Hotel"/>
              <a:ea typeface="Grand Hotel"/>
              <a:cs typeface="Grand Hotel"/>
              <a:sym typeface="Grand Hotel"/>
            </a:endParaRPr>
          </a:p>
        </p:txBody>
      </p:sp>
      <p:sp>
        <p:nvSpPr>
          <p:cNvPr id="3207" name="Google Shape;3207;p105"/>
          <p:cNvSpPr txBox="1"/>
          <p:nvPr/>
        </p:nvSpPr>
        <p:spPr>
          <a:xfrm>
            <a:off x="1678934" y="3465226"/>
            <a:ext cx="2282100" cy="748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600">
                <a:solidFill>
                  <a:schemeClr val="dk1"/>
                </a:solidFill>
                <a:latin typeface="Raleway"/>
                <a:ea typeface="Raleway"/>
                <a:cs typeface="Raleway"/>
                <a:sym typeface="Raleway"/>
              </a:rPr>
              <a:t>Obwohl er rot ist, ist der Mars sehr kalt</a:t>
            </a:r>
            <a:endParaRPr sz="1600">
              <a:solidFill>
                <a:schemeClr val="dk1"/>
              </a:solidFill>
              <a:latin typeface="Raleway"/>
              <a:ea typeface="Raleway"/>
              <a:cs typeface="Raleway"/>
              <a:sym typeface="Raleway"/>
            </a:endParaRPr>
          </a:p>
        </p:txBody>
      </p:sp>
      <p:pic>
        <p:nvPicPr>
          <p:cNvPr id="3208" name="Google Shape;3208;p105"/>
          <p:cNvPicPr preferRelativeResize="0"/>
          <p:nvPr/>
        </p:nvPicPr>
        <p:blipFill>
          <a:blip r:embed="rId3">
            <a:alphaModFix/>
          </a:blip>
          <a:stretch>
            <a:fillRect/>
          </a:stretch>
        </p:blipFill>
        <p:spPr>
          <a:xfrm>
            <a:off x="3755337" y="2050668"/>
            <a:ext cx="1633276" cy="16332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48"/>
        <p:cNvGrpSpPr/>
        <p:nvPr/>
      </p:nvGrpSpPr>
      <p:grpSpPr>
        <a:xfrm>
          <a:off x="0" y="0"/>
          <a:ext cx="0" cy="0"/>
          <a:chOff x="0" y="0"/>
          <a:chExt cx="0" cy="0"/>
        </a:xfrm>
      </p:grpSpPr>
      <p:cxnSp>
        <p:nvCxnSpPr>
          <p:cNvPr id="3249" name="Google Shape;3249;p109"/>
          <p:cNvCxnSpPr>
            <a:stCxn id="3250" idx="1"/>
          </p:cNvCxnSpPr>
          <p:nvPr/>
        </p:nvCxnSpPr>
        <p:spPr>
          <a:xfrm>
            <a:off x="2910686" y="1840075"/>
            <a:ext cx="468900" cy="355500"/>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3251" name="Google Shape;3251;p109"/>
          <p:cNvCxnSpPr>
            <a:stCxn id="3252" idx="1"/>
          </p:cNvCxnSpPr>
          <p:nvPr/>
        </p:nvCxnSpPr>
        <p:spPr>
          <a:xfrm rot="10800000" flipH="1">
            <a:off x="2910686" y="3808476"/>
            <a:ext cx="1174500" cy="25500"/>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3253" name="Google Shape;3253;p109"/>
          <p:cNvCxnSpPr>
            <a:stCxn id="3254" idx="3"/>
          </p:cNvCxnSpPr>
          <p:nvPr/>
        </p:nvCxnSpPr>
        <p:spPr>
          <a:xfrm flipH="1">
            <a:off x="5318314" y="1840075"/>
            <a:ext cx="915000" cy="246900"/>
          </a:xfrm>
          <a:prstGeom prst="bentConnector3">
            <a:avLst>
              <a:gd name="adj1" fmla="val 50000"/>
            </a:avLst>
          </a:prstGeom>
          <a:noFill/>
          <a:ln w="19050" cap="flat" cmpd="sng">
            <a:solidFill>
              <a:schemeClr val="dk1"/>
            </a:solidFill>
            <a:prstDash val="solid"/>
            <a:round/>
            <a:headEnd type="none" w="med" len="med"/>
            <a:tailEnd type="none" w="med" len="med"/>
          </a:ln>
        </p:spPr>
      </p:cxnSp>
      <p:sp>
        <p:nvSpPr>
          <p:cNvPr id="3255" name="Google Shape;3255;p109"/>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Verfassung eines deutschen literarischen Werkes</a:t>
            </a:r>
            <a:endParaRPr/>
          </a:p>
        </p:txBody>
      </p:sp>
      <p:grpSp>
        <p:nvGrpSpPr>
          <p:cNvPr id="3256" name="Google Shape;3256;p109"/>
          <p:cNvGrpSpPr/>
          <p:nvPr/>
        </p:nvGrpSpPr>
        <p:grpSpPr>
          <a:xfrm>
            <a:off x="6006848" y="3106584"/>
            <a:ext cx="3108170" cy="2036925"/>
            <a:chOff x="2915500" y="803586"/>
            <a:chExt cx="3576721" cy="2343987"/>
          </a:xfrm>
        </p:grpSpPr>
        <p:pic>
          <p:nvPicPr>
            <p:cNvPr id="3257" name="Google Shape;3257;p109"/>
            <p:cNvPicPr preferRelativeResize="0"/>
            <p:nvPr/>
          </p:nvPicPr>
          <p:blipFill>
            <a:blip r:embed="rId3">
              <a:alphaModFix/>
            </a:blip>
            <a:stretch>
              <a:fillRect/>
            </a:stretch>
          </p:blipFill>
          <p:spPr>
            <a:xfrm>
              <a:off x="2915500" y="1175581"/>
              <a:ext cx="3576721" cy="1971993"/>
            </a:xfrm>
            <a:prstGeom prst="rect">
              <a:avLst/>
            </a:prstGeom>
            <a:noFill/>
            <a:ln>
              <a:noFill/>
            </a:ln>
          </p:spPr>
        </p:pic>
        <p:pic>
          <p:nvPicPr>
            <p:cNvPr id="3258" name="Google Shape;3258;p109"/>
            <p:cNvPicPr preferRelativeResize="0"/>
            <p:nvPr/>
          </p:nvPicPr>
          <p:blipFill>
            <a:blip r:embed="rId4">
              <a:alphaModFix/>
            </a:blip>
            <a:stretch>
              <a:fillRect/>
            </a:stretch>
          </p:blipFill>
          <p:spPr>
            <a:xfrm>
              <a:off x="3355875" y="803586"/>
              <a:ext cx="1348718" cy="942000"/>
            </a:xfrm>
            <a:prstGeom prst="rect">
              <a:avLst/>
            </a:prstGeom>
            <a:noFill/>
            <a:ln>
              <a:noFill/>
            </a:ln>
          </p:spPr>
        </p:pic>
      </p:grpSp>
      <p:pic>
        <p:nvPicPr>
          <p:cNvPr id="3259" name="Google Shape;3259;p109"/>
          <p:cNvPicPr preferRelativeResize="0"/>
          <p:nvPr/>
        </p:nvPicPr>
        <p:blipFill>
          <a:blip r:embed="rId5">
            <a:alphaModFix/>
          </a:blip>
          <a:stretch>
            <a:fillRect/>
          </a:stretch>
        </p:blipFill>
        <p:spPr>
          <a:xfrm rot="-3697933" flipH="1">
            <a:off x="427943" y="730577"/>
            <a:ext cx="814722" cy="1394571"/>
          </a:xfrm>
          <a:prstGeom prst="rect">
            <a:avLst/>
          </a:prstGeom>
          <a:noFill/>
          <a:ln>
            <a:noFill/>
          </a:ln>
        </p:spPr>
      </p:pic>
      <p:pic>
        <p:nvPicPr>
          <p:cNvPr id="3260" name="Google Shape;3260;p109"/>
          <p:cNvPicPr preferRelativeResize="0"/>
          <p:nvPr/>
        </p:nvPicPr>
        <p:blipFill>
          <a:blip r:embed="rId6">
            <a:alphaModFix/>
          </a:blip>
          <a:stretch>
            <a:fillRect/>
          </a:stretch>
        </p:blipFill>
        <p:spPr>
          <a:xfrm rot="-7457217" flipH="1">
            <a:off x="-234975" y="278388"/>
            <a:ext cx="1590900" cy="984300"/>
          </a:xfrm>
          <a:prstGeom prst="rect">
            <a:avLst/>
          </a:prstGeom>
          <a:noFill/>
          <a:ln>
            <a:noFill/>
          </a:ln>
        </p:spPr>
      </p:pic>
      <p:pic>
        <p:nvPicPr>
          <p:cNvPr id="3261" name="Google Shape;3261;p109"/>
          <p:cNvPicPr preferRelativeResize="0"/>
          <p:nvPr/>
        </p:nvPicPr>
        <p:blipFill>
          <a:blip r:embed="rId7">
            <a:alphaModFix/>
          </a:blip>
          <a:stretch>
            <a:fillRect/>
          </a:stretch>
        </p:blipFill>
        <p:spPr>
          <a:xfrm rot="1978096">
            <a:off x="723587" y="282636"/>
            <a:ext cx="748736" cy="748734"/>
          </a:xfrm>
          <a:prstGeom prst="rect">
            <a:avLst/>
          </a:prstGeom>
          <a:noFill/>
          <a:ln>
            <a:noFill/>
          </a:ln>
        </p:spPr>
      </p:pic>
      <p:sp>
        <p:nvSpPr>
          <p:cNvPr id="3262" name="Google Shape;3262;p109"/>
          <p:cNvSpPr txBox="1"/>
          <p:nvPr/>
        </p:nvSpPr>
        <p:spPr>
          <a:xfrm flipH="1">
            <a:off x="716186" y="2065975"/>
            <a:ext cx="2194500" cy="54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Raleway"/>
                <a:ea typeface="Raleway"/>
                <a:cs typeface="Raleway"/>
                <a:sym typeface="Raleway"/>
              </a:rPr>
              <a:t>Die Venus ist fast so groß wie die Erde</a:t>
            </a:r>
            <a:endParaRPr sz="1600">
              <a:solidFill>
                <a:schemeClr val="dk1"/>
              </a:solidFill>
              <a:latin typeface="Raleway"/>
              <a:ea typeface="Raleway"/>
              <a:cs typeface="Raleway"/>
              <a:sym typeface="Raleway"/>
            </a:endParaRPr>
          </a:p>
        </p:txBody>
      </p:sp>
      <p:sp>
        <p:nvSpPr>
          <p:cNvPr id="3250" name="Google Shape;3250;p109"/>
          <p:cNvSpPr txBox="1"/>
          <p:nvPr/>
        </p:nvSpPr>
        <p:spPr>
          <a:xfrm flipH="1">
            <a:off x="716186" y="1614175"/>
            <a:ext cx="2194500" cy="451800"/>
          </a:xfrm>
          <a:prstGeom prst="rect">
            <a:avLst/>
          </a:prstGeom>
          <a:noFill/>
          <a:ln>
            <a:noFill/>
          </a:ln>
        </p:spPr>
        <p:txBody>
          <a:bodyPr spcFirstLastPara="1" wrap="square" lIns="91425" tIns="0" rIns="91425" bIns="0" anchor="b" anchorCtr="0">
            <a:noAutofit/>
          </a:bodyPr>
          <a:lstStyle/>
          <a:p>
            <a:pPr marL="0" lvl="0" indent="0" algn="r" rtl="0">
              <a:spcBef>
                <a:spcPts val="0"/>
              </a:spcBef>
              <a:spcAft>
                <a:spcPts val="0"/>
              </a:spcAft>
              <a:buNone/>
            </a:pPr>
            <a:r>
              <a:rPr lang="en" sz="2400">
                <a:solidFill>
                  <a:schemeClr val="dk1"/>
                </a:solidFill>
                <a:latin typeface="Grand Hotel"/>
                <a:ea typeface="Grand Hotel"/>
                <a:cs typeface="Grand Hotel"/>
                <a:sym typeface="Grand Hotel"/>
              </a:rPr>
              <a:t>Unvollständige Daten</a:t>
            </a:r>
            <a:endParaRPr sz="2400">
              <a:solidFill>
                <a:schemeClr val="dk1"/>
              </a:solidFill>
              <a:latin typeface="Grand Hotel"/>
              <a:ea typeface="Grand Hotel"/>
              <a:cs typeface="Grand Hotel"/>
              <a:sym typeface="Grand Hotel"/>
            </a:endParaRPr>
          </a:p>
        </p:txBody>
      </p:sp>
      <p:sp>
        <p:nvSpPr>
          <p:cNvPr id="3263" name="Google Shape;3263;p109"/>
          <p:cNvSpPr txBox="1"/>
          <p:nvPr/>
        </p:nvSpPr>
        <p:spPr>
          <a:xfrm flipH="1">
            <a:off x="716186" y="4059875"/>
            <a:ext cx="2194500" cy="54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Raleway"/>
                <a:ea typeface="Raleway"/>
                <a:cs typeface="Raleway"/>
                <a:sym typeface="Raleway"/>
              </a:rPr>
              <a:t>Der Mars ist eigentlich sehr kalt</a:t>
            </a:r>
            <a:endParaRPr sz="1600">
              <a:solidFill>
                <a:schemeClr val="dk1"/>
              </a:solidFill>
              <a:latin typeface="Raleway"/>
              <a:ea typeface="Raleway"/>
              <a:cs typeface="Raleway"/>
              <a:sym typeface="Raleway"/>
            </a:endParaRPr>
          </a:p>
        </p:txBody>
      </p:sp>
      <p:sp>
        <p:nvSpPr>
          <p:cNvPr id="3252" name="Google Shape;3252;p109"/>
          <p:cNvSpPr txBox="1"/>
          <p:nvPr/>
        </p:nvSpPr>
        <p:spPr>
          <a:xfrm flipH="1">
            <a:off x="716186" y="3608076"/>
            <a:ext cx="2194500" cy="451800"/>
          </a:xfrm>
          <a:prstGeom prst="rect">
            <a:avLst/>
          </a:prstGeom>
          <a:noFill/>
          <a:ln>
            <a:noFill/>
          </a:ln>
        </p:spPr>
        <p:txBody>
          <a:bodyPr spcFirstLastPara="1" wrap="square" lIns="91425" tIns="0" rIns="91425" bIns="0" anchor="b" anchorCtr="0">
            <a:noAutofit/>
          </a:bodyPr>
          <a:lstStyle/>
          <a:p>
            <a:pPr marL="0" lvl="0" indent="0" algn="r" rtl="0">
              <a:spcBef>
                <a:spcPts val="0"/>
              </a:spcBef>
              <a:spcAft>
                <a:spcPts val="0"/>
              </a:spcAft>
              <a:buNone/>
            </a:pPr>
            <a:r>
              <a:rPr lang="en" sz="2400">
                <a:solidFill>
                  <a:schemeClr val="dk1"/>
                </a:solidFill>
                <a:latin typeface="Grand Hotel"/>
                <a:ea typeface="Grand Hotel"/>
                <a:cs typeface="Grand Hotel"/>
                <a:sym typeface="Grand Hotel"/>
              </a:rPr>
              <a:t>Umrissene Zeichen</a:t>
            </a:r>
            <a:endParaRPr sz="2400">
              <a:solidFill>
                <a:schemeClr val="dk1"/>
              </a:solidFill>
              <a:latin typeface="Grand Hotel"/>
              <a:ea typeface="Grand Hotel"/>
              <a:cs typeface="Grand Hotel"/>
              <a:sym typeface="Grand Hotel"/>
            </a:endParaRPr>
          </a:p>
        </p:txBody>
      </p:sp>
      <p:sp>
        <p:nvSpPr>
          <p:cNvPr id="3264" name="Google Shape;3264;p109"/>
          <p:cNvSpPr txBox="1"/>
          <p:nvPr/>
        </p:nvSpPr>
        <p:spPr>
          <a:xfrm flipH="1">
            <a:off x="6233314" y="2065975"/>
            <a:ext cx="21945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aleway"/>
                <a:ea typeface="Raleway"/>
                <a:cs typeface="Raleway"/>
                <a:sym typeface="Raleway"/>
              </a:rPr>
              <a:t>Obwohl er rot ist, ist der Mars sehr kalt</a:t>
            </a:r>
            <a:endParaRPr sz="1600">
              <a:solidFill>
                <a:schemeClr val="dk1"/>
              </a:solidFill>
              <a:latin typeface="Raleway"/>
              <a:ea typeface="Raleway"/>
              <a:cs typeface="Raleway"/>
              <a:sym typeface="Raleway"/>
            </a:endParaRPr>
          </a:p>
        </p:txBody>
      </p:sp>
      <p:sp>
        <p:nvSpPr>
          <p:cNvPr id="3254" name="Google Shape;3254;p109"/>
          <p:cNvSpPr txBox="1"/>
          <p:nvPr/>
        </p:nvSpPr>
        <p:spPr>
          <a:xfrm flipH="1">
            <a:off x="6233314" y="1614175"/>
            <a:ext cx="2194500" cy="451800"/>
          </a:xfrm>
          <a:prstGeom prst="rect">
            <a:avLst/>
          </a:prstGeom>
          <a:noFill/>
          <a:ln>
            <a:noFill/>
          </a:ln>
        </p:spPr>
        <p:txBody>
          <a:bodyPr spcFirstLastPara="1" wrap="square" lIns="91425" tIns="0" rIns="91425" bIns="0" anchor="b" anchorCtr="0">
            <a:noAutofit/>
          </a:bodyPr>
          <a:lstStyle/>
          <a:p>
            <a:pPr marL="0" lvl="0" indent="0" algn="l" rtl="0">
              <a:spcBef>
                <a:spcPts val="0"/>
              </a:spcBef>
              <a:spcAft>
                <a:spcPts val="0"/>
              </a:spcAft>
              <a:buNone/>
            </a:pPr>
            <a:r>
              <a:rPr lang="en" sz="2400">
                <a:solidFill>
                  <a:schemeClr val="dk1"/>
                </a:solidFill>
                <a:latin typeface="Grand Hotel"/>
                <a:ea typeface="Grand Hotel"/>
                <a:cs typeface="Grand Hotel"/>
                <a:sym typeface="Grand Hotel"/>
              </a:rPr>
              <a:t>Symbolismus</a:t>
            </a:r>
            <a:endParaRPr sz="2400">
              <a:solidFill>
                <a:schemeClr val="dk1"/>
              </a:solidFill>
              <a:latin typeface="Grand Hotel"/>
              <a:ea typeface="Grand Hotel"/>
              <a:cs typeface="Grand Hotel"/>
              <a:sym typeface="Grand Hotel"/>
            </a:endParaRPr>
          </a:p>
        </p:txBody>
      </p:sp>
      <p:sp>
        <p:nvSpPr>
          <p:cNvPr id="3265" name="Google Shape;3265;p109"/>
          <p:cNvSpPr/>
          <p:nvPr/>
        </p:nvSpPr>
        <p:spPr>
          <a:xfrm>
            <a:off x="3131480" y="1904644"/>
            <a:ext cx="1429711" cy="1424600"/>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09"/>
          <p:cNvSpPr/>
          <p:nvPr/>
        </p:nvSpPr>
        <p:spPr>
          <a:xfrm flipH="1">
            <a:off x="4577330" y="1903067"/>
            <a:ext cx="1429544" cy="1424600"/>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09"/>
          <p:cNvSpPr/>
          <p:nvPr/>
        </p:nvSpPr>
        <p:spPr>
          <a:xfrm flipH="1">
            <a:off x="3848351" y="2623631"/>
            <a:ext cx="1437955" cy="143283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8" name="Google Shape;3268;p109"/>
          <p:cNvGrpSpPr/>
          <p:nvPr/>
        </p:nvGrpSpPr>
        <p:grpSpPr>
          <a:xfrm>
            <a:off x="3633627" y="2417003"/>
            <a:ext cx="394405" cy="390596"/>
            <a:chOff x="2815250" y="2998200"/>
            <a:chExt cx="393500" cy="389700"/>
          </a:xfrm>
        </p:grpSpPr>
        <p:sp>
          <p:nvSpPr>
            <p:cNvPr id="3269" name="Google Shape;3269;p109"/>
            <p:cNvSpPr/>
            <p:nvPr/>
          </p:nvSpPr>
          <p:spPr>
            <a:xfrm>
              <a:off x="2853100" y="3035175"/>
              <a:ext cx="174575" cy="38800"/>
            </a:xfrm>
            <a:custGeom>
              <a:avLst/>
              <a:gdLst/>
              <a:ahLst/>
              <a:cxnLst/>
              <a:rect l="l" t="t" r="r" b="b"/>
              <a:pathLst>
                <a:path w="6983" h="1552" extrusionOk="0">
                  <a:moveTo>
                    <a:pt x="1" y="0"/>
                  </a:moveTo>
                  <a:lnTo>
                    <a:pt x="1" y="1552"/>
                  </a:lnTo>
                  <a:lnTo>
                    <a:pt x="6983" y="1552"/>
                  </a:lnTo>
                  <a:lnTo>
                    <a:pt x="69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09"/>
            <p:cNvSpPr/>
            <p:nvPr/>
          </p:nvSpPr>
          <p:spPr>
            <a:xfrm>
              <a:off x="2853075" y="2998200"/>
              <a:ext cx="312675" cy="389700"/>
            </a:xfrm>
            <a:custGeom>
              <a:avLst/>
              <a:gdLst/>
              <a:ahLst/>
              <a:cxnLst/>
              <a:rect l="l" t="t" r="r" b="b"/>
              <a:pathLst>
                <a:path w="12507" h="15588" extrusionOk="0">
                  <a:moveTo>
                    <a:pt x="1" y="1"/>
                  </a:moveTo>
                  <a:lnTo>
                    <a:pt x="432" y="793"/>
                  </a:lnTo>
                  <a:lnTo>
                    <a:pt x="1515" y="1515"/>
                  </a:lnTo>
                  <a:lnTo>
                    <a:pt x="1515" y="14072"/>
                  </a:lnTo>
                  <a:cubicBezTo>
                    <a:pt x="1515" y="14435"/>
                    <a:pt x="1644" y="14769"/>
                    <a:pt x="1858" y="15029"/>
                  </a:cubicBezTo>
                  <a:cubicBezTo>
                    <a:pt x="2135" y="15369"/>
                    <a:pt x="2558" y="15587"/>
                    <a:pt x="3032" y="15587"/>
                  </a:cubicBezTo>
                  <a:lnTo>
                    <a:pt x="12507" y="15587"/>
                  </a:lnTo>
                  <a:lnTo>
                    <a:pt x="11610" y="13798"/>
                  </a:lnTo>
                  <a:lnTo>
                    <a:pt x="10990" y="12557"/>
                  </a:lnTo>
                  <a:lnTo>
                    <a:pt x="10990" y="1515"/>
                  </a:lnTo>
                  <a:cubicBezTo>
                    <a:pt x="10990" y="1254"/>
                    <a:pt x="10924" y="1008"/>
                    <a:pt x="10808" y="793"/>
                  </a:cubicBezTo>
                  <a:cubicBezTo>
                    <a:pt x="10609" y="429"/>
                    <a:pt x="10268" y="156"/>
                    <a:pt x="9858" y="49"/>
                  </a:cubicBezTo>
                  <a:cubicBezTo>
                    <a:pt x="9736" y="17"/>
                    <a:pt x="9607" y="1"/>
                    <a:pt x="9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09"/>
            <p:cNvSpPr/>
            <p:nvPr/>
          </p:nvSpPr>
          <p:spPr>
            <a:xfrm>
              <a:off x="2853100" y="2998200"/>
              <a:ext cx="270200" cy="19825"/>
            </a:xfrm>
            <a:custGeom>
              <a:avLst/>
              <a:gdLst/>
              <a:ahLst/>
              <a:cxnLst/>
              <a:rect l="l" t="t" r="r" b="b"/>
              <a:pathLst>
                <a:path w="10808" h="793" extrusionOk="0">
                  <a:moveTo>
                    <a:pt x="1" y="1"/>
                  </a:moveTo>
                  <a:lnTo>
                    <a:pt x="432" y="793"/>
                  </a:lnTo>
                  <a:lnTo>
                    <a:pt x="10808" y="793"/>
                  </a:lnTo>
                  <a:cubicBezTo>
                    <a:pt x="10551" y="321"/>
                    <a:pt x="10051" y="1"/>
                    <a:pt x="9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09"/>
            <p:cNvSpPr/>
            <p:nvPr/>
          </p:nvSpPr>
          <p:spPr>
            <a:xfrm>
              <a:off x="2890950" y="3298800"/>
              <a:ext cx="252425" cy="75150"/>
            </a:xfrm>
            <a:custGeom>
              <a:avLst/>
              <a:gdLst/>
              <a:ahLst/>
              <a:cxnLst/>
              <a:rect l="l" t="t" r="r" b="b"/>
              <a:pathLst>
                <a:path w="10097" h="3006" extrusionOk="0">
                  <a:moveTo>
                    <a:pt x="0" y="0"/>
                  </a:moveTo>
                  <a:lnTo>
                    <a:pt x="0" y="2048"/>
                  </a:lnTo>
                  <a:cubicBezTo>
                    <a:pt x="0" y="2411"/>
                    <a:pt x="129" y="2745"/>
                    <a:pt x="343" y="3005"/>
                  </a:cubicBezTo>
                  <a:lnTo>
                    <a:pt x="10096" y="3005"/>
                  </a:lnTo>
                  <a:lnTo>
                    <a:pt x="10096" y="1773"/>
                  </a:lnTo>
                  <a:lnTo>
                    <a:pt x="9475" y="532"/>
                  </a:lnTo>
                  <a:lnTo>
                    <a:pt x="94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09"/>
            <p:cNvSpPr/>
            <p:nvPr/>
          </p:nvSpPr>
          <p:spPr>
            <a:xfrm>
              <a:off x="2815250" y="2998200"/>
              <a:ext cx="75775" cy="75775"/>
            </a:xfrm>
            <a:custGeom>
              <a:avLst/>
              <a:gdLst/>
              <a:ahLst/>
              <a:cxnLst/>
              <a:rect l="l" t="t" r="r" b="b"/>
              <a:pathLst>
                <a:path w="3031" h="3031" extrusionOk="0">
                  <a:moveTo>
                    <a:pt x="1515" y="1"/>
                  </a:moveTo>
                  <a:cubicBezTo>
                    <a:pt x="679" y="1"/>
                    <a:pt x="0" y="679"/>
                    <a:pt x="0" y="1515"/>
                  </a:cubicBezTo>
                  <a:cubicBezTo>
                    <a:pt x="0" y="2353"/>
                    <a:pt x="677" y="3031"/>
                    <a:pt x="1515" y="3031"/>
                  </a:cubicBezTo>
                  <a:cubicBezTo>
                    <a:pt x="2352" y="3031"/>
                    <a:pt x="3030" y="2353"/>
                    <a:pt x="3030" y="1515"/>
                  </a:cubicBezTo>
                  <a:cubicBezTo>
                    <a:pt x="3030" y="679"/>
                    <a:pt x="2351" y="1"/>
                    <a:pt x="1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09"/>
            <p:cNvSpPr/>
            <p:nvPr/>
          </p:nvSpPr>
          <p:spPr>
            <a:xfrm>
              <a:off x="2928850" y="3312125"/>
              <a:ext cx="274775" cy="75775"/>
            </a:xfrm>
            <a:custGeom>
              <a:avLst/>
              <a:gdLst/>
              <a:ahLst/>
              <a:cxnLst/>
              <a:rect l="l" t="t" r="r" b="b"/>
              <a:pathLst>
                <a:path w="10991" h="3031" extrusionOk="0">
                  <a:moveTo>
                    <a:pt x="1" y="0"/>
                  </a:moveTo>
                  <a:lnTo>
                    <a:pt x="1" y="3030"/>
                  </a:lnTo>
                  <a:lnTo>
                    <a:pt x="9476" y="3030"/>
                  </a:lnTo>
                  <a:cubicBezTo>
                    <a:pt x="10212" y="3030"/>
                    <a:pt x="10828" y="2502"/>
                    <a:pt x="10962" y="1806"/>
                  </a:cubicBezTo>
                  <a:cubicBezTo>
                    <a:pt x="10982" y="1711"/>
                    <a:pt x="10990" y="1613"/>
                    <a:pt x="10990" y="1515"/>
                  </a:cubicBezTo>
                  <a:cubicBezTo>
                    <a:pt x="10990" y="677"/>
                    <a:pt x="10313" y="0"/>
                    <a:pt x="94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09"/>
            <p:cNvSpPr/>
            <p:nvPr/>
          </p:nvSpPr>
          <p:spPr>
            <a:xfrm>
              <a:off x="2928875" y="3357250"/>
              <a:ext cx="274075" cy="30650"/>
            </a:xfrm>
            <a:custGeom>
              <a:avLst/>
              <a:gdLst/>
              <a:ahLst/>
              <a:cxnLst/>
              <a:rect l="l" t="t" r="r" b="b"/>
              <a:pathLst>
                <a:path w="10963" h="1226" extrusionOk="0">
                  <a:moveTo>
                    <a:pt x="1" y="1"/>
                  </a:moveTo>
                  <a:lnTo>
                    <a:pt x="1" y="1225"/>
                  </a:lnTo>
                  <a:lnTo>
                    <a:pt x="9476" y="1225"/>
                  </a:lnTo>
                  <a:cubicBezTo>
                    <a:pt x="10212" y="1225"/>
                    <a:pt x="10828" y="697"/>
                    <a:pt x="109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09"/>
            <p:cNvSpPr/>
            <p:nvPr/>
          </p:nvSpPr>
          <p:spPr>
            <a:xfrm>
              <a:off x="2891000" y="3312125"/>
              <a:ext cx="75775" cy="75750"/>
            </a:xfrm>
            <a:custGeom>
              <a:avLst/>
              <a:gdLst/>
              <a:ahLst/>
              <a:cxnLst/>
              <a:rect l="l" t="t" r="r" b="b"/>
              <a:pathLst>
                <a:path w="3031" h="3030" extrusionOk="0">
                  <a:moveTo>
                    <a:pt x="1515" y="0"/>
                  </a:moveTo>
                  <a:cubicBezTo>
                    <a:pt x="679" y="0"/>
                    <a:pt x="0" y="677"/>
                    <a:pt x="0" y="1515"/>
                  </a:cubicBezTo>
                  <a:cubicBezTo>
                    <a:pt x="0" y="2351"/>
                    <a:pt x="679" y="3029"/>
                    <a:pt x="1515" y="3029"/>
                  </a:cubicBezTo>
                  <a:cubicBezTo>
                    <a:pt x="2351" y="3029"/>
                    <a:pt x="3030" y="2352"/>
                    <a:pt x="3030" y="1515"/>
                  </a:cubicBezTo>
                  <a:cubicBezTo>
                    <a:pt x="3030" y="677"/>
                    <a:pt x="2351" y="0"/>
                    <a:pt x="15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09"/>
            <p:cNvSpPr/>
            <p:nvPr/>
          </p:nvSpPr>
          <p:spPr>
            <a:xfrm>
              <a:off x="2962275" y="2999475"/>
              <a:ext cx="165575" cy="260250"/>
            </a:xfrm>
            <a:custGeom>
              <a:avLst/>
              <a:gdLst/>
              <a:ahLst/>
              <a:cxnLst/>
              <a:rect l="l" t="t" r="r" b="b"/>
              <a:pathLst>
                <a:path w="6623" h="10410" extrusionOk="0">
                  <a:moveTo>
                    <a:pt x="5490" y="1"/>
                  </a:moveTo>
                  <a:cubicBezTo>
                    <a:pt x="5305" y="124"/>
                    <a:pt x="5152" y="290"/>
                    <a:pt x="5039" y="482"/>
                  </a:cubicBezTo>
                  <a:cubicBezTo>
                    <a:pt x="4809" y="876"/>
                    <a:pt x="4497" y="1555"/>
                    <a:pt x="4596" y="2224"/>
                  </a:cubicBezTo>
                  <a:cubicBezTo>
                    <a:pt x="4586" y="2169"/>
                    <a:pt x="4506" y="1714"/>
                    <a:pt x="4483" y="1190"/>
                  </a:cubicBezTo>
                  <a:cubicBezTo>
                    <a:pt x="4481" y="1134"/>
                    <a:pt x="4435" y="1101"/>
                    <a:pt x="4389" y="1101"/>
                  </a:cubicBezTo>
                  <a:cubicBezTo>
                    <a:pt x="4359" y="1101"/>
                    <a:pt x="4330" y="1114"/>
                    <a:pt x="4311" y="1144"/>
                  </a:cubicBezTo>
                  <a:cubicBezTo>
                    <a:pt x="4084" y="1499"/>
                    <a:pt x="3915" y="1896"/>
                    <a:pt x="3816" y="2316"/>
                  </a:cubicBezTo>
                  <a:cubicBezTo>
                    <a:pt x="3778" y="2472"/>
                    <a:pt x="3749" y="2637"/>
                    <a:pt x="3734" y="2801"/>
                  </a:cubicBezTo>
                  <a:cubicBezTo>
                    <a:pt x="3731" y="2826"/>
                    <a:pt x="3710" y="2841"/>
                    <a:pt x="3689" y="2841"/>
                  </a:cubicBezTo>
                  <a:cubicBezTo>
                    <a:pt x="3672" y="2841"/>
                    <a:pt x="3655" y="2832"/>
                    <a:pt x="3648" y="2812"/>
                  </a:cubicBezTo>
                  <a:cubicBezTo>
                    <a:pt x="3596" y="2674"/>
                    <a:pt x="3525" y="2470"/>
                    <a:pt x="3466" y="2232"/>
                  </a:cubicBezTo>
                  <a:cubicBezTo>
                    <a:pt x="3457" y="2196"/>
                    <a:pt x="3426" y="2177"/>
                    <a:pt x="3395" y="2177"/>
                  </a:cubicBezTo>
                  <a:cubicBezTo>
                    <a:pt x="3372" y="2177"/>
                    <a:pt x="3350" y="2187"/>
                    <a:pt x="3335" y="2208"/>
                  </a:cubicBezTo>
                  <a:cubicBezTo>
                    <a:pt x="3333" y="2210"/>
                    <a:pt x="3331" y="2214"/>
                    <a:pt x="3329" y="2217"/>
                  </a:cubicBezTo>
                  <a:cubicBezTo>
                    <a:pt x="2986" y="2713"/>
                    <a:pt x="2753" y="3275"/>
                    <a:pt x="2645" y="3869"/>
                  </a:cubicBezTo>
                  <a:cubicBezTo>
                    <a:pt x="2574" y="4254"/>
                    <a:pt x="2512" y="4713"/>
                    <a:pt x="2513" y="5117"/>
                  </a:cubicBezTo>
                  <a:cubicBezTo>
                    <a:pt x="2513" y="5135"/>
                    <a:pt x="2499" y="5145"/>
                    <a:pt x="2485" y="5145"/>
                  </a:cubicBezTo>
                  <a:cubicBezTo>
                    <a:pt x="2473" y="5145"/>
                    <a:pt x="2461" y="5137"/>
                    <a:pt x="2458" y="5122"/>
                  </a:cubicBezTo>
                  <a:cubicBezTo>
                    <a:pt x="2422" y="4929"/>
                    <a:pt x="2378" y="4677"/>
                    <a:pt x="2342" y="4395"/>
                  </a:cubicBezTo>
                  <a:cubicBezTo>
                    <a:pt x="2337" y="4357"/>
                    <a:pt x="2305" y="4336"/>
                    <a:pt x="2274" y="4336"/>
                  </a:cubicBezTo>
                  <a:cubicBezTo>
                    <a:pt x="2247" y="4336"/>
                    <a:pt x="2220" y="4350"/>
                    <a:pt x="2209" y="4381"/>
                  </a:cubicBezTo>
                  <a:cubicBezTo>
                    <a:pt x="1612" y="6036"/>
                    <a:pt x="1646" y="7427"/>
                    <a:pt x="1379" y="8367"/>
                  </a:cubicBezTo>
                  <a:lnTo>
                    <a:pt x="47" y="10173"/>
                  </a:lnTo>
                  <a:cubicBezTo>
                    <a:pt x="0" y="10239"/>
                    <a:pt x="14" y="10332"/>
                    <a:pt x="79" y="10381"/>
                  </a:cubicBezTo>
                  <a:cubicBezTo>
                    <a:pt x="107" y="10401"/>
                    <a:pt x="138" y="10410"/>
                    <a:pt x="169" y="10410"/>
                  </a:cubicBezTo>
                  <a:cubicBezTo>
                    <a:pt x="176" y="10410"/>
                    <a:pt x="183" y="10409"/>
                    <a:pt x="190" y="10408"/>
                  </a:cubicBezTo>
                  <a:cubicBezTo>
                    <a:pt x="229" y="10402"/>
                    <a:pt x="264" y="10382"/>
                    <a:pt x="288" y="10348"/>
                  </a:cubicBezTo>
                  <a:lnTo>
                    <a:pt x="1620" y="8543"/>
                  </a:lnTo>
                  <a:cubicBezTo>
                    <a:pt x="2396" y="8036"/>
                    <a:pt x="3644" y="7667"/>
                    <a:pt x="4974" y="6722"/>
                  </a:cubicBezTo>
                  <a:cubicBezTo>
                    <a:pt x="5093" y="6636"/>
                    <a:pt x="5048" y="6449"/>
                    <a:pt x="4903" y="6427"/>
                  </a:cubicBezTo>
                  <a:cubicBezTo>
                    <a:pt x="4676" y="6392"/>
                    <a:pt x="4500" y="6350"/>
                    <a:pt x="4377" y="6313"/>
                  </a:cubicBezTo>
                  <a:cubicBezTo>
                    <a:pt x="4320" y="6297"/>
                    <a:pt x="4323" y="6214"/>
                    <a:pt x="4382" y="6204"/>
                  </a:cubicBezTo>
                  <a:cubicBezTo>
                    <a:pt x="4562" y="6170"/>
                    <a:pt x="4840" y="6099"/>
                    <a:pt x="5198" y="5947"/>
                  </a:cubicBezTo>
                  <a:cubicBezTo>
                    <a:pt x="5690" y="5737"/>
                    <a:pt x="6142" y="5454"/>
                    <a:pt x="6543" y="5110"/>
                  </a:cubicBezTo>
                  <a:cubicBezTo>
                    <a:pt x="6621" y="5043"/>
                    <a:pt x="6569" y="4921"/>
                    <a:pt x="6474" y="4921"/>
                  </a:cubicBezTo>
                  <a:cubicBezTo>
                    <a:pt x="6467" y="4921"/>
                    <a:pt x="6460" y="4922"/>
                    <a:pt x="6453" y="4923"/>
                  </a:cubicBezTo>
                  <a:cubicBezTo>
                    <a:pt x="6152" y="4977"/>
                    <a:pt x="5880" y="5010"/>
                    <a:pt x="5687" y="5029"/>
                  </a:cubicBezTo>
                  <a:cubicBezTo>
                    <a:pt x="5685" y="5029"/>
                    <a:pt x="5684" y="5029"/>
                    <a:pt x="5683" y="5029"/>
                  </a:cubicBezTo>
                  <a:cubicBezTo>
                    <a:pt x="5641" y="5029"/>
                    <a:pt x="5626" y="4969"/>
                    <a:pt x="5668" y="4956"/>
                  </a:cubicBezTo>
                  <a:cubicBezTo>
                    <a:pt x="5890" y="4869"/>
                    <a:pt x="6229" y="4723"/>
                    <a:pt x="6622" y="4503"/>
                  </a:cubicBezTo>
                  <a:lnTo>
                    <a:pt x="6622" y="1467"/>
                  </a:lnTo>
                  <a:cubicBezTo>
                    <a:pt x="6622" y="1206"/>
                    <a:pt x="6556" y="959"/>
                    <a:pt x="6440" y="744"/>
                  </a:cubicBezTo>
                  <a:cubicBezTo>
                    <a:pt x="6241" y="380"/>
                    <a:pt x="5900" y="107"/>
                    <a:pt x="5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09"/>
            <p:cNvSpPr/>
            <p:nvPr/>
          </p:nvSpPr>
          <p:spPr>
            <a:xfrm>
              <a:off x="2932600" y="3055450"/>
              <a:ext cx="173825" cy="11975"/>
            </a:xfrm>
            <a:custGeom>
              <a:avLst/>
              <a:gdLst/>
              <a:ahLst/>
              <a:cxnLst/>
              <a:rect l="l" t="t" r="r" b="b"/>
              <a:pathLst>
                <a:path w="6953" h="479" extrusionOk="0">
                  <a:moveTo>
                    <a:pt x="240" y="1"/>
                  </a:moveTo>
                  <a:cubicBezTo>
                    <a:pt x="108" y="1"/>
                    <a:pt x="1" y="108"/>
                    <a:pt x="1" y="238"/>
                  </a:cubicBezTo>
                  <a:cubicBezTo>
                    <a:pt x="1" y="371"/>
                    <a:pt x="108" y="478"/>
                    <a:pt x="240" y="478"/>
                  </a:cubicBezTo>
                  <a:lnTo>
                    <a:pt x="6713" y="478"/>
                  </a:lnTo>
                  <a:cubicBezTo>
                    <a:pt x="6845" y="478"/>
                    <a:pt x="6951" y="371"/>
                    <a:pt x="6953" y="238"/>
                  </a:cubicBezTo>
                  <a:cubicBezTo>
                    <a:pt x="6953" y="108"/>
                    <a:pt x="6845" y="1"/>
                    <a:pt x="6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09"/>
            <p:cNvSpPr/>
            <p:nvPr/>
          </p:nvSpPr>
          <p:spPr>
            <a:xfrm>
              <a:off x="2932600" y="3093625"/>
              <a:ext cx="178600" cy="11975"/>
            </a:xfrm>
            <a:custGeom>
              <a:avLst/>
              <a:gdLst/>
              <a:ahLst/>
              <a:cxnLst/>
              <a:rect l="l" t="t" r="r" b="b"/>
              <a:pathLst>
                <a:path w="7144" h="479" extrusionOk="0">
                  <a:moveTo>
                    <a:pt x="240" y="1"/>
                  </a:moveTo>
                  <a:cubicBezTo>
                    <a:pt x="108" y="1"/>
                    <a:pt x="1" y="109"/>
                    <a:pt x="1" y="239"/>
                  </a:cubicBezTo>
                  <a:cubicBezTo>
                    <a:pt x="1" y="371"/>
                    <a:pt x="108" y="478"/>
                    <a:pt x="240" y="478"/>
                  </a:cubicBezTo>
                  <a:lnTo>
                    <a:pt x="6904" y="478"/>
                  </a:lnTo>
                  <a:cubicBezTo>
                    <a:pt x="7036" y="478"/>
                    <a:pt x="7143" y="371"/>
                    <a:pt x="7143" y="239"/>
                  </a:cubicBezTo>
                  <a:cubicBezTo>
                    <a:pt x="7143" y="108"/>
                    <a:pt x="7035" y="1"/>
                    <a:pt x="6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09"/>
            <p:cNvSpPr/>
            <p:nvPr/>
          </p:nvSpPr>
          <p:spPr>
            <a:xfrm>
              <a:off x="2932600" y="3132425"/>
              <a:ext cx="144000" cy="12000"/>
            </a:xfrm>
            <a:custGeom>
              <a:avLst/>
              <a:gdLst/>
              <a:ahLst/>
              <a:cxnLst/>
              <a:rect l="l" t="t" r="r" b="b"/>
              <a:pathLst>
                <a:path w="5760" h="480" extrusionOk="0">
                  <a:moveTo>
                    <a:pt x="240" y="0"/>
                  </a:moveTo>
                  <a:cubicBezTo>
                    <a:pt x="108" y="0"/>
                    <a:pt x="1" y="108"/>
                    <a:pt x="1" y="240"/>
                  </a:cubicBezTo>
                  <a:cubicBezTo>
                    <a:pt x="1" y="373"/>
                    <a:pt x="108" y="480"/>
                    <a:pt x="240" y="480"/>
                  </a:cubicBezTo>
                  <a:lnTo>
                    <a:pt x="5520" y="480"/>
                  </a:lnTo>
                  <a:cubicBezTo>
                    <a:pt x="5652" y="480"/>
                    <a:pt x="5759" y="373"/>
                    <a:pt x="5759" y="240"/>
                  </a:cubicBezTo>
                  <a:cubicBezTo>
                    <a:pt x="5759" y="107"/>
                    <a:pt x="5651" y="0"/>
                    <a:pt x="5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09"/>
            <p:cNvSpPr/>
            <p:nvPr/>
          </p:nvSpPr>
          <p:spPr>
            <a:xfrm>
              <a:off x="2932600" y="3171325"/>
              <a:ext cx="144000" cy="11975"/>
            </a:xfrm>
            <a:custGeom>
              <a:avLst/>
              <a:gdLst/>
              <a:ahLst/>
              <a:cxnLst/>
              <a:rect l="l" t="t" r="r" b="b"/>
              <a:pathLst>
                <a:path w="5760" h="479" extrusionOk="0">
                  <a:moveTo>
                    <a:pt x="240" y="1"/>
                  </a:moveTo>
                  <a:cubicBezTo>
                    <a:pt x="108" y="1"/>
                    <a:pt x="1" y="108"/>
                    <a:pt x="1" y="239"/>
                  </a:cubicBezTo>
                  <a:cubicBezTo>
                    <a:pt x="1" y="371"/>
                    <a:pt x="108" y="478"/>
                    <a:pt x="240" y="478"/>
                  </a:cubicBezTo>
                  <a:lnTo>
                    <a:pt x="5520" y="478"/>
                  </a:lnTo>
                  <a:cubicBezTo>
                    <a:pt x="5652" y="478"/>
                    <a:pt x="5759" y="371"/>
                    <a:pt x="5759" y="239"/>
                  </a:cubicBezTo>
                  <a:cubicBezTo>
                    <a:pt x="5759" y="108"/>
                    <a:pt x="5651" y="1"/>
                    <a:pt x="5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09"/>
            <p:cNvSpPr/>
            <p:nvPr/>
          </p:nvSpPr>
          <p:spPr>
            <a:xfrm>
              <a:off x="2932575" y="3209500"/>
              <a:ext cx="50175" cy="11975"/>
            </a:xfrm>
            <a:custGeom>
              <a:avLst/>
              <a:gdLst/>
              <a:ahLst/>
              <a:cxnLst/>
              <a:rect l="l" t="t" r="r" b="b"/>
              <a:pathLst>
                <a:path w="2007" h="479" extrusionOk="0">
                  <a:moveTo>
                    <a:pt x="241" y="1"/>
                  </a:moveTo>
                  <a:cubicBezTo>
                    <a:pt x="108" y="1"/>
                    <a:pt x="1" y="109"/>
                    <a:pt x="1" y="240"/>
                  </a:cubicBezTo>
                  <a:cubicBezTo>
                    <a:pt x="1" y="371"/>
                    <a:pt x="109" y="478"/>
                    <a:pt x="241" y="478"/>
                  </a:cubicBezTo>
                  <a:lnTo>
                    <a:pt x="1766" y="478"/>
                  </a:lnTo>
                  <a:cubicBezTo>
                    <a:pt x="1899" y="478"/>
                    <a:pt x="2006" y="371"/>
                    <a:pt x="2005" y="240"/>
                  </a:cubicBezTo>
                  <a:cubicBezTo>
                    <a:pt x="2005" y="107"/>
                    <a:pt x="1898" y="1"/>
                    <a:pt x="1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09"/>
            <p:cNvSpPr/>
            <p:nvPr/>
          </p:nvSpPr>
          <p:spPr>
            <a:xfrm>
              <a:off x="2994125" y="3016125"/>
              <a:ext cx="214625" cy="212850"/>
            </a:xfrm>
            <a:custGeom>
              <a:avLst/>
              <a:gdLst/>
              <a:ahLst/>
              <a:cxnLst/>
              <a:rect l="l" t="t" r="r" b="b"/>
              <a:pathLst>
                <a:path w="8585" h="8514" extrusionOk="0">
                  <a:moveTo>
                    <a:pt x="6854" y="0"/>
                  </a:moveTo>
                  <a:cubicBezTo>
                    <a:pt x="6539" y="0"/>
                    <a:pt x="6201" y="59"/>
                    <a:pt x="5840" y="191"/>
                  </a:cubicBezTo>
                  <a:cubicBezTo>
                    <a:pt x="5838" y="191"/>
                    <a:pt x="5837" y="193"/>
                    <a:pt x="5836" y="193"/>
                  </a:cubicBezTo>
                  <a:cubicBezTo>
                    <a:pt x="5585" y="286"/>
                    <a:pt x="5364" y="445"/>
                    <a:pt x="5198" y="653"/>
                  </a:cubicBezTo>
                  <a:cubicBezTo>
                    <a:pt x="4912" y="1008"/>
                    <a:pt x="4500" y="1636"/>
                    <a:pt x="4500" y="2315"/>
                  </a:cubicBezTo>
                  <a:cubicBezTo>
                    <a:pt x="4500" y="2315"/>
                    <a:pt x="4483" y="1825"/>
                    <a:pt x="4543" y="1270"/>
                  </a:cubicBezTo>
                  <a:cubicBezTo>
                    <a:pt x="4550" y="1209"/>
                    <a:pt x="4501" y="1167"/>
                    <a:pt x="4450" y="1167"/>
                  </a:cubicBezTo>
                  <a:cubicBezTo>
                    <a:pt x="4425" y="1167"/>
                    <a:pt x="4400" y="1177"/>
                    <a:pt x="4380" y="1199"/>
                  </a:cubicBezTo>
                  <a:cubicBezTo>
                    <a:pt x="4101" y="1517"/>
                    <a:pt x="3876" y="1884"/>
                    <a:pt x="3715" y="2284"/>
                  </a:cubicBezTo>
                  <a:cubicBezTo>
                    <a:pt x="3654" y="2434"/>
                    <a:pt x="3600" y="2591"/>
                    <a:pt x="3561" y="2751"/>
                  </a:cubicBezTo>
                  <a:cubicBezTo>
                    <a:pt x="3555" y="2773"/>
                    <a:pt x="3536" y="2783"/>
                    <a:pt x="3518" y="2783"/>
                  </a:cubicBezTo>
                  <a:cubicBezTo>
                    <a:pt x="3499" y="2783"/>
                    <a:pt x="3480" y="2772"/>
                    <a:pt x="3474" y="2749"/>
                  </a:cubicBezTo>
                  <a:cubicBezTo>
                    <a:pt x="3444" y="2607"/>
                    <a:pt x="3404" y="2393"/>
                    <a:pt x="3382" y="2149"/>
                  </a:cubicBezTo>
                  <a:cubicBezTo>
                    <a:pt x="3378" y="2107"/>
                    <a:pt x="3343" y="2081"/>
                    <a:pt x="3308" y="2081"/>
                  </a:cubicBezTo>
                  <a:cubicBezTo>
                    <a:pt x="3289" y="2081"/>
                    <a:pt x="3270" y="2089"/>
                    <a:pt x="3255" y="2105"/>
                  </a:cubicBezTo>
                  <a:cubicBezTo>
                    <a:pt x="3253" y="2108"/>
                    <a:pt x="3250" y="2110"/>
                    <a:pt x="3248" y="2114"/>
                  </a:cubicBezTo>
                  <a:cubicBezTo>
                    <a:pt x="2834" y="2553"/>
                    <a:pt x="2522" y="3075"/>
                    <a:pt x="2326" y="3644"/>
                  </a:cubicBezTo>
                  <a:cubicBezTo>
                    <a:pt x="2199" y="4016"/>
                    <a:pt x="2067" y="4461"/>
                    <a:pt x="2008" y="4860"/>
                  </a:cubicBezTo>
                  <a:cubicBezTo>
                    <a:pt x="2006" y="4876"/>
                    <a:pt x="1993" y="4884"/>
                    <a:pt x="1980" y="4884"/>
                  </a:cubicBezTo>
                  <a:cubicBezTo>
                    <a:pt x="1967" y="4884"/>
                    <a:pt x="1953" y="4875"/>
                    <a:pt x="1953" y="4857"/>
                  </a:cubicBezTo>
                  <a:cubicBezTo>
                    <a:pt x="1946" y="4660"/>
                    <a:pt x="1940" y="4404"/>
                    <a:pt x="1947" y="4121"/>
                  </a:cubicBezTo>
                  <a:cubicBezTo>
                    <a:pt x="1947" y="4077"/>
                    <a:pt x="1912" y="4051"/>
                    <a:pt x="1876" y="4051"/>
                  </a:cubicBezTo>
                  <a:cubicBezTo>
                    <a:pt x="1853" y="4051"/>
                    <a:pt x="1831" y="4062"/>
                    <a:pt x="1818" y="4086"/>
                  </a:cubicBezTo>
                  <a:cubicBezTo>
                    <a:pt x="753" y="6056"/>
                    <a:pt x="759" y="7754"/>
                    <a:pt x="1" y="8514"/>
                  </a:cubicBezTo>
                  <a:cubicBezTo>
                    <a:pt x="731" y="7783"/>
                    <a:pt x="2328" y="7762"/>
                    <a:pt x="4201" y="6815"/>
                  </a:cubicBezTo>
                  <a:cubicBezTo>
                    <a:pt x="4333" y="6748"/>
                    <a:pt x="4315" y="6556"/>
                    <a:pt x="4175" y="6513"/>
                  </a:cubicBezTo>
                  <a:cubicBezTo>
                    <a:pt x="3957" y="6447"/>
                    <a:pt x="3788" y="6378"/>
                    <a:pt x="3671" y="6322"/>
                  </a:cubicBezTo>
                  <a:cubicBezTo>
                    <a:pt x="3618" y="6296"/>
                    <a:pt x="3634" y="6216"/>
                    <a:pt x="3693" y="6215"/>
                  </a:cubicBezTo>
                  <a:cubicBezTo>
                    <a:pt x="3875" y="6209"/>
                    <a:pt x="4160" y="6180"/>
                    <a:pt x="4538" y="6082"/>
                  </a:cubicBezTo>
                  <a:cubicBezTo>
                    <a:pt x="5055" y="5949"/>
                    <a:pt x="5544" y="5737"/>
                    <a:pt x="5991" y="5458"/>
                  </a:cubicBezTo>
                  <a:cubicBezTo>
                    <a:pt x="6083" y="5401"/>
                    <a:pt x="6041" y="5259"/>
                    <a:pt x="5934" y="5259"/>
                  </a:cubicBezTo>
                  <a:cubicBezTo>
                    <a:pt x="5933" y="5259"/>
                    <a:pt x="5932" y="5259"/>
                    <a:pt x="5930" y="5259"/>
                  </a:cubicBezTo>
                  <a:cubicBezTo>
                    <a:pt x="5843" y="5262"/>
                    <a:pt x="5758" y="5263"/>
                    <a:pt x="5678" y="5263"/>
                  </a:cubicBezTo>
                  <a:cubicBezTo>
                    <a:pt x="5475" y="5263"/>
                    <a:pt x="5297" y="5256"/>
                    <a:pt x="5158" y="5249"/>
                  </a:cubicBezTo>
                  <a:cubicBezTo>
                    <a:pt x="5111" y="5247"/>
                    <a:pt x="5106" y="5181"/>
                    <a:pt x="5152" y="5171"/>
                  </a:cubicBezTo>
                  <a:cubicBezTo>
                    <a:pt x="5394" y="5115"/>
                    <a:pt x="5771" y="5015"/>
                    <a:pt x="6217" y="4846"/>
                  </a:cubicBezTo>
                  <a:cubicBezTo>
                    <a:pt x="6884" y="4594"/>
                    <a:pt x="7460" y="4147"/>
                    <a:pt x="7866" y="3563"/>
                  </a:cubicBezTo>
                  <a:cubicBezTo>
                    <a:pt x="7883" y="3539"/>
                    <a:pt x="7896" y="3518"/>
                    <a:pt x="7906" y="3502"/>
                  </a:cubicBezTo>
                  <a:cubicBezTo>
                    <a:pt x="8454" y="2628"/>
                    <a:pt x="8585" y="1871"/>
                    <a:pt x="8474" y="1225"/>
                  </a:cubicBezTo>
                  <a:cubicBezTo>
                    <a:pt x="8367" y="612"/>
                    <a:pt x="7883" y="135"/>
                    <a:pt x="7268" y="35"/>
                  </a:cubicBezTo>
                  <a:cubicBezTo>
                    <a:pt x="7135" y="12"/>
                    <a:pt x="6997" y="0"/>
                    <a:pt x="68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09"/>
            <p:cNvSpPr/>
            <p:nvPr/>
          </p:nvSpPr>
          <p:spPr>
            <a:xfrm>
              <a:off x="2962950" y="3055125"/>
              <a:ext cx="205275" cy="204550"/>
            </a:xfrm>
            <a:custGeom>
              <a:avLst/>
              <a:gdLst/>
              <a:ahLst/>
              <a:cxnLst/>
              <a:rect l="l" t="t" r="r" b="b"/>
              <a:pathLst>
                <a:path w="8211" h="8182" extrusionOk="0">
                  <a:moveTo>
                    <a:pt x="8048" y="0"/>
                  </a:moveTo>
                  <a:cubicBezTo>
                    <a:pt x="8010" y="0"/>
                    <a:pt x="7972" y="15"/>
                    <a:pt x="7943" y="44"/>
                  </a:cubicBezTo>
                  <a:lnTo>
                    <a:pt x="60" y="7927"/>
                  </a:lnTo>
                  <a:cubicBezTo>
                    <a:pt x="1" y="7986"/>
                    <a:pt x="1" y="8079"/>
                    <a:pt x="60" y="8137"/>
                  </a:cubicBezTo>
                  <a:cubicBezTo>
                    <a:pt x="88" y="8167"/>
                    <a:pt x="126" y="8181"/>
                    <a:pt x="165" y="8181"/>
                  </a:cubicBezTo>
                  <a:cubicBezTo>
                    <a:pt x="204" y="8181"/>
                    <a:pt x="241" y="8166"/>
                    <a:pt x="268" y="8137"/>
                  </a:cubicBezTo>
                  <a:lnTo>
                    <a:pt x="8153" y="254"/>
                  </a:lnTo>
                  <a:cubicBezTo>
                    <a:pt x="8210" y="195"/>
                    <a:pt x="8210" y="101"/>
                    <a:pt x="8153" y="44"/>
                  </a:cubicBezTo>
                  <a:cubicBezTo>
                    <a:pt x="8124" y="15"/>
                    <a:pt x="8086" y="0"/>
                    <a:pt x="8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5" name="Google Shape;3285;p109"/>
          <p:cNvGrpSpPr/>
          <p:nvPr/>
        </p:nvGrpSpPr>
        <p:grpSpPr>
          <a:xfrm>
            <a:off x="4404247" y="3067800"/>
            <a:ext cx="251753" cy="392551"/>
            <a:chOff x="5014450" y="2997200"/>
            <a:chExt cx="251175" cy="391650"/>
          </a:xfrm>
        </p:grpSpPr>
        <p:sp>
          <p:nvSpPr>
            <p:cNvPr id="3286" name="Google Shape;3286;p109"/>
            <p:cNvSpPr/>
            <p:nvPr/>
          </p:nvSpPr>
          <p:spPr>
            <a:xfrm>
              <a:off x="5035300" y="3169800"/>
              <a:ext cx="12150" cy="17625"/>
            </a:xfrm>
            <a:custGeom>
              <a:avLst/>
              <a:gdLst/>
              <a:ahLst/>
              <a:cxnLst/>
              <a:rect l="l" t="t" r="r" b="b"/>
              <a:pathLst>
                <a:path w="486" h="705" extrusionOk="0">
                  <a:moveTo>
                    <a:pt x="243" y="0"/>
                  </a:moveTo>
                  <a:cubicBezTo>
                    <a:pt x="109" y="0"/>
                    <a:pt x="1" y="79"/>
                    <a:pt x="1" y="179"/>
                  </a:cubicBezTo>
                  <a:lnTo>
                    <a:pt x="1" y="526"/>
                  </a:lnTo>
                  <a:cubicBezTo>
                    <a:pt x="1" y="625"/>
                    <a:pt x="109" y="705"/>
                    <a:pt x="243" y="705"/>
                  </a:cubicBezTo>
                  <a:cubicBezTo>
                    <a:pt x="376" y="705"/>
                    <a:pt x="486" y="626"/>
                    <a:pt x="484" y="526"/>
                  </a:cubicBezTo>
                  <a:lnTo>
                    <a:pt x="484" y="179"/>
                  </a:lnTo>
                  <a:cubicBezTo>
                    <a:pt x="484" y="80"/>
                    <a:pt x="376" y="0"/>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09"/>
            <p:cNvSpPr/>
            <p:nvPr/>
          </p:nvSpPr>
          <p:spPr>
            <a:xfrm>
              <a:off x="5019575" y="3163900"/>
              <a:ext cx="35100" cy="15250"/>
            </a:xfrm>
            <a:custGeom>
              <a:avLst/>
              <a:gdLst/>
              <a:ahLst/>
              <a:cxnLst/>
              <a:rect l="l" t="t" r="r" b="b"/>
              <a:pathLst>
                <a:path w="1404" h="610" extrusionOk="0">
                  <a:moveTo>
                    <a:pt x="1145" y="0"/>
                  </a:moveTo>
                  <a:cubicBezTo>
                    <a:pt x="1134" y="0"/>
                    <a:pt x="1123" y="1"/>
                    <a:pt x="1111" y="3"/>
                  </a:cubicBezTo>
                  <a:lnTo>
                    <a:pt x="226" y="126"/>
                  </a:lnTo>
                  <a:cubicBezTo>
                    <a:pt x="93" y="145"/>
                    <a:pt x="0" y="267"/>
                    <a:pt x="19" y="400"/>
                  </a:cubicBezTo>
                  <a:cubicBezTo>
                    <a:pt x="35" y="522"/>
                    <a:pt x="138" y="610"/>
                    <a:pt x="257" y="610"/>
                  </a:cubicBezTo>
                  <a:cubicBezTo>
                    <a:pt x="268" y="610"/>
                    <a:pt x="280" y="608"/>
                    <a:pt x="292" y="607"/>
                  </a:cubicBezTo>
                  <a:lnTo>
                    <a:pt x="1178" y="483"/>
                  </a:lnTo>
                  <a:cubicBezTo>
                    <a:pt x="1311" y="464"/>
                    <a:pt x="1404" y="342"/>
                    <a:pt x="1385" y="209"/>
                  </a:cubicBezTo>
                  <a:cubicBezTo>
                    <a:pt x="1368" y="88"/>
                    <a:pt x="1264" y="0"/>
                    <a:pt x="1145"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09"/>
            <p:cNvSpPr/>
            <p:nvPr/>
          </p:nvSpPr>
          <p:spPr>
            <a:xfrm>
              <a:off x="5038450" y="3116950"/>
              <a:ext cx="147050" cy="177950"/>
            </a:xfrm>
            <a:custGeom>
              <a:avLst/>
              <a:gdLst/>
              <a:ahLst/>
              <a:cxnLst/>
              <a:rect l="l" t="t" r="r" b="b"/>
              <a:pathLst>
                <a:path w="5882" h="7118" extrusionOk="0">
                  <a:moveTo>
                    <a:pt x="0" y="1"/>
                  </a:moveTo>
                  <a:lnTo>
                    <a:pt x="89" y="864"/>
                  </a:lnTo>
                  <a:lnTo>
                    <a:pt x="72" y="1796"/>
                  </a:lnTo>
                  <a:lnTo>
                    <a:pt x="16" y="4866"/>
                  </a:lnTo>
                  <a:lnTo>
                    <a:pt x="1118" y="4866"/>
                  </a:lnTo>
                  <a:lnTo>
                    <a:pt x="704" y="6941"/>
                  </a:lnTo>
                  <a:lnTo>
                    <a:pt x="4050" y="7118"/>
                  </a:lnTo>
                  <a:lnTo>
                    <a:pt x="5882" y="2855"/>
                  </a:lnTo>
                  <a:lnTo>
                    <a:pt x="4897" y="77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09"/>
            <p:cNvSpPr/>
            <p:nvPr/>
          </p:nvSpPr>
          <p:spPr>
            <a:xfrm>
              <a:off x="5038450" y="3116950"/>
              <a:ext cx="133000" cy="72250"/>
            </a:xfrm>
            <a:custGeom>
              <a:avLst/>
              <a:gdLst/>
              <a:ahLst/>
              <a:cxnLst/>
              <a:rect l="l" t="t" r="r" b="b"/>
              <a:pathLst>
                <a:path w="5320" h="2890" extrusionOk="0">
                  <a:moveTo>
                    <a:pt x="0" y="1"/>
                  </a:moveTo>
                  <a:lnTo>
                    <a:pt x="89" y="864"/>
                  </a:lnTo>
                  <a:lnTo>
                    <a:pt x="72" y="1796"/>
                  </a:lnTo>
                  <a:lnTo>
                    <a:pt x="5320" y="2890"/>
                  </a:lnTo>
                  <a:lnTo>
                    <a:pt x="4897" y="77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09"/>
            <p:cNvSpPr/>
            <p:nvPr/>
          </p:nvSpPr>
          <p:spPr>
            <a:xfrm>
              <a:off x="5160825" y="3113600"/>
              <a:ext cx="104800" cy="275250"/>
            </a:xfrm>
            <a:custGeom>
              <a:avLst/>
              <a:gdLst/>
              <a:ahLst/>
              <a:cxnLst/>
              <a:rect l="l" t="t" r="r" b="b"/>
              <a:pathLst>
                <a:path w="4192" h="11010" extrusionOk="0">
                  <a:moveTo>
                    <a:pt x="1" y="0"/>
                  </a:moveTo>
                  <a:lnTo>
                    <a:pt x="1" y="9069"/>
                  </a:lnTo>
                  <a:cubicBezTo>
                    <a:pt x="1" y="10140"/>
                    <a:pt x="868" y="11009"/>
                    <a:pt x="1941" y="11009"/>
                  </a:cubicBezTo>
                  <a:lnTo>
                    <a:pt x="1982" y="11009"/>
                  </a:lnTo>
                  <a:cubicBezTo>
                    <a:pt x="3203" y="11009"/>
                    <a:pt x="4191" y="10020"/>
                    <a:pt x="4191" y="8800"/>
                  </a:cubicBezTo>
                  <a:cubicBezTo>
                    <a:pt x="3348" y="8800"/>
                    <a:pt x="2664" y="8116"/>
                    <a:pt x="2664" y="7272"/>
                  </a:cubicBezTo>
                  <a:lnTo>
                    <a:pt x="2664" y="257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09"/>
            <p:cNvSpPr/>
            <p:nvPr/>
          </p:nvSpPr>
          <p:spPr>
            <a:xfrm>
              <a:off x="5038800" y="3096750"/>
              <a:ext cx="162525" cy="280850"/>
            </a:xfrm>
            <a:custGeom>
              <a:avLst/>
              <a:gdLst/>
              <a:ahLst/>
              <a:cxnLst/>
              <a:rect l="l" t="t" r="r" b="b"/>
              <a:pathLst>
                <a:path w="6501" h="11234" extrusionOk="0">
                  <a:moveTo>
                    <a:pt x="4105" y="0"/>
                  </a:moveTo>
                  <a:lnTo>
                    <a:pt x="4105" y="4275"/>
                  </a:lnTo>
                  <a:cubicBezTo>
                    <a:pt x="4105" y="5048"/>
                    <a:pt x="3478" y="5674"/>
                    <a:pt x="2706" y="5674"/>
                  </a:cubicBezTo>
                  <a:lnTo>
                    <a:pt x="941" y="5674"/>
                  </a:lnTo>
                  <a:lnTo>
                    <a:pt x="843" y="6256"/>
                  </a:lnTo>
                  <a:lnTo>
                    <a:pt x="761" y="6740"/>
                  </a:lnTo>
                  <a:lnTo>
                    <a:pt x="1" y="11234"/>
                  </a:lnTo>
                  <a:cubicBezTo>
                    <a:pt x="14" y="11234"/>
                    <a:pt x="27" y="11234"/>
                    <a:pt x="41" y="11234"/>
                  </a:cubicBezTo>
                  <a:cubicBezTo>
                    <a:pt x="3605" y="11234"/>
                    <a:pt x="6500" y="8342"/>
                    <a:pt x="6500" y="4773"/>
                  </a:cubicBezTo>
                  <a:lnTo>
                    <a:pt x="6500" y="809"/>
                  </a:lnTo>
                  <a:lnTo>
                    <a:pt x="4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09"/>
            <p:cNvSpPr/>
            <p:nvPr/>
          </p:nvSpPr>
          <p:spPr>
            <a:xfrm>
              <a:off x="5036025" y="2997200"/>
              <a:ext cx="195750" cy="163250"/>
            </a:xfrm>
            <a:custGeom>
              <a:avLst/>
              <a:gdLst/>
              <a:ahLst/>
              <a:cxnLst/>
              <a:rect l="l" t="t" r="r" b="b"/>
              <a:pathLst>
                <a:path w="7830" h="6530" extrusionOk="0">
                  <a:moveTo>
                    <a:pt x="6430" y="0"/>
                  </a:moveTo>
                  <a:cubicBezTo>
                    <a:pt x="6356" y="0"/>
                    <a:pt x="6280" y="7"/>
                    <a:pt x="6203" y="20"/>
                  </a:cubicBezTo>
                  <a:cubicBezTo>
                    <a:pt x="1536" y="835"/>
                    <a:pt x="1" y="3575"/>
                    <a:pt x="1" y="3575"/>
                  </a:cubicBezTo>
                  <a:lnTo>
                    <a:pt x="4635" y="5337"/>
                  </a:lnTo>
                  <a:lnTo>
                    <a:pt x="7769" y="6530"/>
                  </a:lnTo>
                  <a:cubicBezTo>
                    <a:pt x="6919" y="4866"/>
                    <a:pt x="7205" y="3006"/>
                    <a:pt x="7637" y="1664"/>
                  </a:cubicBezTo>
                  <a:cubicBezTo>
                    <a:pt x="7829" y="1066"/>
                    <a:pt x="7561" y="476"/>
                    <a:pt x="7088" y="186"/>
                  </a:cubicBezTo>
                  <a:cubicBezTo>
                    <a:pt x="6896" y="68"/>
                    <a:pt x="6672" y="0"/>
                    <a:pt x="6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09"/>
            <p:cNvSpPr/>
            <p:nvPr/>
          </p:nvSpPr>
          <p:spPr>
            <a:xfrm>
              <a:off x="5132075" y="3001825"/>
              <a:ext cx="99700" cy="158625"/>
            </a:xfrm>
            <a:custGeom>
              <a:avLst/>
              <a:gdLst/>
              <a:ahLst/>
              <a:cxnLst/>
              <a:rect l="l" t="t" r="r" b="b"/>
              <a:pathLst>
                <a:path w="3988" h="6345" extrusionOk="0">
                  <a:moveTo>
                    <a:pt x="3246" y="1"/>
                  </a:moveTo>
                  <a:cubicBezTo>
                    <a:pt x="3246" y="1"/>
                    <a:pt x="1" y="2203"/>
                    <a:pt x="793" y="5152"/>
                  </a:cubicBezTo>
                  <a:lnTo>
                    <a:pt x="3927" y="6345"/>
                  </a:lnTo>
                  <a:cubicBezTo>
                    <a:pt x="3077" y="4681"/>
                    <a:pt x="3363" y="2821"/>
                    <a:pt x="3795" y="1479"/>
                  </a:cubicBezTo>
                  <a:cubicBezTo>
                    <a:pt x="3987" y="881"/>
                    <a:pt x="3719" y="291"/>
                    <a:pt x="3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09"/>
            <p:cNvSpPr/>
            <p:nvPr/>
          </p:nvSpPr>
          <p:spPr>
            <a:xfrm>
              <a:off x="5014450" y="3085475"/>
              <a:ext cx="243275" cy="105250"/>
            </a:xfrm>
            <a:custGeom>
              <a:avLst/>
              <a:gdLst/>
              <a:ahLst/>
              <a:cxnLst/>
              <a:rect l="l" t="t" r="r" b="b"/>
              <a:pathLst>
                <a:path w="9731" h="4210" extrusionOk="0">
                  <a:moveTo>
                    <a:pt x="538" y="1"/>
                  </a:moveTo>
                  <a:cubicBezTo>
                    <a:pt x="242" y="1"/>
                    <a:pt x="0" y="254"/>
                    <a:pt x="25" y="558"/>
                  </a:cubicBezTo>
                  <a:lnTo>
                    <a:pt x="107" y="1563"/>
                  </a:lnTo>
                  <a:cubicBezTo>
                    <a:pt x="127" y="1793"/>
                    <a:pt x="310" y="1974"/>
                    <a:pt x="539" y="1990"/>
                  </a:cubicBezTo>
                  <a:cubicBezTo>
                    <a:pt x="1491" y="2061"/>
                    <a:pt x="4032" y="2312"/>
                    <a:pt x="6788" y="3122"/>
                  </a:cubicBezTo>
                  <a:cubicBezTo>
                    <a:pt x="7761" y="3409"/>
                    <a:pt x="8763" y="3765"/>
                    <a:pt x="9731" y="4210"/>
                  </a:cubicBezTo>
                  <a:cubicBezTo>
                    <a:pt x="8793" y="2810"/>
                    <a:pt x="7143" y="1856"/>
                    <a:pt x="5463" y="1209"/>
                  </a:cubicBezTo>
                  <a:cubicBezTo>
                    <a:pt x="5458" y="1207"/>
                    <a:pt x="5453" y="1206"/>
                    <a:pt x="5447" y="1203"/>
                  </a:cubicBezTo>
                  <a:cubicBezTo>
                    <a:pt x="5431" y="1197"/>
                    <a:pt x="5413" y="1191"/>
                    <a:pt x="5396" y="1184"/>
                  </a:cubicBezTo>
                  <a:cubicBezTo>
                    <a:pt x="5393" y="1183"/>
                    <a:pt x="5390" y="1182"/>
                    <a:pt x="5389" y="1182"/>
                  </a:cubicBezTo>
                  <a:cubicBezTo>
                    <a:pt x="3491" y="462"/>
                    <a:pt x="1572" y="136"/>
                    <a:pt x="609" y="6"/>
                  </a:cubicBezTo>
                  <a:cubicBezTo>
                    <a:pt x="585" y="2"/>
                    <a:pt x="561" y="1"/>
                    <a:pt x="538"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09"/>
            <p:cNvSpPr/>
            <p:nvPr/>
          </p:nvSpPr>
          <p:spPr>
            <a:xfrm>
              <a:off x="5074475" y="3163600"/>
              <a:ext cx="12175" cy="23825"/>
            </a:xfrm>
            <a:custGeom>
              <a:avLst/>
              <a:gdLst/>
              <a:ahLst/>
              <a:cxnLst/>
              <a:rect l="l" t="t" r="r" b="b"/>
              <a:pathLst>
                <a:path w="487" h="953" extrusionOk="0">
                  <a:moveTo>
                    <a:pt x="243" y="0"/>
                  </a:moveTo>
                  <a:cubicBezTo>
                    <a:pt x="109" y="0"/>
                    <a:pt x="1" y="108"/>
                    <a:pt x="1" y="242"/>
                  </a:cubicBezTo>
                  <a:lnTo>
                    <a:pt x="1" y="711"/>
                  </a:lnTo>
                  <a:cubicBezTo>
                    <a:pt x="1" y="845"/>
                    <a:pt x="109" y="953"/>
                    <a:pt x="243" y="953"/>
                  </a:cubicBezTo>
                  <a:cubicBezTo>
                    <a:pt x="376" y="953"/>
                    <a:pt x="484" y="845"/>
                    <a:pt x="487" y="711"/>
                  </a:cubicBezTo>
                  <a:lnTo>
                    <a:pt x="487" y="242"/>
                  </a:lnTo>
                  <a:cubicBezTo>
                    <a:pt x="487" y="108"/>
                    <a:pt x="376" y="0"/>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09"/>
            <p:cNvSpPr/>
            <p:nvPr/>
          </p:nvSpPr>
          <p:spPr>
            <a:xfrm>
              <a:off x="5057850" y="3253100"/>
              <a:ext cx="20125" cy="12150"/>
            </a:xfrm>
            <a:custGeom>
              <a:avLst/>
              <a:gdLst/>
              <a:ahLst/>
              <a:cxnLst/>
              <a:rect l="l" t="t" r="r" b="b"/>
              <a:pathLst>
                <a:path w="805" h="486" extrusionOk="0">
                  <a:moveTo>
                    <a:pt x="83" y="1"/>
                  </a:moveTo>
                  <a:lnTo>
                    <a:pt x="0" y="485"/>
                  </a:lnTo>
                  <a:lnTo>
                    <a:pt x="562" y="485"/>
                  </a:lnTo>
                  <a:cubicBezTo>
                    <a:pt x="697" y="485"/>
                    <a:pt x="805" y="377"/>
                    <a:pt x="805" y="244"/>
                  </a:cubicBezTo>
                  <a:cubicBezTo>
                    <a:pt x="805" y="110"/>
                    <a:pt x="696" y="2"/>
                    <a:pt x="562"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09"/>
            <p:cNvSpPr/>
            <p:nvPr/>
          </p:nvSpPr>
          <p:spPr>
            <a:xfrm>
              <a:off x="5149125" y="3115000"/>
              <a:ext cx="50" cy="25"/>
            </a:xfrm>
            <a:custGeom>
              <a:avLst/>
              <a:gdLst/>
              <a:ahLst/>
              <a:cxnLst/>
              <a:rect l="l" t="t" r="r" b="b"/>
              <a:pathLst>
                <a:path w="2" h="1" extrusionOk="0">
                  <a:moveTo>
                    <a:pt x="2" y="1"/>
                  </a:moveTo>
                  <a:lnTo>
                    <a:pt x="2" y="1"/>
                  </a:lnTo>
                  <a:cubicBezTo>
                    <a:pt x="1" y="1"/>
                    <a:pt x="1" y="1"/>
                    <a:pt x="2" y="1"/>
                  </a:cubicBezTo>
                  <a:close/>
                  <a:moveTo>
                    <a:pt x="2" y="1"/>
                  </a:move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09"/>
            <p:cNvSpPr/>
            <p:nvPr/>
          </p:nvSpPr>
          <p:spPr>
            <a:xfrm>
              <a:off x="5151000" y="3115750"/>
              <a:ext cx="106725" cy="75000"/>
            </a:xfrm>
            <a:custGeom>
              <a:avLst/>
              <a:gdLst/>
              <a:ahLst/>
              <a:cxnLst/>
              <a:rect l="l" t="t" r="r" b="b"/>
              <a:pathLst>
                <a:path w="4269" h="3000" extrusionOk="0">
                  <a:moveTo>
                    <a:pt x="1" y="1"/>
                  </a:moveTo>
                  <a:lnTo>
                    <a:pt x="1" y="1"/>
                  </a:lnTo>
                  <a:cubicBezTo>
                    <a:pt x="304" y="124"/>
                    <a:pt x="1415" y="664"/>
                    <a:pt x="1325" y="1913"/>
                  </a:cubicBezTo>
                  <a:cubicBezTo>
                    <a:pt x="2299" y="2198"/>
                    <a:pt x="3300" y="2556"/>
                    <a:pt x="4269" y="3000"/>
                  </a:cubicBezTo>
                  <a:cubicBezTo>
                    <a:pt x="3331" y="1600"/>
                    <a:pt x="1681" y="646"/>
                    <a:pt x="1"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09"/>
            <p:cNvSpPr/>
            <p:nvPr/>
          </p:nvSpPr>
          <p:spPr>
            <a:xfrm>
              <a:off x="5061275" y="3161800"/>
              <a:ext cx="50300" cy="17350"/>
            </a:xfrm>
            <a:custGeom>
              <a:avLst/>
              <a:gdLst/>
              <a:ahLst/>
              <a:cxnLst/>
              <a:rect l="l" t="t" r="r" b="b"/>
              <a:pathLst>
                <a:path w="2012" h="694" extrusionOk="0">
                  <a:moveTo>
                    <a:pt x="260" y="0"/>
                  </a:moveTo>
                  <a:cubicBezTo>
                    <a:pt x="139" y="0"/>
                    <a:pt x="35" y="88"/>
                    <a:pt x="19" y="210"/>
                  </a:cubicBezTo>
                  <a:cubicBezTo>
                    <a:pt x="0" y="342"/>
                    <a:pt x="94" y="465"/>
                    <a:pt x="225" y="484"/>
                  </a:cubicBezTo>
                  <a:lnTo>
                    <a:pt x="1720" y="691"/>
                  </a:lnTo>
                  <a:cubicBezTo>
                    <a:pt x="1732" y="692"/>
                    <a:pt x="1742" y="694"/>
                    <a:pt x="1753" y="694"/>
                  </a:cubicBezTo>
                  <a:cubicBezTo>
                    <a:pt x="1874" y="694"/>
                    <a:pt x="1978" y="606"/>
                    <a:pt x="1994" y="484"/>
                  </a:cubicBezTo>
                  <a:cubicBezTo>
                    <a:pt x="2012" y="350"/>
                    <a:pt x="1919" y="228"/>
                    <a:pt x="1787" y="210"/>
                  </a:cubicBezTo>
                  <a:lnTo>
                    <a:pt x="292" y="2"/>
                  </a:lnTo>
                  <a:cubicBezTo>
                    <a:pt x="281" y="1"/>
                    <a:pt x="271" y="0"/>
                    <a:pt x="260"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0" name="Google Shape;3300;p109"/>
          <p:cNvGrpSpPr/>
          <p:nvPr/>
        </p:nvGrpSpPr>
        <p:grpSpPr>
          <a:xfrm>
            <a:off x="5087968" y="2416001"/>
            <a:ext cx="392801" cy="392601"/>
            <a:chOff x="6008200" y="2997175"/>
            <a:chExt cx="391900" cy="391700"/>
          </a:xfrm>
        </p:grpSpPr>
        <p:sp>
          <p:nvSpPr>
            <p:cNvPr id="3301" name="Google Shape;3301;p109"/>
            <p:cNvSpPr/>
            <p:nvPr/>
          </p:nvSpPr>
          <p:spPr>
            <a:xfrm>
              <a:off x="6008200" y="2997175"/>
              <a:ext cx="151525" cy="132400"/>
            </a:xfrm>
            <a:custGeom>
              <a:avLst/>
              <a:gdLst/>
              <a:ahLst/>
              <a:cxnLst/>
              <a:rect l="l" t="t" r="r" b="b"/>
              <a:pathLst>
                <a:path w="6061" h="5296" extrusionOk="0">
                  <a:moveTo>
                    <a:pt x="3032" y="711"/>
                  </a:moveTo>
                  <a:lnTo>
                    <a:pt x="5405" y="4822"/>
                  </a:lnTo>
                  <a:lnTo>
                    <a:pt x="658" y="4822"/>
                  </a:lnTo>
                  <a:lnTo>
                    <a:pt x="3032" y="711"/>
                  </a:lnTo>
                  <a:close/>
                  <a:moveTo>
                    <a:pt x="3030" y="0"/>
                  </a:moveTo>
                  <a:cubicBezTo>
                    <a:pt x="2947" y="0"/>
                    <a:pt x="2869" y="45"/>
                    <a:pt x="2827" y="119"/>
                  </a:cubicBezTo>
                  <a:lnTo>
                    <a:pt x="44" y="4940"/>
                  </a:lnTo>
                  <a:cubicBezTo>
                    <a:pt x="0" y="5013"/>
                    <a:pt x="0" y="5104"/>
                    <a:pt x="44" y="5177"/>
                  </a:cubicBezTo>
                  <a:cubicBezTo>
                    <a:pt x="85" y="5250"/>
                    <a:pt x="163" y="5295"/>
                    <a:pt x="247" y="5295"/>
                  </a:cubicBezTo>
                  <a:lnTo>
                    <a:pt x="5816" y="5295"/>
                  </a:lnTo>
                  <a:cubicBezTo>
                    <a:pt x="5899" y="5295"/>
                    <a:pt x="5977" y="5250"/>
                    <a:pt x="6018" y="5177"/>
                  </a:cubicBezTo>
                  <a:cubicBezTo>
                    <a:pt x="6060" y="5104"/>
                    <a:pt x="6060" y="5013"/>
                    <a:pt x="6018" y="4940"/>
                  </a:cubicBezTo>
                  <a:lnTo>
                    <a:pt x="3235" y="119"/>
                  </a:lnTo>
                  <a:cubicBezTo>
                    <a:pt x="3194" y="45"/>
                    <a:pt x="3116" y="0"/>
                    <a:pt x="3030"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09"/>
            <p:cNvSpPr/>
            <p:nvPr/>
          </p:nvSpPr>
          <p:spPr>
            <a:xfrm>
              <a:off x="6008200" y="3037350"/>
              <a:ext cx="151550" cy="132400"/>
            </a:xfrm>
            <a:custGeom>
              <a:avLst/>
              <a:gdLst/>
              <a:ahLst/>
              <a:cxnLst/>
              <a:rect l="l" t="t" r="r" b="b"/>
              <a:pathLst>
                <a:path w="6062" h="5296" extrusionOk="0">
                  <a:moveTo>
                    <a:pt x="5404" y="474"/>
                  </a:moveTo>
                  <a:lnTo>
                    <a:pt x="3030" y="4584"/>
                  </a:lnTo>
                  <a:lnTo>
                    <a:pt x="658" y="474"/>
                  </a:lnTo>
                  <a:close/>
                  <a:moveTo>
                    <a:pt x="247" y="0"/>
                  </a:moveTo>
                  <a:cubicBezTo>
                    <a:pt x="164" y="0"/>
                    <a:pt x="86" y="46"/>
                    <a:pt x="44" y="119"/>
                  </a:cubicBezTo>
                  <a:cubicBezTo>
                    <a:pt x="0" y="192"/>
                    <a:pt x="0" y="282"/>
                    <a:pt x="44" y="355"/>
                  </a:cubicBezTo>
                  <a:lnTo>
                    <a:pt x="2827" y="5177"/>
                  </a:lnTo>
                  <a:cubicBezTo>
                    <a:pt x="2867" y="5251"/>
                    <a:pt x="2946" y="5295"/>
                    <a:pt x="3030" y="5295"/>
                  </a:cubicBezTo>
                  <a:cubicBezTo>
                    <a:pt x="3116" y="5295"/>
                    <a:pt x="3194" y="5251"/>
                    <a:pt x="3236" y="5177"/>
                  </a:cubicBezTo>
                  <a:lnTo>
                    <a:pt x="6019" y="355"/>
                  </a:lnTo>
                  <a:cubicBezTo>
                    <a:pt x="6061" y="282"/>
                    <a:pt x="6061" y="193"/>
                    <a:pt x="6019" y="119"/>
                  </a:cubicBezTo>
                  <a:cubicBezTo>
                    <a:pt x="5978" y="46"/>
                    <a:pt x="5900" y="0"/>
                    <a:pt x="5816" y="0"/>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09"/>
            <p:cNvSpPr/>
            <p:nvPr/>
          </p:nvSpPr>
          <p:spPr>
            <a:xfrm>
              <a:off x="6088300" y="3070875"/>
              <a:ext cx="242700" cy="304850"/>
            </a:xfrm>
            <a:custGeom>
              <a:avLst/>
              <a:gdLst/>
              <a:ahLst/>
              <a:cxnLst/>
              <a:rect l="l" t="t" r="r" b="b"/>
              <a:pathLst>
                <a:path w="9708" h="12194" extrusionOk="0">
                  <a:moveTo>
                    <a:pt x="3345" y="0"/>
                  </a:moveTo>
                  <a:lnTo>
                    <a:pt x="3345" y="2625"/>
                  </a:lnTo>
                  <a:lnTo>
                    <a:pt x="0" y="2625"/>
                  </a:lnTo>
                  <a:lnTo>
                    <a:pt x="0" y="5643"/>
                  </a:lnTo>
                  <a:lnTo>
                    <a:pt x="3345" y="5643"/>
                  </a:lnTo>
                  <a:lnTo>
                    <a:pt x="3345" y="12193"/>
                  </a:lnTo>
                  <a:lnTo>
                    <a:pt x="6363" y="12193"/>
                  </a:lnTo>
                  <a:lnTo>
                    <a:pt x="6363" y="5643"/>
                  </a:lnTo>
                  <a:lnTo>
                    <a:pt x="9708" y="5643"/>
                  </a:lnTo>
                  <a:lnTo>
                    <a:pt x="9708" y="2625"/>
                  </a:lnTo>
                  <a:lnTo>
                    <a:pt x="6363" y="2625"/>
                  </a:lnTo>
                  <a:lnTo>
                    <a:pt x="6363" y="0"/>
                  </a:ln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09"/>
            <p:cNvSpPr/>
            <p:nvPr/>
          </p:nvSpPr>
          <p:spPr>
            <a:xfrm>
              <a:off x="6113525" y="3096075"/>
              <a:ext cx="192250" cy="254375"/>
            </a:xfrm>
            <a:custGeom>
              <a:avLst/>
              <a:gdLst/>
              <a:ahLst/>
              <a:cxnLst/>
              <a:rect l="l" t="t" r="r" b="b"/>
              <a:pathLst>
                <a:path w="7690" h="10175" extrusionOk="0">
                  <a:moveTo>
                    <a:pt x="3347" y="0"/>
                  </a:moveTo>
                  <a:lnTo>
                    <a:pt x="3347" y="2625"/>
                  </a:lnTo>
                  <a:lnTo>
                    <a:pt x="1" y="2625"/>
                  </a:lnTo>
                  <a:lnTo>
                    <a:pt x="1" y="3623"/>
                  </a:lnTo>
                  <a:lnTo>
                    <a:pt x="3347" y="3623"/>
                  </a:lnTo>
                  <a:lnTo>
                    <a:pt x="3347" y="10174"/>
                  </a:lnTo>
                  <a:lnTo>
                    <a:pt x="4345" y="10174"/>
                  </a:lnTo>
                  <a:lnTo>
                    <a:pt x="4345" y="5026"/>
                  </a:lnTo>
                  <a:lnTo>
                    <a:pt x="4345" y="3623"/>
                  </a:lnTo>
                  <a:lnTo>
                    <a:pt x="7689" y="3623"/>
                  </a:lnTo>
                  <a:lnTo>
                    <a:pt x="7689" y="2625"/>
                  </a:lnTo>
                  <a:lnTo>
                    <a:pt x="4345" y="2625"/>
                  </a:lnTo>
                  <a:lnTo>
                    <a:pt x="4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09"/>
            <p:cNvSpPr/>
            <p:nvPr/>
          </p:nvSpPr>
          <p:spPr>
            <a:xfrm>
              <a:off x="6231700" y="3212475"/>
              <a:ext cx="141650" cy="176400"/>
            </a:xfrm>
            <a:custGeom>
              <a:avLst/>
              <a:gdLst/>
              <a:ahLst/>
              <a:cxnLst/>
              <a:rect l="l" t="t" r="r" b="b"/>
              <a:pathLst>
                <a:path w="5666" h="7056" extrusionOk="0">
                  <a:moveTo>
                    <a:pt x="3528" y="0"/>
                  </a:moveTo>
                  <a:cubicBezTo>
                    <a:pt x="1580" y="0"/>
                    <a:pt x="0" y="1579"/>
                    <a:pt x="0" y="3528"/>
                  </a:cubicBezTo>
                  <a:cubicBezTo>
                    <a:pt x="0" y="5476"/>
                    <a:pt x="1580" y="7055"/>
                    <a:pt x="3528" y="7055"/>
                  </a:cubicBezTo>
                  <a:cubicBezTo>
                    <a:pt x="4332" y="7055"/>
                    <a:pt x="5073" y="6787"/>
                    <a:pt x="5665" y="6334"/>
                  </a:cubicBezTo>
                  <a:lnTo>
                    <a:pt x="5665" y="6334"/>
                  </a:lnTo>
                  <a:cubicBezTo>
                    <a:pt x="5567" y="6343"/>
                    <a:pt x="5467" y="6349"/>
                    <a:pt x="5366" y="6349"/>
                  </a:cubicBezTo>
                  <a:cubicBezTo>
                    <a:pt x="3807" y="6349"/>
                    <a:pt x="2545" y="5086"/>
                    <a:pt x="2545" y="3528"/>
                  </a:cubicBezTo>
                  <a:cubicBezTo>
                    <a:pt x="2545" y="1968"/>
                    <a:pt x="3807" y="706"/>
                    <a:pt x="5366" y="706"/>
                  </a:cubicBezTo>
                  <a:cubicBezTo>
                    <a:pt x="5468" y="706"/>
                    <a:pt x="5568" y="711"/>
                    <a:pt x="5665" y="721"/>
                  </a:cubicBezTo>
                  <a:cubicBezTo>
                    <a:pt x="5073" y="269"/>
                    <a:pt x="4332" y="0"/>
                    <a:pt x="35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09"/>
            <p:cNvSpPr/>
            <p:nvPr/>
          </p:nvSpPr>
          <p:spPr>
            <a:xfrm>
              <a:off x="6327925" y="3265575"/>
              <a:ext cx="72175" cy="68700"/>
            </a:xfrm>
            <a:custGeom>
              <a:avLst/>
              <a:gdLst/>
              <a:ahLst/>
              <a:cxnLst/>
              <a:rect l="l" t="t" r="r" b="b"/>
              <a:pathLst>
                <a:path w="2887" h="2748" extrusionOk="0">
                  <a:moveTo>
                    <a:pt x="1443" y="1"/>
                  </a:moveTo>
                  <a:lnTo>
                    <a:pt x="998" y="904"/>
                  </a:lnTo>
                  <a:lnTo>
                    <a:pt x="0" y="1050"/>
                  </a:lnTo>
                  <a:lnTo>
                    <a:pt x="723" y="1753"/>
                  </a:lnTo>
                  <a:lnTo>
                    <a:pt x="551" y="2748"/>
                  </a:lnTo>
                  <a:lnTo>
                    <a:pt x="1444" y="2278"/>
                  </a:lnTo>
                  <a:lnTo>
                    <a:pt x="2336" y="2748"/>
                  </a:lnTo>
                  <a:lnTo>
                    <a:pt x="2165" y="1753"/>
                  </a:lnTo>
                  <a:lnTo>
                    <a:pt x="2886" y="1050"/>
                  </a:lnTo>
                  <a:lnTo>
                    <a:pt x="1888" y="904"/>
                  </a:lnTo>
                  <a:lnTo>
                    <a:pt x="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10"/>
        <p:cNvGrpSpPr/>
        <p:nvPr/>
      </p:nvGrpSpPr>
      <p:grpSpPr>
        <a:xfrm>
          <a:off x="0" y="0"/>
          <a:ext cx="0" cy="0"/>
          <a:chOff x="0" y="0"/>
          <a:chExt cx="0" cy="0"/>
        </a:xfrm>
      </p:grpSpPr>
      <p:pic>
        <p:nvPicPr>
          <p:cNvPr id="3311" name="Google Shape;3311;p110"/>
          <p:cNvPicPr preferRelativeResize="0"/>
          <p:nvPr/>
        </p:nvPicPr>
        <p:blipFill>
          <a:blip r:embed="rId3">
            <a:alphaModFix/>
          </a:blip>
          <a:stretch>
            <a:fillRect/>
          </a:stretch>
        </p:blipFill>
        <p:spPr>
          <a:xfrm rot="-9245353">
            <a:off x="2846862" y="1000839"/>
            <a:ext cx="1731677" cy="960897"/>
          </a:xfrm>
          <a:prstGeom prst="rect">
            <a:avLst/>
          </a:prstGeom>
          <a:noFill/>
          <a:ln>
            <a:noFill/>
          </a:ln>
          <a:effectLst>
            <a:outerShdw blurRad="14288" dist="28575" dir="5400000" algn="bl" rotWithShape="0">
              <a:srgbClr val="000000">
                <a:alpha val="9000"/>
              </a:srgbClr>
            </a:outerShdw>
          </a:effectLst>
        </p:spPr>
      </p:pic>
      <p:pic>
        <p:nvPicPr>
          <p:cNvPr id="3312" name="Google Shape;3312;p110"/>
          <p:cNvPicPr preferRelativeResize="0"/>
          <p:nvPr/>
        </p:nvPicPr>
        <p:blipFill>
          <a:blip r:embed="rId4">
            <a:alphaModFix/>
          </a:blip>
          <a:stretch>
            <a:fillRect/>
          </a:stretch>
        </p:blipFill>
        <p:spPr>
          <a:xfrm rot="-3791463">
            <a:off x="3353911" y="848456"/>
            <a:ext cx="814721" cy="1394571"/>
          </a:xfrm>
          <a:prstGeom prst="rect">
            <a:avLst/>
          </a:prstGeom>
          <a:noFill/>
          <a:ln>
            <a:noFill/>
          </a:ln>
        </p:spPr>
      </p:pic>
      <p:pic>
        <p:nvPicPr>
          <p:cNvPr id="3313" name="Google Shape;3313;p110"/>
          <p:cNvPicPr preferRelativeResize="0"/>
          <p:nvPr/>
        </p:nvPicPr>
        <p:blipFill>
          <a:blip r:embed="rId5">
            <a:alphaModFix/>
          </a:blip>
          <a:stretch>
            <a:fillRect/>
          </a:stretch>
        </p:blipFill>
        <p:spPr>
          <a:xfrm rot="-1970295">
            <a:off x="590154" y="2691679"/>
            <a:ext cx="1557690" cy="1342142"/>
          </a:xfrm>
          <a:prstGeom prst="rect">
            <a:avLst/>
          </a:prstGeom>
          <a:noFill/>
          <a:ln>
            <a:noFill/>
          </a:ln>
          <a:effectLst>
            <a:outerShdw blurRad="14288" dist="28575" dir="12060000" algn="bl" rotWithShape="0">
              <a:srgbClr val="000000">
                <a:alpha val="9000"/>
              </a:srgbClr>
            </a:outerShdw>
          </a:effectLst>
        </p:spPr>
      </p:pic>
      <p:sp>
        <p:nvSpPr>
          <p:cNvPr id="3314" name="Google Shape;3314;p110"/>
          <p:cNvSpPr txBox="1">
            <a:spLocks noGrp="1"/>
          </p:cNvSpPr>
          <p:nvPr>
            <p:ph type="title"/>
          </p:nvPr>
        </p:nvSpPr>
        <p:spPr>
          <a:xfrm flipH="1">
            <a:off x="4876163" y="1697816"/>
            <a:ext cx="2715000" cy="12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Bilder sind leichter zu verstehen</a:t>
            </a:r>
            <a:endParaRPr/>
          </a:p>
        </p:txBody>
      </p:sp>
      <p:sp>
        <p:nvSpPr>
          <p:cNvPr id="3315" name="Google Shape;3315;p110"/>
          <p:cNvSpPr txBox="1">
            <a:spLocks noGrp="1"/>
          </p:cNvSpPr>
          <p:nvPr>
            <p:ph type="subTitle" idx="1"/>
          </p:nvPr>
        </p:nvSpPr>
        <p:spPr>
          <a:xfrm flipH="1">
            <a:off x="4876138" y="2774363"/>
            <a:ext cx="3466800" cy="86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Bilder zeigen große Datenmengen, also denke daran: verwende ein Bild statt eines langen Textes</a:t>
            </a:r>
            <a:endParaRPr/>
          </a:p>
        </p:txBody>
      </p:sp>
      <p:pic>
        <p:nvPicPr>
          <p:cNvPr id="3316" name="Google Shape;3316;p110"/>
          <p:cNvPicPr preferRelativeResize="0"/>
          <p:nvPr/>
        </p:nvPicPr>
        <p:blipFill rotWithShape="1">
          <a:blip r:embed="rId6">
            <a:alphaModFix/>
          </a:blip>
          <a:srcRect l="17943" r="17949"/>
          <a:stretch/>
        </p:blipFill>
        <p:spPr>
          <a:xfrm>
            <a:off x="1165222" y="1423657"/>
            <a:ext cx="2616900" cy="2296200"/>
          </a:xfrm>
          <a:prstGeom prst="rect">
            <a:avLst/>
          </a:prstGeom>
          <a:noFill/>
          <a:ln>
            <a:noFill/>
          </a:ln>
          <a:effectLst>
            <a:outerShdw blurRad="57150" dist="38100" dir="2220000" algn="bl" rotWithShape="0">
              <a:srgbClr val="000000">
                <a:alpha val="15000"/>
              </a:srgbClr>
            </a:outerShdw>
          </a:effectLst>
        </p:spPr>
      </p:pic>
      <p:pic>
        <p:nvPicPr>
          <p:cNvPr id="3317" name="Google Shape;3317;p110"/>
          <p:cNvPicPr preferRelativeResize="0"/>
          <p:nvPr/>
        </p:nvPicPr>
        <p:blipFill>
          <a:blip r:embed="rId5">
            <a:alphaModFix/>
          </a:blip>
          <a:stretch>
            <a:fillRect/>
          </a:stretch>
        </p:blipFill>
        <p:spPr>
          <a:xfrm rot="-372239">
            <a:off x="402020" y="3430071"/>
            <a:ext cx="1175912" cy="1013187"/>
          </a:xfrm>
          <a:prstGeom prst="rect">
            <a:avLst/>
          </a:prstGeom>
          <a:noFill/>
          <a:ln>
            <a:noFill/>
          </a:ln>
          <a:effectLst>
            <a:outerShdw blurRad="14288" dist="28575" dir="12060000" algn="bl" rotWithShape="0">
              <a:srgbClr val="000000">
                <a:alpha val="9000"/>
              </a:srgbClr>
            </a:outerShdw>
          </a:effectLst>
        </p:spPr>
      </p:pic>
      <p:pic>
        <p:nvPicPr>
          <p:cNvPr id="3318" name="Google Shape;3318;p110"/>
          <p:cNvPicPr preferRelativeResize="0"/>
          <p:nvPr/>
        </p:nvPicPr>
        <p:blipFill>
          <a:blip r:embed="rId7">
            <a:alphaModFix/>
          </a:blip>
          <a:stretch>
            <a:fillRect/>
          </a:stretch>
        </p:blipFill>
        <p:spPr>
          <a:xfrm rot="8299352">
            <a:off x="1022458" y="3900939"/>
            <a:ext cx="268442" cy="462542"/>
          </a:xfrm>
          <a:prstGeom prst="rect">
            <a:avLst/>
          </a:prstGeom>
          <a:noFill/>
          <a:ln>
            <a:noFill/>
          </a:ln>
        </p:spPr>
      </p:pic>
      <p:pic>
        <p:nvPicPr>
          <p:cNvPr id="3319" name="Google Shape;3319;p110"/>
          <p:cNvPicPr preferRelativeResize="0"/>
          <p:nvPr/>
        </p:nvPicPr>
        <p:blipFill>
          <a:blip r:embed="rId7">
            <a:alphaModFix/>
          </a:blip>
          <a:stretch>
            <a:fillRect/>
          </a:stretch>
        </p:blipFill>
        <p:spPr>
          <a:xfrm rot="-6730655">
            <a:off x="576457" y="3625923"/>
            <a:ext cx="149251" cy="257182"/>
          </a:xfrm>
          <a:prstGeom prst="rect">
            <a:avLst/>
          </a:prstGeom>
          <a:noFill/>
          <a:ln>
            <a:noFill/>
          </a:ln>
        </p:spPr>
      </p:pic>
      <p:pic>
        <p:nvPicPr>
          <p:cNvPr id="3320" name="Google Shape;3320;p110"/>
          <p:cNvPicPr preferRelativeResize="0"/>
          <p:nvPr/>
        </p:nvPicPr>
        <p:blipFill>
          <a:blip r:embed="rId8">
            <a:alphaModFix/>
          </a:blip>
          <a:stretch>
            <a:fillRect/>
          </a:stretch>
        </p:blipFill>
        <p:spPr>
          <a:xfrm>
            <a:off x="994602" y="976674"/>
            <a:ext cx="529444" cy="1009222"/>
          </a:xfrm>
          <a:prstGeom prst="rect">
            <a:avLst/>
          </a:prstGeom>
          <a:noFill/>
          <a:ln>
            <a:noFill/>
          </a:ln>
        </p:spPr>
      </p:pic>
      <p:pic>
        <p:nvPicPr>
          <p:cNvPr id="3321" name="Google Shape;3321;p110"/>
          <p:cNvPicPr preferRelativeResize="0"/>
          <p:nvPr/>
        </p:nvPicPr>
        <p:blipFill>
          <a:blip r:embed="rId9">
            <a:alphaModFix/>
          </a:blip>
          <a:stretch>
            <a:fillRect/>
          </a:stretch>
        </p:blipFill>
        <p:spPr>
          <a:xfrm rot="1147061">
            <a:off x="1760277" y="3320330"/>
            <a:ext cx="612169" cy="6673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16"/>
                                        </p:tgtEl>
                                        <p:attrNameLst>
                                          <p:attrName>style.visibility</p:attrName>
                                        </p:attrNameLst>
                                      </p:cBhvr>
                                      <p:to>
                                        <p:strVal val="visible"/>
                                      </p:to>
                                    </p:set>
                                    <p:animEffect transition="in" filter="fade">
                                      <p:cBhvr>
                                        <p:cTn id="7" dur="1000"/>
                                        <p:tgtEl>
                                          <p:spTgt spid="33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314"/>
                                        </p:tgtEl>
                                        <p:attrNameLst>
                                          <p:attrName>style.visibility</p:attrName>
                                        </p:attrNameLst>
                                      </p:cBhvr>
                                      <p:to>
                                        <p:strVal val="visible"/>
                                      </p:to>
                                    </p:set>
                                    <p:animEffect transition="in" filter="fade">
                                      <p:cBhvr>
                                        <p:cTn id="11" dur="1000"/>
                                        <p:tgtEl>
                                          <p:spTgt spid="3314"/>
                                        </p:tgtEl>
                                      </p:cBhvr>
                                    </p:animEffect>
                                  </p:childTnLst>
                                </p:cTn>
                              </p:par>
                              <p:par>
                                <p:cTn id="12" presetID="10" presetClass="entr" presetSubtype="0" fill="hold" nodeType="withEffect">
                                  <p:stCondLst>
                                    <p:cond delay="0"/>
                                  </p:stCondLst>
                                  <p:childTnLst>
                                    <p:set>
                                      <p:cBhvr>
                                        <p:cTn id="13" dur="1" fill="hold">
                                          <p:stCondLst>
                                            <p:cond delay="0"/>
                                          </p:stCondLst>
                                        </p:cTn>
                                        <p:tgtEl>
                                          <p:spTgt spid="3315"/>
                                        </p:tgtEl>
                                        <p:attrNameLst>
                                          <p:attrName>style.visibility</p:attrName>
                                        </p:attrNameLst>
                                      </p:cBhvr>
                                      <p:to>
                                        <p:strVal val="visible"/>
                                      </p:to>
                                    </p:set>
                                    <p:animEffect transition="in" filter="fade">
                                      <p:cBhvr>
                                        <p:cTn id="14" dur="1000"/>
                                        <p:tgtEl>
                                          <p:spTgt spid="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25"/>
        <p:cNvGrpSpPr/>
        <p:nvPr/>
      </p:nvGrpSpPr>
      <p:grpSpPr>
        <a:xfrm>
          <a:off x="0" y="0"/>
          <a:ext cx="0" cy="0"/>
          <a:chOff x="0" y="0"/>
          <a:chExt cx="0" cy="0"/>
        </a:xfrm>
      </p:grpSpPr>
      <p:sp>
        <p:nvSpPr>
          <p:cNvPr id="3327" name="Google Shape;3327;p111"/>
          <p:cNvSpPr txBox="1">
            <a:spLocks noGrp="1"/>
          </p:cNvSpPr>
          <p:nvPr>
            <p:ph type="title"/>
          </p:nvPr>
        </p:nvSpPr>
        <p:spPr>
          <a:xfrm>
            <a:off x="2479500" y="2877050"/>
            <a:ext cx="41850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Bilder sind leichter zu verstehen</a:t>
            </a:r>
            <a:endParaRPr/>
          </a:p>
        </p:txBody>
      </p:sp>
      <p:sp>
        <p:nvSpPr>
          <p:cNvPr id="3328" name="Google Shape;3328;p111"/>
          <p:cNvSpPr txBox="1">
            <a:spLocks noGrp="1"/>
          </p:cNvSpPr>
          <p:nvPr>
            <p:ph type="subTitle" idx="1"/>
          </p:nvPr>
        </p:nvSpPr>
        <p:spPr>
          <a:xfrm>
            <a:off x="2479500" y="3584450"/>
            <a:ext cx="4185000" cy="95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Bilder zeigen große Datenmengen, also denke daran: verwende ein Bild statt eines langen Textes</a:t>
            </a:r>
            <a:endParaRPr/>
          </a:p>
        </p:txBody>
      </p:sp>
      <p:pic>
        <p:nvPicPr>
          <p:cNvPr id="3329" name="Google Shape;3329;p111"/>
          <p:cNvPicPr preferRelativeResize="0"/>
          <p:nvPr/>
        </p:nvPicPr>
        <p:blipFill>
          <a:blip r:embed="rId3">
            <a:alphaModFix/>
          </a:blip>
          <a:stretch>
            <a:fillRect/>
          </a:stretch>
        </p:blipFill>
        <p:spPr>
          <a:xfrm rot="-1408370">
            <a:off x="1446099" y="620674"/>
            <a:ext cx="1453752" cy="1252550"/>
          </a:xfrm>
          <a:prstGeom prst="rect">
            <a:avLst/>
          </a:prstGeom>
          <a:noFill/>
          <a:ln>
            <a:noFill/>
          </a:ln>
          <a:effectLst>
            <a:outerShdw blurRad="14288" dist="28575" dir="12060000" algn="bl" rotWithShape="0">
              <a:srgbClr val="000000">
                <a:alpha val="9000"/>
              </a:srgbClr>
            </a:outerShdw>
          </a:effectLst>
        </p:spPr>
      </p:pic>
      <p:pic>
        <p:nvPicPr>
          <p:cNvPr id="3330" name="Google Shape;3330;p111"/>
          <p:cNvPicPr preferRelativeResize="0"/>
          <p:nvPr/>
        </p:nvPicPr>
        <p:blipFill rotWithShape="1">
          <a:blip r:embed="rId4">
            <a:alphaModFix/>
          </a:blip>
          <a:srcRect/>
          <a:stretch/>
        </p:blipFill>
        <p:spPr>
          <a:xfrm>
            <a:off x="1359025" y="485450"/>
            <a:ext cx="1719450" cy="988450"/>
          </a:xfrm>
          <a:prstGeom prst="rect">
            <a:avLst/>
          </a:prstGeom>
          <a:noFill/>
          <a:ln>
            <a:noFill/>
          </a:ln>
        </p:spPr>
      </p:pic>
      <p:pic>
        <p:nvPicPr>
          <p:cNvPr id="3331" name="Google Shape;3331;p111"/>
          <p:cNvPicPr preferRelativeResize="0"/>
          <p:nvPr/>
        </p:nvPicPr>
        <p:blipFill>
          <a:blip r:embed="rId5">
            <a:alphaModFix/>
          </a:blip>
          <a:stretch>
            <a:fillRect/>
          </a:stretch>
        </p:blipFill>
        <p:spPr>
          <a:xfrm rot="3943743">
            <a:off x="1800692" y="894089"/>
            <a:ext cx="678616" cy="1161572"/>
          </a:xfrm>
          <a:prstGeom prst="rect">
            <a:avLst/>
          </a:prstGeom>
          <a:noFill/>
          <a:ln>
            <a:noFill/>
          </a:ln>
        </p:spPr>
      </p:pic>
      <p:pic>
        <p:nvPicPr>
          <p:cNvPr id="3332" name="Google Shape;3332;p111"/>
          <p:cNvPicPr preferRelativeResize="0"/>
          <p:nvPr/>
        </p:nvPicPr>
        <p:blipFill>
          <a:blip r:embed="rId3">
            <a:alphaModFix/>
          </a:blip>
          <a:stretch>
            <a:fillRect/>
          </a:stretch>
        </p:blipFill>
        <p:spPr>
          <a:xfrm rot="-2673484">
            <a:off x="6333130" y="2293588"/>
            <a:ext cx="811242" cy="698977"/>
          </a:xfrm>
          <a:prstGeom prst="rect">
            <a:avLst/>
          </a:prstGeom>
          <a:noFill/>
          <a:ln>
            <a:noFill/>
          </a:ln>
          <a:effectLst>
            <a:outerShdw blurRad="14288" dist="28575" dir="12060000" algn="bl" rotWithShape="0">
              <a:srgbClr val="000000">
                <a:alpha val="9000"/>
              </a:srgbClr>
            </a:outerShdw>
          </a:effectLst>
        </p:spPr>
      </p:pic>
      <p:pic>
        <p:nvPicPr>
          <p:cNvPr id="3333" name="Google Shape;3333;p111"/>
          <p:cNvPicPr preferRelativeResize="0"/>
          <p:nvPr/>
        </p:nvPicPr>
        <p:blipFill>
          <a:blip r:embed="rId6">
            <a:alphaModFix/>
          </a:blip>
          <a:stretch>
            <a:fillRect/>
          </a:stretch>
        </p:blipFill>
        <p:spPr>
          <a:xfrm rot="5998112">
            <a:off x="6820051" y="2517953"/>
            <a:ext cx="185194" cy="319099"/>
          </a:xfrm>
          <a:prstGeom prst="rect">
            <a:avLst/>
          </a:prstGeom>
          <a:noFill/>
          <a:ln>
            <a:noFill/>
          </a:ln>
        </p:spPr>
      </p:pic>
      <p:pic>
        <p:nvPicPr>
          <p:cNvPr id="3334" name="Google Shape;3334;p111"/>
          <p:cNvPicPr preferRelativeResize="0"/>
          <p:nvPr/>
        </p:nvPicPr>
        <p:blipFill>
          <a:blip r:embed="rId6">
            <a:alphaModFix/>
          </a:blip>
          <a:stretch>
            <a:fillRect/>
          </a:stretch>
        </p:blipFill>
        <p:spPr>
          <a:xfrm rot="-9031908">
            <a:off x="6425951" y="2600896"/>
            <a:ext cx="102965" cy="1774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38"/>
        <p:cNvGrpSpPr/>
        <p:nvPr/>
      </p:nvGrpSpPr>
      <p:grpSpPr>
        <a:xfrm>
          <a:off x="0" y="0"/>
          <a:ext cx="0" cy="0"/>
          <a:chOff x="0" y="0"/>
          <a:chExt cx="0" cy="0"/>
        </a:xfrm>
      </p:grpSpPr>
      <p:sp>
        <p:nvSpPr>
          <p:cNvPr id="3339" name="Google Shape;3339;p112"/>
          <p:cNvSpPr txBox="1">
            <a:spLocks noGrp="1"/>
          </p:cNvSpPr>
          <p:nvPr>
            <p:ph type="title"/>
          </p:nvPr>
        </p:nvSpPr>
        <p:spPr>
          <a:xfrm>
            <a:off x="713225" y="1590100"/>
            <a:ext cx="3350700" cy="70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Mockup</a:t>
            </a:r>
            <a:endParaRPr/>
          </a:p>
        </p:txBody>
      </p:sp>
      <p:sp>
        <p:nvSpPr>
          <p:cNvPr id="3340" name="Google Shape;3340;p112"/>
          <p:cNvSpPr txBox="1">
            <a:spLocks noGrp="1"/>
          </p:cNvSpPr>
          <p:nvPr>
            <p:ph type="subTitle" idx="1"/>
          </p:nvPr>
        </p:nvSpPr>
        <p:spPr>
          <a:xfrm>
            <a:off x="1085113" y="2297500"/>
            <a:ext cx="2978700" cy="133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Du kannst das Bild auf dem Bildschirm durch dein eigenes Werk ersetzen. Rechtsklick einfach darauf und wähle „</a:t>
            </a:r>
            <a:r>
              <a:rPr lang="en" b="1"/>
              <a:t>Bild ersetzen</a:t>
            </a:r>
            <a:r>
              <a:rPr lang="en"/>
              <a:t>”</a:t>
            </a:r>
            <a:endParaRPr/>
          </a:p>
        </p:txBody>
      </p:sp>
      <p:grpSp>
        <p:nvGrpSpPr>
          <p:cNvPr id="3341" name="Google Shape;3341;p112"/>
          <p:cNvGrpSpPr/>
          <p:nvPr/>
        </p:nvGrpSpPr>
        <p:grpSpPr>
          <a:xfrm>
            <a:off x="4292400" y="1034630"/>
            <a:ext cx="3766441" cy="3067480"/>
            <a:chOff x="1503950" y="1498788"/>
            <a:chExt cx="2636825" cy="2147493"/>
          </a:xfrm>
        </p:grpSpPr>
        <p:sp>
          <p:nvSpPr>
            <p:cNvPr id="3342" name="Google Shape;3342;p112"/>
            <p:cNvSpPr/>
            <p:nvPr/>
          </p:nvSpPr>
          <p:spPr>
            <a:xfrm>
              <a:off x="1503950" y="1498788"/>
              <a:ext cx="2636825" cy="1596850"/>
            </a:xfrm>
            <a:custGeom>
              <a:avLst/>
              <a:gdLst/>
              <a:ahLst/>
              <a:cxnLst/>
              <a:rect l="l" t="t" r="r" b="b"/>
              <a:pathLst>
                <a:path w="105473" h="63874" extrusionOk="0">
                  <a:moveTo>
                    <a:pt x="0" y="63873"/>
                  </a:moveTo>
                  <a:lnTo>
                    <a:pt x="0" y="2389"/>
                  </a:lnTo>
                  <a:cubicBezTo>
                    <a:pt x="0" y="1055"/>
                    <a:pt x="1055" y="0"/>
                    <a:pt x="2389" y="0"/>
                  </a:cubicBezTo>
                  <a:lnTo>
                    <a:pt x="103115" y="0"/>
                  </a:lnTo>
                  <a:cubicBezTo>
                    <a:pt x="104418" y="0"/>
                    <a:pt x="105473" y="1055"/>
                    <a:pt x="105473" y="2389"/>
                  </a:cubicBezTo>
                  <a:lnTo>
                    <a:pt x="105473" y="6387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2"/>
            <p:cNvSpPr/>
            <p:nvPr/>
          </p:nvSpPr>
          <p:spPr>
            <a:xfrm>
              <a:off x="1503950" y="3090274"/>
              <a:ext cx="2636825" cy="238100"/>
            </a:xfrm>
            <a:custGeom>
              <a:avLst/>
              <a:gdLst/>
              <a:ahLst/>
              <a:cxnLst/>
              <a:rect l="l" t="t" r="r" b="b"/>
              <a:pathLst>
                <a:path w="105473" h="9524" extrusionOk="0">
                  <a:moveTo>
                    <a:pt x="103115" y="9524"/>
                  </a:moveTo>
                  <a:lnTo>
                    <a:pt x="2389" y="9524"/>
                  </a:lnTo>
                  <a:cubicBezTo>
                    <a:pt x="1055" y="9524"/>
                    <a:pt x="0" y="8438"/>
                    <a:pt x="0" y="7135"/>
                  </a:cubicBezTo>
                  <a:lnTo>
                    <a:pt x="0" y="0"/>
                  </a:lnTo>
                  <a:lnTo>
                    <a:pt x="105473" y="0"/>
                  </a:lnTo>
                  <a:lnTo>
                    <a:pt x="105473" y="7135"/>
                  </a:lnTo>
                  <a:cubicBezTo>
                    <a:pt x="105473" y="8438"/>
                    <a:pt x="104418" y="9524"/>
                    <a:pt x="103115" y="952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2"/>
            <p:cNvSpPr/>
            <p:nvPr/>
          </p:nvSpPr>
          <p:spPr>
            <a:xfrm>
              <a:off x="2380288" y="3326731"/>
              <a:ext cx="884150" cy="319550"/>
            </a:xfrm>
            <a:custGeom>
              <a:avLst/>
              <a:gdLst/>
              <a:ahLst/>
              <a:cxnLst/>
              <a:rect l="l" t="t" r="r" b="b"/>
              <a:pathLst>
                <a:path w="35366" h="12782" extrusionOk="0">
                  <a:moveTo>
                    <a:pt x="1" y="12781"/>
                  </a:moveTo>
                  <a:lnTo>
                    <a:pt x="1" y="11447"/>
                  </a:lnTo>
                  <a:lnTo>
                    <a:pt x="4158" y="10951"/>
                  </a:lnTo>
                  <a:lnTo>
                    <a:pt x="7043" y="1"/>
                  </a:lnTo>
                  <a:lnTo>
                    <a:pt x="28323" y="1"/>
                  </a:lnTo>
                  <a:lnTo>
                    <a:pt x="31208" y="10951"/>
                  </a:lnTo>
                  <a:lnTo>
                    <a:pt x="35365" y="11447"/>
                  </a:lnTo>
                  <a:lnTo>
                    <a:pt x="35365" y="1278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2"/>
            <p:cNvSpPr/>
            <p:nvPr/>
          </p:nvSpPr>
          <p:spPr>
            <a:xfrm>
              <a:off x="2806063" y="1536788"/>
              <a:ext cx="32600" cy="32575"/>
            </a:xfrm>
            <a:custGeom>
              <a:avLst/>
              <a:gdLst/>
              <a:ahLst/>
              <a:cxnLst/>
              <a:rect l="l" t="t" r="r" b="b"/>
              <a:pathLst>
                <a:path w="1304" h="1303" extrusionOk="0">
                  <a:moveTo>
                    <a:pt x="559" y="0"/>
                  </a:moveTo>
                  <a:cubicBezTo>
                    <a:pt x="1055" y="0"/>
                    <a:pt x="1304" y="589"/>
                    <a:pt x="931" y="931"/>
                  </a:cubicBezTo>
                  <a:cubicBezTo>
                    <a:pt x="590" y="1303"/>
                    <a:pt x="1" y="1055"/>
                    <a:pt x="1" y="558"/>
                  </a:cubicBezTo>
                  <a:cubicBezTo>
                    <a:pt x="1" y="248"/>
                    <a:pt x="249" y="0"/>
                    <a:pt x="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2"/>
            <p:cNvSpPr/>
            <p:nvPr/>
          </p:nvSpPr>
          <p:spPr>
            <a:xfrm>
              <a:off x="1585375" y="1602688"/>
              <a:ext cx="2473975" cy="1389025"/>
            </a:xfrm>
            <a:custGeom>
              <a:avLst/>
              <a:gdLst/>
              <a:ahLst/>
              <a:cxnLst/>
              <a:rect l="l" t="t" r="r" b="b"/>
              <a:pathLst>
                <a:path w="98959" h="55561" extrusionOk="0">
                  <a:moveTo>
                    <a:pt x="98958" y="1"/>
                  </a:moveTo>
                  <a:lnTo>
                    <a:pt x="98958" y="55560"/>
                  </a:lnTo>
                  <a:lnTo>
                    <a:pt x="0" y="5556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47" name="Google Shape;3347;p112"/>
          <p:cNvPicPr preferRelativeResize="0"/>
          <p:nvPr/>
        </p:nvPicPr>
        <p:blipFill>
          <a:blip r:embed="rId3">
            <a:alphaModFix/>
          </a:blip>
          <a:stretch>
            <a:fillRect/>
          </a:stretch>
        </p:blipFill>
        <p:spPr>
          <a:xfrm>
            <a:off x="4410732" y="1184025"/>
            <a:ext cx="3527582" cy="198428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16"/>
        <p:cNvGrpSpPr/>
        <p:nvPr/>
      </p:nvGrpSpPr>
      <p:grpSpPr>
        <a:xfrm>
          <a:off x="0" y="0"/>
          <a:ext cx="0" cy="0"/>
          <a:chOff x="0" y="0"/>
          <a:chExt cx="0" cy="0"/>
        </a:xfrm>
      </p:grpSpPr>
      <p:sp>
        <p:nvSpPr>
          <p:cNvPr id="4317" name="Google Shape;4317;p118"/>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Ressourcen</a:t>
            </a:r>
            <a:endParaRPr/>
          </a:p>
        </p:txBody>
      </p:sp>
      <p:sp>
        <p:nvSpPr>
          <p:cNvPr id="4318" name="Google Shape;4318;p118"/>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Hier ist eine Auswahl an alternativen Ressourcen im gleichen Stil wie diese Vorlage</a:t>
            </a:r>
            <a:endParaRPr sz="1200"/>
          </a:p>
          <a:p>
            <a:pPr marL="0" lvl="0" indent="0" algn="l" rtl="0">
              <a:spcBef>
                <a:spcPts val="0"/>
              </a:spcBef>
              <a:spcAft>
                <a:spcPts val="0"/>
              </a:spcAft>
              <a:buNone/>
            </a:pPr>
            <a:r>
              <a:rPr lang="en" sz="2800">
                <a:latin typeface="Grand Hotel"/>
                <a:ea typeface="Grand Hotel"/>
                <a:cs typeface="Grand Hotel"/>
                <a:sym typeface="Grand Hotel"/>
              </a:rPr>
              <a:t>Vektoren</a:t>
            </a:r>
            <a:endParaRPr sz="2800">
              <a:latin typeface="Grand Hotel"/>
              <a:ea typeface="Grand Hotel"/>
              <a:cs typeface="Grand Hotel"/>
              <a:sym typeface="Grand Hotel"/>
            </a:endParaRPr>
          </a:p>
          <a:p>
            <a:pPr marL="457200" marR="50800" lvl="0" indent="-304800" algn="l" rtl="0">
              <a:lnSpc>
                <a:spcPct val="100000"/>
              </a:lnSpc>
              <a:spcBef>
                <a:spcPts val="1000"/>
              </a:spcBef>
              <a:spcAft>
                <a:spcPts val="0"/>
              </a:spcAft>
              <a:buSzPts val="1200"/>
              <a:buChar char="●"/>
            </a:pPr>
            <a:r>
              <a:rPr lang="en" sz="1200">
                <a:solidFill>
                  <a:schemeClr val="hlink"/>
                </a:solidFill>
                <a:uFill>
                  <a:noFill/>
                </a:uFill>
                <a:hlinkClick r:id="rId3"/>
              </a:rPr>
              <a:t>Coffee cup stains</a:t>
            </a:r>
            <a:endParaRPr sz="1200">
              <a:solidFill>
                <a:srgbClr val="374957"/>
              </a:solidFill>
            </a:endParaRPr>
          </a:p>
          <a:p>
            <a:pPr marL="457200" marR="50800" lvl="0" indent="-304800" algn="l" rtl="0">
              <a:lnSpc>
                <a:spcPct val="100000"/>
              </a:lnSpc>
              <a:spcBef>
                <a:spcPts val="0"/>
              </a:spcBef>
              <a:spcAft>
                <a:spcPts val="0"/>
              </a:spcAft>
              <a:buSzPts val="1200"/>
              <a:buChar char="●"/>
            </a:pPr>
            <a:r>
              <a:rPr lang="en" sz="1200">
                <a:solidFill>
                  <a:schemeClr val="hlink"/>
                </a:solidFill>
                <a:uFill>
                  <a:noFill/>
                </a:uFill>
                <a:hlinkClick r:id="rId4"/>
              </a:rPr>
              <a:t>Set of black ink spots in flat style</a:t>
            </a:r>
            <a:endParaRPr sz="1200">
              <a:solidFill>
                <a:srgbClr val="374957"/>
              </a:solidFill>
            </a:endParaRPr>
          </a:p>
          <a:p>
            <a:pPr marL="457200" marR="50800" lvl="0" indent="-304800" algn="l" rtl="0">
              <a:lnSpc>
                <a:spcPct val="100000"/>
              </a:lnSpc>
              <a:spcBef>
                <a:spcPts val="0"/>
              </a:spcBef>
              <a:spcAft>
                <a:spcPts val="0"/>
              </a:spcAft>
              <a:buSzPts val="1200"/>
              <a:buChar char="●"/>
            </a:pPr>
            <a:r>
              <a:rPr lang="en" sz="1200">
                <a:solidFill>
                  <a:schemeClr val="hlink"/>
                </a:solidFill>
                <a:uFill>
                  <a:noFill/>
                </a:uFill>
                <a:hlinkClick r:id="rId5"/>
              </a:rPr>
              <a:t>Watercolor botanical flowers and leaves</a:t>
            </a:r>
            <a:endParaRPr sz="1200">
              <a:solidFill>
                <a:srgbClr val="374957"/>
              </a:solidFill>
            </a:endParaRPr>
          </a:p>
          <a:p>
            <a:pPr marL="457200" marR="50800" lvl="0" indent="-304800" algn="l" rtl="0">
              <a:lnSpc>
                <a:spcPct val="100000"/>
              </a:lnSpc>
              <a:spcBef>
                <a:spcPts val="0"/>
              </a:spcBef>
              <a:spcAft>
                <a:spcPts val="0"/>
              </a:spcAft>
              <a:buSzPts val="1200"/>
              <a:buChar char="●"/>
            </a:pPr>
            <a:r>
              <a:rPr lang="en" sz="1200">
                <a:solidFill>
                  <a:schemeClr val="hlink"/>
                </a:solidFill>
                <a:uFill>
                  <a:noFill/>
                </a:uFill>
                <a:hlinkClick r:id="rId6"/>
              </a:rPr>
              <a:t>Watercolor world book day banners set</a:t>
            </a:r>
            <a:endParaRPr sz="1200">
              <a:solidFill>
                <a:srgbClr val="374957"/>
              </a:solidFill>
            </a:endParaRPr>
          </a:p>
          <a:p>
            <a:pPr marL="457200" marR="50800" lvl="0" indent="-304800" algn="l" rtl="0">
              <a:lnSpc>
                <a:spcPct val="100000"/>
              </a:lnSpc>
              <a:spcBef>
                <a:spcPts val="0"/>
              </a:spcBef>
              <a:spcAft>
                <a:spcPts val="0"/>
              </a:spcAft>
              <a:buSzPts val="1200"/>
              <a:buChar char="●"/>
            </a:pPr>
            <a:r>
              <a:rPr lang="en" sz="1200">
                <a:solidFill>
                  <a:schemeClr val="hlink"/>
                </a:solidFill>
                <a:uFill>
                  <a:noFill/>
                </a:uFill>
                <a:hlinkClick r:id="rId7"/>
              </a:rPr>
              <a:t>Watercolor world book day illustration</a:t>
            </a:r>
            <a:endParaRPr sz="2600"/>
          </a:p>
          <a:p>
            <a:pPr marL="457200" marR="50800" lvl="0" indent="-304800" algn="l" rtl="0">
              <a:spcBef>
                <a:spcPts val="0"/>
              </a:spcBef>
              <a:spcAft>
                <a:spcPts val="0"/>
              </a:spcAft>
              <a:buSzPts val="1200"/>
              <a:buChar char="●"/>
            </a:pPr>
            <a:r>
              <a:rPr lang="en" sz="1200">
                <a:solidFill>
                  <a:schemeClr val="hlink"/>
                </a:solidFill>
                <a:uFill>
                  <a:noFill/>
                </a:uFill>
                <a:hlinkClick r:id="rId8"/>
              </a:rPr>
              <a:t>Watercolor world book day</a:t>
            </a:r>
            <a:endParaRPr sz="2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22"/>
        <p:cNvGrpSpPr/>
        <p:nvPr/>
      </p:nvGrpSpPr>
      <p:grpSpPr>
        <a:xfrm>
          <a:off x="0" y="0"/>
          <a:ext cx="0" cy="0"/>
          <a:chOff x="0" y="0"/>
          <a:chExt cx="0" cy="0"/>
        </a:xfrm>
      </p:grpSpPr>
      <p:sp>
        <p:nvSpPr>
          <p:cNvPr id="4323" name="Google Shape;4323;p119"/>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Alternative Ressourcen </a:t>
            </a:r>
            <a:endParaRPr/>
          </a:p>
        </p:txBody>
      </p:sp>
      <p:sp>
        <p:nvSpPr>
          <p:cNvPr id="4324" name="Google Shape;4324;p119"/>
          <p:cNvSpPr txBox="1">
            <a:spLocks noGrp="1"/>
          </p:cNvSpPr>
          <p:nvPr>
            <p:ph type="body" idx="1"/>
          </p:nvPr>
        </p:nvSpPr>
        <p:spPr>
          <a:xfrm>
            <a:off x="715650" y="1246950"/>
            <a:ext cx="3856500" cy="336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Hier ist eine Auswahl an alternativen Ressourcen im gleichen Stil wie diese Vorlage</a:t>
            </a:r>
            <a:endParaRPr sz="1200"/>
          </a:p>
          <a:p>
            <a:pPr marL="0" lvl="0" indent="0" algn="l" rtl="0">
              <a:spcBef>
                <a:spcPts val="0"/>
              </a:spcBef>
              <a:spcAft>
                <a:spcPts val="0"/>
              </a:spcAft>
              <a:buNone/>
            </a:pPr>
            <a:r>
              <a:rPr lang="en" sz="2800">
                <a:latin typeface="Grand Hotel"/>
                <a:ea typeface="Grand Hotel"/>
                <a:cs typeface="Grand Hotel"/>
                <a:sym typeface="Grand Hotel"/>
              </a:rPr>
              <a:t>Vektoren</a:t>
            </a:r>
            <a:endParaRPr sz="2800">
              <a:latin typeface="Grand Hotel"/>
              <a:ea typeface="Grand Hotel"/>
              <a:cs typeface="Grand Hotel"/>
              <a:sym typeface="Grand Hotel"/>
            </a:endParaRPr>
          </a:p>
          <a:p>
            <a:pPr marL="457200" lvl="0" indent="-304800" algn="l" rtl="0">
              <a:spcBef>
                <a:spcPts val="0"/>
              </a:spcBef>
              <a:spcAft>
                <a:spcPts val="0"/>
              </a:spcAft>
              <a:buSzPts val="1200"/>
              <a:buChar char="●"/>
            </a:pPr>
            <a:r>
              <a:rPr lang="en" sz="1200">
                <a:solidFill>
                  <a:schemeClr val="hlink"/>
                </a:solidFill>
                <a:uFill>
                  <a:noFill/>
                </a:uFill>
                <a:hlinkClick r:id="rId3"/>
              </a:rPr>
              <a:t>Watercolor world book day background</a:t>
            </a:r>
            <a:endParaRPr sz="1200"/>
          </a:p>
          <a:p>
            <a:pPr marL="457200" lvl="0" indent="-304800" algn="l" rtl="0">
              <a:spcBef>
                <a:spcPts val="0"/>
              </a:spcBef>
              <a:spcAft>
                <a:spcPts val="0"/>
              </a:spcAft>
              <a:buSzPts val="1200"/>
              <a:buChar char="●"/>
            </a:pPr>
            <a:r>
              <a:rPr lang="en" sz="1200">
                <a:solidFill>
                  <a:schemeClr val="hlink"/>
                </a:solidFill>
                <a:uFill>
                  <a:noFill/>
                </a:uFill>
                <a:hlinkClick r:id="rId4"/>
              </a:rPr>
              <a:t>Watercolor world book day background 1</a:t>
            </a:r>
            <a:endParaRPr sz="1200"/>
          </a:p>
          <a:p>
            <a:pPr marL="457200" lvl="0" indent="-304800" algn="l" rtl="0">
              <a:spcBef>
                <a:spcPts val="0"/>
              </a:spcBef>
              <a:spcAft>
                <a:spcPts val="0"/>
              </a:spcAft>
              <a:buSzPts val="1200"/>
              <a:buChar char="●"/>
            </a:pPr>
            <a:r>
              <a:rPr lang="en" sz="1200">
                <a:solidFill>
                  <a:schemeClr val="hlink"/>
                </a:solidFill>
                <a:uFill>
                  <a:noFill/>
                </a:uFill>
                <a:hlinkClick r:id="rId5"/>
              </a:rPr>
              <a:t>Watercolor world book day illustration</a:t>
            </a:r>
            <a:endParaRPr sz="1200"/>
          </a:p>
          <a:p>
            <a:pPr marL="457200" lvl="0" indent="-304800" algn="l" rtl="0">
              <a:spcBef>
                <a:spcPts val="0"/>
              </a:spcBef>
              <a:spcAft>
                <a:spcPts val="0"/>
              </a:spcAft>
              <a:buSzPts val="1200"/>
              <a:buChar char="●"/>
            </a:pPr>
            <a:r>
              <a:rPr lang="en" sz="1200">
                <a:solidFill>
                  <a:schemeClr val="hlink"/>
                </a:solidFill>
                <a:uFill>
                  <a:noFill/>
                </a:uFill>
                <a:hlinkClick r:id="rId6"/>
              </a:rPr>
              <a:t>Watercolor world book day illustration 1</a:t>
            </a:r>
            <a:endParaRPr sz="2800">
              <a:latin typeface="Grand Hotel"/>
              <a:ea typeface="Grand Hotel"/>
              <a:cs typeface="Grand Hotel"/>
              <a:sym typeface="Grand Hotel"/>
            </a:endParaRPr>
          </a:p>
        </p:txBody>
      </p:sp>
      <p:pic>
        <p:nvPicPr>
          <p:cNvPr id="4325" name="Google Shape;4325;p119"/>
          <p:cNvPicPr preferRelativeResize="0"/>
          <p:nvPr/>
        </p:nvPicPr>
        <p:blipFill>
          <a:blip r:embed="rId7">
            <a:alphaModFix/>
          </a:blip>
          <a:stretch>
            <a:fillRect/>
          </a:stretch>
        </p:blipFill>
        <p:spPr>
          <a:xfrm>
            <a:off x="6201925" y="1246899"/>
            <a:ext cx="1841345" cy="2128870"/>
          </a:xfrm>
          <a:prstGeom prst="rect">
            <a:avLst/>
          </a:prstGeom>
          <a:noFill/>
          <a:ln>
            <a:noFill/>
          </a:ln>
        </p:spPr>
      </p:pic>
      <p:pic>
        <p:nvPicPr>
          <p:cNvPr id="4326" name="Google Shape;4326;p119"/>
          <p:cNvPicPr preferRelativeResize="0"/>
          <p:nvPr/>
        </p:nvPicPr>
        <p:blipFill>
          <a:blip r:embed="rId8">
            <a:alphaModFix/>
          </a:blip>
          <a:stretch>
            <a:fillRect/>
          </a:stretch>
        </p:blipFill>
        <p:spPr>
          <a:xfrm>
            <a:off x="4571998" y="2828023"/>
            <a:ext cx="1497461" cy="1731294"/>
          </a:xfrm>
          <a:prstGeom prst="rect">
            <a:avLst/>
          </a:prstGeom>
          <a:noFill/>
          <a:ln>
            <a:noFill/>
          </a:ln>
        </p:spPr>
      </p:pic>
      <p:pic>
        <p:nvPicPr>
          <p:cNvPr id="4327" name="Google Shape;4327;p119"/>
          <p:cNvPicPr preferRelativeResize="0"/>
          <p:nvPr/>
        </p:nvPicPr>
        <p:blipFill>
          <a:blip r:embed="rId9">
            <a:alphaModFix/>
          </a:blip>
          <a:stretch>
            <a:fillRect/>
          </a:stretch>
        </p:blipFill>
        <p:spPr>
          <a:xfrm>
            <a:off x="5189319" y="3633593"/>
            <a:ext cx="1611355" cy="974857"/>
          </a:xfrm>
          <a:prstGeom prst="rect">
            <a:avLst/>
          </a:prstGeom>
          <a:noFill/>
          <a:ln>
            <a:noFill/>
          </a:ln>
        </p:spPr>
      </p:pic>
      <p:pic>
        <p:nvPicPr>
          <p:cNvPr id="4328" name="Google Shape;4328;p119"/>
          <p:cNvPicPr preferRelativeResize="0"/>
          <p:nvPr/>
        </p:nvPicPr>
        <p:blipFill>
          <a:blip r:embed="rId10">
            <a:alphaModFix/>
          </a:blip>
          <a:stretch>
            <a:fillRect/>
          </a:stretch>
        </p:blipFill>
        <p:spPr>
          <a:xfrm>
            <a:off x="7110348" y="2433776"/>
            <a:ext cx="1320382" cy="942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pic>
        <p:nvPicPr>
          <p:cNvPr id="1358" name="Google Shape;1358;p60"/>
          <p:cNvPicPr preferRelativeResize="0"/>
          <p:nvPr/>
        </p:nvPicPr>
        <p:blipFill>
          <a:blip r:embed="rId3">
            <a:alphaModFix/>
          </a:blip>
          <a:stretch>
            <a:fillRect/>
          </a:stretch>
        </p:blipFill>
        <p:spPr>
          <a:xfrm>
            <a:off x="2998299" y="2178975"/>
            <a:ext cx="3147423" cy="2011904"/>
          </a:xfrm>
          <a:prstGeom prst="rect">
            <a:avLst/>
          </a:prstGeom>
          <a:noFill/>
          <a:ln>
            <a:noFill/>
          </a:ln>
        </p:spPr>
      </p:pic>
      <p:pic>
        <p:nvPicPr>
          <p:cNvPr id="1359" name="Google Shape;1359;p60"/>
          <p:cNvPicPr preferRelativeResize="0"/>
          <p:nvPr/>
        </p:nvPicPr>
        <p:blipFill>
          <a:blip r:embed="rId4">
            <a:alphaModFix/>
          </a:blip>
          <a:stretch>
            <a:fillRect/>
          </a:stretch>
        </p:blipFill>
        <p:spPr>
          <a:xfrm rot="-734889">
            <a:off x="5472925" y="2995019"/>
            <a:ext cx="704601" cy="607089"/>
          </a:xfrm>
          <a:prstGeom prst="rect">
            <a:avLst/>
          </a:prstGeom>
          <a:noFill/>
          <a:ln>
            <a:noFill/>
          </a:ln>
          <a:effectLst>
            <a:outerShdw blurRad="14288" dist="28575" dir="7680000" algn="bl" rotWithShape="0">
              <a:srgbClr val="000000">
                <a:alpha val="9000"/>
              </a:srgbClr>
            </a:outerShdw>
          </a:effectLst>
        </p:spPr>
      </p:pic>
      <p:pic>
        <p:nvPicPr>
          <p:cNvPr id="1360" name="Google Shape;1360;p60"/>
          <p:cNvPicPr preferRelativeResize="0"/>
          <p:nvPr/>
        </p:nvPicPr>
        <p:blipFill>
          <a:blip r:embed="rId4">
            <a:alphaModFix/>
          </a:blip>
          <a:stretch>
            <a:fillRect/>
          </a:stretch>
        </p:blipFill>
        <p:spPr>
          <a:xfrm rot="-734889">
            <a:off x="2966424" y="1282919"/>
            <a:ext cx="704601" cy="607089"/>
          </a:xfrm>
          <a:prstGeom prst="rect">
            <a:avLst/>
          </a:prstGeom>
          <a:noFill/>
          <a:ln>
            <a:noFill/>
          </a:ln>
          <a:effectLst>
            <a:outerShdw blurRad="14288" dist="28575" dir="7680000" algn="bl" rotWithShape="0">
              <a:srgbClr val="000000">
                <a:alpha val="9000"/>
              </a:srgbClr>
            </a:outerShdw>
          </a:effectLst>
        </p:spPr>
      </p:pic>
      <p:pic>
        <p:nvPicPr>
          <p:cNvPr id="1361" name="Google Shape;1361;p60"/>
          <p:cNvPicPr preferRelativeResize="0"/>
          <p:nvPr/>
        </p:nvPicPr>
        <p:blipFill>
          <a:blip r:embed="rId4">
            <a:alphaModFix/>
          </a:blip>
          <a:stretch>
            <a:fillRect/>
          </a:stretch>
        </p:blipFill>
        <p:spPr>
          <a:xfrm rot="-734889">
            <a:off x="5466125" y="1282919"/>
            <a:ext cx="704601" cy="607089"/>
          </a:xfrm>
          <a:prstGeom prst="rect">
            <a:avLst/>
          </a:prstGeom>
          <a:noFill/>
          <a:ln>
            <a:noFill/>
          </a:ln>
          <a:effectLst>
            <a:outerShdw blurRad="14288" dist="28575" dir="7680000" algn="bl" rotWithShape="0">
              <a:srgbClr val="000000">
                <a:alpha val="9000"/>
              </a:srgbClr>
            </a:outerShdw>
          </a:effectLst>
        </p:spPr>
      </p:pic>
      <p:pic>
        <p:nvPicPr>
          <p:cNvPr id="1362" name="Google Shape;1362;p60"/>
          <p:cNvPicPr preferRelativeResize="0"/>
          <p:nvPr/>
        </p:nvPicPr>
        <p:blipFill>
          <a:blip r:embed="rId4">
            <a:alphaModFix/>
          </a:blip>
          <a:stretch>
            <a:fillRect/>
          </a:stretch>
        </p:blipFill>
        <p:spPr>
          <a:xfrm rot="-734889">
            <a:off x="2966424" y="2995019"/>
            <a:ext cx="704601" cy="607089"/>
          </a:xfrm>
          <a:prstGeom prst="rect">
            <a:avLst/>
          </a:prstGeom>
          <a:noFill/>
          <a:ln>
            <a:noFill/>
          </a:ln>
          <a:effectLst>
            <a:outerShdw blurRad="14288" dist="28575" dir="7680000" algn="bl" rotWithShape="0">
              <a:srgbClr val="000000">
                <a:alpha val="9000"/>
              </a:srgbClr>
            </a:outerShdw>
          </a:effectLst>
        </p:spPr>
      </p:pic>
      <p:sp>
        <p:nvSpPr>
          <p:cNvPr id="1363" name="Google Shape;1363;p60"/>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Inhaltsverzeichnis</a:t>
            </a:r>
            <a:endParaRPr/>
          </a:p>
        </p:txBody>
      </p:sp>
      <p:sp>
        <p:nvSpPr>
          <p:cNvPr id="1364" name="Google Shape;1364;p60"/>
          <p:cNvSpPr txBox="1">
            <a:spLocks noGrp="1"/>
          </p:cNvSpPr>
          <p:nvPr>
            <p:ph type="title" idx="2"/>
          </p:nvPr>
        </p:nvSpPr>
        <p:spPr>
          <a:xfrm>
            <a:off x="2998150" y="1300100"/>
            <a:ext cx="648000" cy="572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a:uFill>
                  <a:noFill/>
                </a:uFill>
                <a:hlinkClick r:id="rId5" action="ppaction://hlinksldjump"/>
              </a:rPr>
              <a:t>01</a:t>
            </a:r>
            <a:endParaRPr/>
          </a:p>
        </p:txBody>
      </p:sp>
      <p:sp>
        <p:nvSpPr>
          <p:cNvPr id="1365" name="Google Shape;1365;p60"/>
          <p:cNvSpPr txBox="1">
            <a:spLocks noGrp="1"/>
          </p:cNvSpPr>
          <p:nvPr>
            <p:ph type="subTitle" idx="1"/>
          </p:nvPr>
        </p:nvSpPr>
        <p:spPr>
          <a:xfrm>
            <a:off x="716650" y="2262867"/>
            <a:ext cx="2929500" cy="6336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Du kannst das Thema des Abschnitts hier beschreiben</a:t>
            </a:r>
            <a:endParaRPr/>
          </a:p>
        </p:txBody>
      </p:sp>
      <p:sp>
        <p:nvSpPr>
          <p:cNvPr id="1366" name="Google Shape;1366;p60"/>
          <p:cNvSpPr txBox="1">
            <a:spLocks noGrp="1"/>
          </p:cNvSpPr>
          <p:nvPr>
            <p:ph type="title" idx="3"/>
          </p:nvPr>
        </p:nvSpPr>
        <p:spPr>
          <a:xfrm>
            <a:off x="2998150" y="3012213"/>
            <a:ext cx="648000" cy="572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a:uFill>
                  <a:noFill/>
                </a:uFill>
                <a:hlinkClick r:id="rId6" action="ppaction://hlinksldjump"/>
              </a:rPr>
              <a:t>03</a:t>
            </a:r>
            <a:endParaRPr/>
          </a:p>
        </p:txBody>
      </p:sp>
      <p:sp>
        <p:nvSpPr>
          <p:cNvPr id="1367" name="Google Shape;1367;p60"/>
          <p:cNvSpPr txBox="1">
            <a:spLocks noGrp="1"/>
          </p:cNvSpPr>
          <p:nvPr>
            <p:ph type="subTitle" idx="4"/>
          </p:nvPr>
        </p:nvSpPr>
        <p:spPr>
          <a:xfrm>
            <a:off x="716650" y="3974975"/>
            <a:ext cx="2929500" cy="6336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Du kannst das Thema des Abschnitts hier beschreiben</a:t>
            </a:r>
            <a:endParaRPr/>
          </a:p>
        </p:txBody>
      </p:sp>
      <p:sp>
        <p:nvSpPr>
          <p:cNvPr id="1368" name="Google Shape;1368;p60"/>
          <p:cNvSpPr txBox="1">
            <a:spLocks noGrp="1"/>
          </p:cNvSpPr>
          <p:nvPr>
            <p:ph type="title" idx="5"/>
          </p:nvPr>
        </p:nvSpPr>
        <p:spPr>
          <a:xfrm>
            <a:off x="5497850" y="1300100"/>
            <a:ext cx="648000" cy="572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a:uFill>
                  <a:noFill/>
                </a:uFill>
                <a:hlinkClick r:id="rId7" action="ppaction://hlinksldjump"/>
              </a:rPr>
              <a:t>02</a:t>
            </a:r>
            <a:endParaRPr/>
          </a:p>
        </p:txBody>
      </p:sp>
      <p:sp>
        <p:nvSpPr>
          <p:cNvPr id="1369" name="Google Shape;1369;p60"/>
          <p:cNvSpPr txBox="1">
            <a:spLocks noGrp="1"/>
          </p:cNvSpPr>
          <p:nvPr>
            <p:ph type="subTitle" idx="6"/>
          </p:nvPr>
        </p:nvSpPr>
        <p:spPr>
          <a:xfrm>
            <a:off x="5497850" y="2262867"/>
            <a:ext cx="2929500" cy="63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Du kannst das Thema des Abschnitts hier beschreiben</a:t>
            </a:r>
            <a:endParaRPr/>
          </a:p>
        </p:txBody>
      </p:sp>
      <p:sp>
        <p:nvSpPr>
          <p:cNvPr id="1370" name="Google Shape;1370;p60"/>
          <p:cNvSpPr txBox="1">
            <a:spLocks noGrp="1"/>
          </p:cNvSpPr>
          <p:nvPr>
            <p:ph type="title" idx="7"/>
          </p:nvPr>
        </p:nvSpPr>
        <p:spPr>
          <a:xfrm>
            <a:off x="5497850" y="3012213"/>
            <a:ext cx="648000" cy="572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a:uFill>
                  <a:noFill/>
                </a:uFill>
                <a:hlinkClick r:id="rId8" action="ppaction://hlinksldjump"/>
              </a:rPr>
              <a:t>04</a:t>
            </a:r>
            <a:endParaRPr/>
          </a:p>
        </p:txBody>
      </p:sp>
      <p:sp>
        <p:nvSpPr>
          <p:cNvPr id="1371" name="Google Shape;1371;p60"/>
          <p:cNvSpPr txBox="1">
            <a:spLocks noGrp="1"/>
          </p:cNvSpPr>
          <p:nvPr>
            <p:ph type="subTitle" idx="8"/>
          </p:nvPr>
        </p:nvSpPr>
        <p:spPr>
          <a:xfrm>
            <a:off x="5497850" y="3974975"/>
            <a:ext cx="2929500" cy="63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Du kannst das Thema des Abschnitts hier beschreiben</a:t>
            </a:r>
            <a:endParaRPr/>
          </a:p>
        </p:txBody>
      </p:sp>
      <p:pic>
        <p:nvPicPr>
          <p:cNvPr id="1372" name="Google Shape;1372;p60"/>
          <p:cNvPicPr preferRelativeResize="0"/>
          <p:nvPr/>
        </p:nvPicPr>
        <p:blipFill>
          <a:blip r:embed="rId9">
            <a:alphaModFix/>
          </a:blip>
          <a:stretch>
            <a:fillRect/>
          </a:stretch>
        </p:blipFill>
        <p:spPr>
          <a:xfrm>
            <a:off x="3818937" y="1789600"/>
            <a:ext cx="1506126" cy="2185374"/>
          </a:xfrm>
          <a:prstGeom prst="rect">
            <a:avLst/>
          </a:prstGeom>
          <a:noFill/>
          <a:ln>
            <a:noFill/>
          </a:ln>
        </p:spPr>
      </p:pic>
      <p:sp>
        <p:nvSpPr>
          <p:cNvPr id="1373" name="Google Shape;1373;p60"/>
          <p:cNvSpPr txBox="1">
            <a:spLocks noGrp="1"/>
          </p:cNvSpPr>
          <p:nvPr>
            <p:ph type="subTitle" idx="9"/>
          </p:nvPr>
        </p:nvSpPr>
        <p:spPr>
          <a:xfrm>
            <a:off x="716650" y="3520250"/>
            <a:ext cx="2929500" cy="526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uFill>
                  <a:noFill/>
                </a:uFill>
                <a:hlinkClick r:id="rId6" action="ppaction://hlinksldjump"/>
              </a:rPr>
              <a:t>Ergebnisanalyse</a:t>
            </a:r>
            <a:endParaRPr/>
          </a:p>
        </p:txBody>
      </p:sp>
      <p:sp>
        <p:nvSpPr>
          <p:cNvPr id="1374" name="Google Shape;1374;p60"/>
          <p:cNvSpPr txBox="1">
            <a:spLocks noGrp="1"/>
          </p:cNvSpPr>
          <p:nvPr>
            <p:ph type="subTitle" idx="13"/>
          </p:nvPr>
        </p:nvSpPr>
        <p:spPr>
          <a:xfrm>
            <a:off x="716650" y="1805750"/>
            <a:ext cx="2929500" cy="526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uFill>
                  <a:noFill/>
                </a:uFill>
                <a:hlinkClick r:id="rId5" action="ppaction://hlinksldjump"/>
              </a:rPr>
              <a:t>Ziele</a:t>
            </a:r>
            <a:endParaRPr/>
          </a:p>
        </p:txBody>
      </p:sp>
      <p:sp>
        <p:nvSpPr>
          <p:cNvPr id="1375" name="Google Shape;1375;p60"/>
          <p:cNvSpPr txBox="1">
            <a:spLocks noGrp="1"/>
          </p:cNvSpPr>
          <p:nvPr>
            <p:ph type="subTitle" idx="14"/>
          </p:nvPr>
        </p:nvSpPr>
        <p:spPr>
          <a:xfrm>
            <a:off x="5497850" y="3520250"/>
            <a:ext cx="2929500" cy="52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uFill>
                  <a:noFill/>
                </a:uFill>
                <a:hlinkClick r:id="rId8" action="ppaction://hlinksldjump"/>
              </a:rPr>
              <a:t>Schlussfolgerungen</a:t>
            </a:r>
            <a:endParaRPr/>
          </a:p>
        </p:txBody>
      </p:sp>
      <p:sp>
        <p:nvSpPr>
          <p:cNvPr id="1376" name="Google Shape;1376;p60"/>
          <p:cNvSpPr txBox="1">
            <a:spLocks noGrp="1"/>
          </p:cNvSpPr>
          <p:nvPr>
            <p:ph type="subTitle" idx="15"/>
          </p:nvPr>
        </p:nvSpPr>
        <p:spPr>
          <a:xfrm>
            <a:off x="5497850" y="1805750"/>
            <a:ext cx="2929500" cy="52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uFill>
                  <a:noFill/>
                </a:uFill>
                <a:hlinkClick r:id="rId7" action="ppaction://hlinksldjump"/>
              </a:rPr>
              <a:t>Methodik</a:t>
            </a:r>
            <a:endParaRPr/>
          </a:p>
        </p:txBody>
      </p:sp>
      <p:grpSp>
        <p:nvGrpSpPr>
          <p:cNvPr id="1377" name="Google Shape;1377;p60"/>
          <p:cNvGrpSpPr/>
          <p:nvPr/>
        </p:nvGrpSpPr>
        <p:grpSpPr>
          <a:xfrm>
            <a:off x="7923050" y="2720689"/>
            <a:ext cx="1910752" cy="1410488"/>
            <a:chOff x="7923050" y="2720689"/>
            <a:chExt cx="1910752" cy="1410488"/>
          </a:xfrm>
        </p:grpSpPr>
        <p:pic>
          <p:nvPicPr>
            <p:cNvPr id="1378" name="Google Shape;1378;p60"/>
            <p:cNvPicPr preferRelativeResize="0"/>
            <p:nvPr/>
          </p:nvPicPr>
          <p:blipFill>
            <a:blip r:embed="rId10">
              <a:alphaModFix/>
            </a:blip>
            <a:stretch>
              <a:fillRect/>
            </a:stretch>
          </p:blipFill>
          <p:spPr>
            <a:xfrm rot="-827048">
              <a:off x="8012587" y="2913151"/>
              <a:ext cx="1731677" cy="960898"/>
            </a:xfrm>
            <a:prstGeom prst="rect">
              <a:avLst/>
            </a:prstGeom>
            <a:noFill/>
            <a:ln>
              <a:noFill/>
            </a:ln>
            <a:effectLst>
              <a:outerShdw blurRad="14288" dist="28575" dir="5400000" algn="bl" rotWithShape="0">
                <a:srgbClr val="000000">
                  <a:alpha val="9000"/>
                </a:srgbClr>
              </a:outerShdw>
            </a:effectLst>
          </p:spPr>
        </p:pic>
        <p:grpSp>
          <p:nvGrpSpPr>
            <p:cNvPr id="1379" name="Google Shape;1379;p60"/>
            <p:cNvGrpSpPr/>
            <p:nvPr/>
          </p:nvGrpSpPr>
          <p:grpSpPr>
            <a:xfrm>
              <a:off x="8419661" y="3170001"/>
              <a:ext cx="864294" cy="961176"/>
              <a:chOff x="8170286" y="2623751"/>
              <a:chExt cx="864294" cy="961176"/>
            </a:xfrm>
          </p:grpSpPr>
          <p:pic>
            <p:nvPicPr>
              <p:cNvPr id="1380" name="Google Shape;1380;p60"/>
              <p:cNvPicPr preferRelativeResize="0"/>
              <p:nvPr/>
            </p:nvPicPr>
            <p:blipFill>
              <a:blip r:embed="rId11">
                <a:alphaModFix/>
              </a:blip>
              <a:stretch>
                <a:fillRect/>
              </a:stretch>
            </p:blipFill>
            <p:spPr>
              <a:xfrm>
                <a:off x="8170286" y="2929949"/>
                <a:ext cx="452201" cy="452234"/>
              </a:xfrm>
              <a:prstGeom prst="rect">
                <a:avLst/>
              </a:prstGeom>
              <a:noFill/>
              <a:ln>
                <a:noFill/>
              </a:ln>
            </p:spPr>
          </p:pic>
          <p:pic>
            <p:nvPicPr>
              <p:cNvPr id="1381" name="Google Shape;1381;p60"/>
              <p:cNvPicPr preferRelativeResize="0"/>
              <p:nvPr/>
            </p:nvPicPr>
            <p:blipFill>
              <a:blip r:embed="rId12">
                <a:alphaModFix/>
              </a:blip>
              <a:stretch>
                <a:fillRect/>
              </a:stretch>
            </p:blipFill>
            <p:spPr>
              <a:xfrm>
                <a:off x="8662597" y="3212938"/>
                <a:ext cx="371983" cy="371988"/>
              </a:xfrm>
              <a:prstGeom prst="rect">
                <a:avLst/>
              </a:prstGeom>
              <a:noFill/>
              <a:ln>
                <a:noFill/>
              </a:ln>
            </p:spPr>
          </p:pic>
          <p:pic>
            <p:nvPicPr>
              <p:cNvPr id="1382" name="Google Shape;1382;p60"/>
              <p:cNvPicPr preferRelativeResize="0"/>
              <p:nvPr/>
            </p:nvPicPr>
            <p:blipFill>
              <a:blip r:embed="rId13">
                <a:alphaModFix/>
              </a:blip>
              <a:stretch>
                <a:fillRect/>
              </a:stretch>
            </p:blipFill>
            <p:spPr>
              <a:xfrm>
                <a:off x="8457896" y="2623751"/>
                <a:ext cx="371983" cy="371988"/>
              </a:xfrm>
              <a:prstGeom prst="rect">
                <a:avLst/>
              </a:prstGeom>
              <a:noFill/>
              <a:ln>
                <a:noFill/>
              </a:ln>
            </p:spPr>
          </p:pic>
        </p:grpSp>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63"/>
                                        </p:tgtEl>
                                        <p:attrNameLst>
                                          <p:attrName>style.visibility</p:attrName>
                                        </p:attrNameLst>
                                      </p:cBhvr>
                                      <p:to>
                                        <p:strVal val="visible"/>
                                      </p:to>
                                    </p:set>
                                    <p:animEffect transition="in" filter="fade">
                                      <p:cBhvr>
                                        <p:cTn id="7" dur="1000"/>
                                        <p:tgtEl>
                                          <p:spTgt spid="1363"/>
                                        </p:tgtEl>
                                      </p:cBhvr>
                                    </p:animEffect>
                                  </p:childTnLst>
                                </p:cTn>
                              </p:par>
                              <p:par>
                                <p:cTn id="8" presetID="10" presetClass="entr" presetSubtype="0" fill="hold" nodeType="withEffect">
                                  <p:stCondLst>
                                    <p:cond delay="0"/>
                                  </p:stCondLst>
                                  <p:childTnLst>
                                    <p:set>
                                      <p:cBhvr>
                                        <p:cTn id="9" dur="1" fill="hold">
                                          <p:stCondLst>
                                            <p:cond delay="0"/>
                                          </p:stCondLst>
                                        </p:cTn>
                                        <p:tgtEl>
                                          <p:spTgt spid="1372"/>
                                        </p:tgtEl>
                                        <p:attrNameLst>
                                          <p:attrName>style.visibility</p:attrName>
                                        </p:attrNameLst>
                                      </p:cBhvr>
                                      <p:to>
                                        <p:strVal val="visible"/>
                                      </p:to>
                                    </p:set>
                                    <p:animEffect transition="in" filter="fade">
                                      <p:cBhvr>
                                        <p:cTn id="10" dur="1000"/>
                                        <p:tgtEl>
                                          <p:spTgt spid="1372"/>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359"/>
                                        </p:tgtEl>
                                        <p:attrNameLst>
                                          <p:attrName>style.visibility</p:attrName>
                                        </p:attrNameLst>
                                      </p:cBhvr>
                                      <p:to>
                                        <p:strVal val="visible"/>
                                      </p:to>
                                    </p:set>
                                    <p:animEffect transition="in" filter="fade">
                                      <p:cBhvr>
                                        <p:cTn id="14" dur="1000"/>
                                        <p:tgtEl>
                                          <p:spTgt spid="1359"/>
                                        </p:tgtEl>
                                      </p:cBhvr>
                                    </p:animEffect>
                                  </p:childTnLst>
                                </p:cTn>
                              </p:par>
                              <p:par>
                                <p:cTn id="15" presetID="10" presetClass="entr" presetSubtype="0" fill="hold" nodeType="withEffect">
                                  <p:stCondLst>
                                    <p:cond delay="0"/>
                                  </p:stCondLst>
                                  <p:childTnLst>
                                    <p:set>
                                      <p:cBhvr>
                                        <p:cTn id="16" dur="1" fill="hold">
                                          <p:stCondLst>
                                            <p:cond delay="0"/>
                                          </p:stCondLst>
                                        </p:cTn>
                                        <p:tgtEl>
                                          <p:spTgt spid="1360"/>
                                        </p:tgtEl>
                                        <p:attrNameLst>
                                          <p:attrName>style.visibility</p:attrName>
                                        </p:attrNameLst>
                                      </p:cBhvr>
                                      <p:to>
                                        <p:strVal val="visible"/>
                                      </p:to>
                                    </p:set>
                                    <p:animEffect transition="in" filter="fade">
                                      <p:cBhvr>
                                        <p:cTn id="17" dur="1000"/>
                                        <p:tgtEl>
                                          <p:spTgt spid="1360"/>
                                        </p:tgtEl>
                                      </p:cBhvr>
                                    </p:animEffect>
                                  </p:childTnLst>
                                </p:cTn>
                              </p:par>
                              <p:par>
                                <p:cTn id="18" presetID="10" presetClass="entr" presetSubtype="0" fill="hold" nodeType="withEffect">
                                  <p:stCondLst>
                                    <p:cond delay="0"/>
                                  </p:stCondLst>
                                  <p:childTnLst>
                                    <p:set>
                                      <p:cBhvr>
                                        <p:cTn id="19" dur="1" fill="hold">
                                          <p:stCondLst>
                                            <p:cond delay="0"/>
                                          </p:stCondLst>
                                        </p:cTn>
                                        <p:tgtEl>
                                          <p:spTgt spid="1361"/>
                                        </p:tgtEl>
                                        <p:attrNameLst>
                                          <p:attrName>style.visibility</p:attrName>
                                        </p:attrNameLst>
                                      </p:cBhvr>
                                      <p:to>
                                        <p:strVal val="visible"/>
                                      </p:to>
                                    </p:set>
                                    <p:animEffect transition="in" filter="fade">
                                      <p:cBhvr>
                                        <p:cTn id="20" dur="1000"/>
                                        <p:tgtEl>
                                          <p:spTgt spid="1361"/>
                                        </p:tgtEl>
                                      </p:cBhvr>
                                    </p:animEffect>
                                  </p:childTnLst>
                                </p:cTn>
                              </p:par>
                              <p:par>
                                <p:cTn id="21" presetID="10" presetClass="entr" presetSubtype="0" fill="hold" nodeType="withEffect">
                                  <p:stCondLst>
                                    <p:cond delay="0"/>
                                  </p:stCondLst>
                                  <p:childTnLst>
                                    <p:set>
                                      <p:cBhvr>
                                        <p:cTn id="22" dur="1" fill="hold">
                                          <p:stCondLst>
                                            <p:cond delay="0"/>
                                          </p:stCondLst>
                                        </p:cTn>
                                        <p:tgtEl>
                                          <p:spTgt spid="1362"/>
                                        </p:tgtEl>
                                        <p:attrNameLst>
                                          <p:attrName>style.visibility</p:attrName>
                                        </p:attrNameLst>
                                      </p:cBhvr>
                                      <p:to>
                                        <p:strVal val="visible"/>
                                      </p:to>
                                    </p:set>
                                    <p:animEffect transition="in" filter="fade">
                                      <p:cBhvr>
                                        <p:cTn id="23" dur="1000"/>
                                        <p:tgtEl>
                                          <p:spTgt spid="1362"/>
                                        </p:tgtEl>
                                      </p:cBhvr>
                                    </p:animEffect>
                                  </p:childTnLst>
                                </p:cTn>
                              </p:par>
                              <p:par>
                                <p:cTn id="24" presetID="10" presetClass="entr" presetSubtype="0" fill="hold" nodeType="withEffect">
                                  <p:stCondLst>
                                    <p:cond delay="0"/>
                                  </p:stCondLst>
                                  <p:childTnLst>
                                    <p:set>
                                      <p:cBhvr>
                                        <p:cTn id="25" dur="1" fill="hold">
                                          <p:stCondLst>
                                            <p:cond delay="0"/>
                                          </p:stCondLst>
                                        </p:cTn>
                                        <p:tgtEl>
                                          <p:spTgt spid="1364"/>
                                        </p:tgtEl>
                                        <p:attrNameLst>
                                          <p:attrName>style.visibility</p:attrName>
                                        </p:attrNameLst>
                                      </p:cBhvr>
                                      <p:to>
                                        <p:strVal val="visible"/>
                                      </p:to>
                                    </p:set>
                                    <p:animEffect transition="in" filter="fade">
                                      <p:cBhvr>
                                        <p:cTn id="26" dur="1000"/>
                                        <p:tgtEl>
                                          <p:spTgt spid="1364"/>
                                        </p:tgtEl>
                                      </p:cBhvr>
                                    </p:animEffect>
                                  </p:childTnLst>
                                </p:cTn>
                              </p:par>
                              <p:par>
                                <p:cTn id="27" presetID="10" presetClass="entr" presetSubtype="0" fill="hold" nodeType="withEffect">
                                  <p:stCondLst>
                                    <p:cond delay="0"/>
                                  </p:stCondLst>
                                  <p:childTnLst>
                                    <p:set>
                                      <p:cBhvr>
                                        <p:cTn id="28" dur="1" fill="hold">
                                          <p:stCondLst>
                                            <p:cond delay="0"/>
                                          </p:stCondLst>
                                        </p:cTn>
                                        <p:tgtEl>
                                          <p:spTgt spid="1365"/>
                                        </p:tgtEl>
                                        <p:attrNameLst>
                                          <p:attrName>style.visibility</p:attrName>
                                        </p:attrNameLst>
                                      </p:cBhvr>
                                      <p:to>
                                        <p:strVal val="visible"/>
                                      </p:to>
                                    </p:set>
                                    <p:animEffect transition="in" filter="fade">
                                      <p:cBhvr>
                                        <p:cTn id="29" dur="1000"/>
                                        <p:tgtEl>
                                          <p:spTgt spid="1365"/>
                                        </p:tgtEl>
                                      </p:cBhvr>
                                    </p:animEffect>
                                  </p:childTnLst>
                                </p:cTn>
                              </p:par>
                              <p:par>
                                <p:cTn id="30" presetID="10" presetClass="entr" presetSubtype="0" fill="hold" nodeType="withEffect">
                                  <p:stCondLst>
                                    <p:cond delay="0"/>
                                  </p:stCondLst>
                                  <p:childTnLst>
                                    <p:set>
                                      <p:cBhvr>
                                        <p:cTn id="31" dur="1" fill="hold">
                                          <p:stCondLst>
                                            <p:cond delay="0"/>
                                          </p:stCondLst>
                                        </p:cTn>
                                        <p:tgtEl>
                                          <p:spTgt spid="1366"/>
                                        </p:tgtEl>
                                        <p:attrNameLst>
                                          <p:attrName>style.visibility</p:attrName>
                                        </p:attrNameLst>
                                      </p:cBhvr>
                                      <p:to>
                                        <p:strVal val="visible"/>
                                      </p:to>
                                    </p:set>
                                    <p:animEffect transition="in" filter="fade">
                                      <p:cBhvr>
                                        <p:cTn id="32" dur="1000"/>
                                        <p:tgtEl>
                                          <p:spTgt spid="1366"/>
                                        </p:tgtEl>
                                      </p:cBhvr>
                                    </p:animEffect>
                                  </p:childTnLst>
                                </p:cTn>
                              </p:par>
                              <p:par>
                                <p:cTn id="33" presetID="10" presetClass="entr" presetSubtype="0" fill="hold" nodeType="withEffect">
                                  <p:stCondLst>
                                    <p:cond delay="0"/>
                                  </p:stCondLst>
                                  <p:childTnLst>
                                    <p:set>
                                      <p:cBhvr>
                                        <p:cTn id="34" dur="1" fill="hold">
                                          <p:stCondLst>
                                            <p:cond delay="0"/>
                                          </p:stCondLst>
                                        </p:cTn>
                                        <p:tgtEl>
                                          <p:spTgt spid="1367"/>
                                        </p:tgtEl>
                                        <p:attrNameLst>
                                          <p:attrName>style.visibility</p:attrName>
                                        </p:attrNameLst>
                                      </p:cBhvr>
                                      <p:to>
                                        <p:strVal val="visible"/>
                                      </p:to>
                                    </p:set>
                                    <p:animEffect transition="in" filter="fade">
                                      <p:cBhvr>
                                        <p:cTn id="35" dur="1000"/>
                                        <p:tgtEl>
                                          <p:spTgt spid="1367"/>
                                        </p:tgtEl>
                                      </p:cBhvr>
                                    </p:animEffect>
                                  </p:childTnLst>
                                </p:cTn>
                              </p:par>
                              <p:par>
                                <p:cTn id="36" presetID="10" presetClass="entr" presetSubtype="0" fill="hold" nodeType="withEffect">
                                  <p:stCondLst>
                                    <p:cond delay="0"/>
                                  </p:stCondLst>
                                  <p:childTnLst>
                                    <p:set>
                                      <p:cBhvr>
                                        <p:cTn id="37" dur="1" fill="hold">
                                          <p:stCondLst>
                                            <p:cond delay="0"/>
                                          </p:stCondLst>
                                        </p:cTn>
                                        <p:tgtEl>
                                          <p:spTgt spid="1368"/>
                                        </p:tgtEl>
                                        <p:attrNameLst>
                                          <p:attrName>style.visibility</p:attrName>
                                        </p:attrNameLst>
                                      </p:cBhvr>
                                      <p:to>
                                        <p:strVal val="visible"/>
                                      </p:to>
                                    </p:set>
                                    <p:animEffect transition="in" filter="fade">
                                      <p:cBhvr>
                                        <p:cTn id="38" dur="1000"/>
                                        <p:tgtEl>
                                          <p:spTgt spid="1368"/>
                                        </p:tgtEl>
                                      </p:cBhvr>
                                    </p:animEffect>
                                  </p:childTnLst>
                                </p:cTn>
                              </p:par>
                              <p:par>
                                <p:cTn id="39" presetID="10" presetClass="entr" presetSubtype="0" fill="hold" nodeType="withEffect">
                                  <p:stCondLst>
                                    <p:cond delay="0"/>
                                  </p:stCondLst>
                                  <p:childTnLst>
                                    <p:set>
                                      <p:cBhvr>
                                        <p:cTn id="40" dur="1" fill="hold">
                                          <p:stCondLst>
                                            <p:cond delay="0"/>
                                          </p:stCondLst>
                                        </p:cTn>
                                        <p:tgtEl>
                                          <p:spTgt spid="1369"/>
                                        </p:tgtEl>
                                        <p:attrNameLst>
                                          <p:attrName>style.visibility</p:attrName>
                                        </p:attrNameLst>
                                      </p:cBhvr>
                                      <p:to>
                                        <p:strVal val="visible"/>
                                      </p:to>
                                    </p:set>
                                    <p:animEffect transition="in" filter="fade">
                                      <p:cBhvr>
                                        <p:cTn id="41" dur="1000"/>
                                        <p:tgtEl>
                                          <p:spTgt spid="1369"/>
                                        </p:tgtEl>
                                      </p:cBhvr>
                                    </p:animEffect>
                                  </p:childTnLst>
                                </p:cTn>
                              </p:par>
                              <p:par>
                                <p:cTn id="42" presetID="10" presetClass="entr" presetSubtype="0" fill="hold" nodeType="withEffect">
                                  <p:stCondLst>
                                    <p:cond delay="0"/>
                                  </p:stCondLst>
                                  <p:childTnLst>
                                    <p:set>
                                      <p:cBhvr>
                                        <p:cTn id="43" dur="1" fill="hold">
                                          <p:stCondLst>
                                            <p:cond delay="0"/>
                                          </p:stCondLst>
                                        </p:cTn>
                                        <p:tgtEl>
                                          <p:spTgt spid="1370"/>
                                        </p:tgtEl>
                                        <p:attrNameLst>
                                          <p:attrName>style.visibility</p:attrName>
                                        </p:attrNameLst>
                                      </p:cBhvr>
                                      <p:to>
                                        <p:strVal val="visible"/>
                                      </p:to>
                                    </p:set>
                                    <p:animEffect transition="in" filter="fade">
                                      <p:cBhvr>
                                        <p:cTn id="44" dur="1000"/>
                                        <p:tgtEl>
                                          <p:spTgt spid="1370"/>
                                        </p:tgtEl>
                                      </p:cBhvr>
                                    </p:animEffect>
                                  </p:childTnLst>
                                </p:cTn>
                              </p:par>
                              <p:par>
                                <p:cTn id="45" presetID="10" presetClass="entr" presetSubtype="0" fill="hold" nodeType="withEffect">
                                  <p:stCondLst>
                                    <p:cond delay="0"/>
                                  </p:stCondLst>
                                  <p:childTnLst>
                                    <p:set>
                                      <p:cBhvr>
                                        <p:cTn id="46" dur="1" fill="hold">
                                          <p:stCondLst>
                                            <p:cond delay="0"/>
                                          </p:stCondLst>
                                        </p:cTn>
                                        <p:tgtEl>
                                          <p:spTgt spid="1371"/>
                                        </p:tgtEl>
                                        <p:attrNameLst>
                                          <p:attrName>style.visibility</p:attrName>
                                        </p:attrNameLst>
                                      </p:cBhvr>
                                      <p:to>
                                        <p:strVal val="visible"/>
                                      </p:to>
                                    </p:set>
                                    <p:animEffect transition="in" filter="fade">
                                      <p:cBhvr>
                                        <p:cTn id="47" dur="1000"/>
                                        <p:tgtEl>
                                          <p:spTgt spid="1371"/>
                                        </p:tgtEl>
                                      </p:cBhvr>
                                    </p:animEffect>
                                  </p:childTnLst>
                                </p:cTn>
                              </p:par>
                              <p:par>
                                <p:cTn id="48" presetID="10" presetClass="entr" presetSubtype="0" fill="hold" nodeType="withEffect">
                                  <p:stCondLst>
                                    <p:cond delay="0"/>
                                  </p:stCondLst>
                                  <p:childTnLst>
                                    <p:set>
                                      <p:cBhvr>
                                        <p:cTn id="49" dur="1" fill="hold">
                                          <p:stCondLst>
                                            <p:cond delay="0"/>
                                          </p:stCondLst>
                                        </p:cTn>
                                        <p:tgtEl>
                                          <p:spTgt spid="1373"/>
                                        </p:tgtEl>
                                        <p:attrNameLst>
                                          <p:attrName>style.visibility</p:attrName>
                                        </p:attrNameLst>
                                      </p:cBhvr>
                                      <p:to>
                                        <p:strVal val="visible"/>
                                      </p:to>
                                    </p:set>
                                    <p:animEffect transition="in" filter="fade">
                                      <p:cBhvr>
                                        <p:cTn id="50" dur="1000"/>
                                        <p:tgtEl>
                                          <p:spTgt spid="1373"/>
                                        </p:tgtEl>
                                      </p:cBhvr>
                                    </p:animEffect>
                                  </p:childTnLst>
                                </p:cTn>
                              </p:par>
                              <p:par>
                                <p:cTn id="51" presetID="10" presetClass="entr" presetSubtype="0" fill="hold" nodeType="withEffect">
                                  <p:stCondLst>
                                    <p:cond delay="0"/>
                                  </p:stCondLst>
                                  <p:childTnLst>
                                    <p:set>
                                      <p:cBhvr>
                                        <p:cTn id="52" dur="1" fill="hold">
                                          <p:stCondLst>
                                            <p:cond delay="0"/>
                                          </p:stCondLst>
                                        </p:cTn>
                                        <p:tgtEl>
                                          <p:spTgt spid="1374"/>
                                        </p:tgtEl>
                                        <p:attrNameLst>
                                          <p:attrName>style.visibility</p:attrName>
                                        </p:attrNameLst>
                                      </p:cBhvr>
                                      <p:to>
                                        <p:strVal val="visible"/>
                                      </p:to>
                                    </p:set>
                                    <p:animEffect transition="in" filter="fade">
                                      <p:cBhvr>
                                        <p:cTn id="53" dur="1000"/>
                                        <p:tgtEl>
                                          <p:spTgt spid="1374"/>
                                        </p:tgtEl>
                                      </p:cBhvr>
                                    </p:animEffect>
                                  </p:childTnLst>
                                </p:cTn>
                              </p:par>
                              <p:par>
                                <p:cTn id="54" presetID="10" presetClass="entr" presetSubtype="0" fill="hold" nodeType="withEffect">
                                  <p:stCondLst>
                                    <p:cond delay="0"/>
                                  </p:stCondLst>
                                  <p:childTnLst>
                                    <p:set>
                                      <p:cBhvr>
                                        <p:cTn id="55" dur="1" fill="hold">
                                          <p:stCondLst>
                                            <p:cond delay="0"/>
                                          </p:stCondLst>
                                        </p:cTn>
                                        <p:tgtEl>
                                          <p:spTgt spid="1375"/>
                                        </p:tgtEl>
                                        <p:attrNameLst>
                                          <p:attrName>style.visibility</p:attrName>
                                        </p:attrNameLst>
                                      </p:cBhvr>
                                      <p:to>
                                        <p:strVal val="visible"/>
                                      </p:to>
                                    </p:set>
                                    <p:animEffect transition="in" filter="fade">
                                      <p:cBhvr>
                                        <p:cTn id="56" dur="1000"/>
                                        <p:tgtEl>
                                          <p:spTgt spid="1375"/>
                                        </p:tgtEl>
                                      </p:cBhvr>
                                    </p:animEffect>
                                  </p:childTnLst>
                                </p:cTn>
                              </p:par>
                              <p:par>
                                <p:cTn id="57" presetID="10" presetClass="entr" presetSubtype="0" fill="hold" nodeType="withEffect">
                                  <p:stCondLst>
                                    <p:cond delay="0"/>
                                  </p:stCondLst>
                                  <p:childTnLst>
                                    <p:set>
                                      <p:cBhvr>
                                        <p:cTn id="58" dur="1" fill="hold">
                                          <p:stCondLst>
                                            <p:cond delay="0"/>
                                          </p:stCondLst>
                                        </p:cTn>
                                        <p:tgtEl>
                                          <p:spTgt spid="1376"/>
                                        </p:tgtEl>
                                        <p:attrNameLst>
                                          <p:attrName>style.visibility</p:attrName>
                                        </p:attrNameLst>
                                      </p:cBhvr>
                                      <p:to>
                                        <p:strVal val="visible"/>
                                      </p:to>
                                    </p:set>
                                    <p:animEffect transition="in" filter="fade">
                                      <p:cBhvr>
                                        <p:cTn id="59" dur="1000"/>
                                        <p:tgtEl>
                                          <p:spTgt spid="1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32"/>
        <p:cNvGrpSpPr/>
        <p:nvPr/>
      </p:nvGrpSpPr>
      <p:grpSpPr>
        <a:xfrm>
          <a:off x="0" y="0"/>
          <a:ext cx="0" cy="0"/>
          <a:chOff x="0" y="0"/>
          <a:chExt cx="0" cy="0"/>
        </a:xfrm>
      </p:grpSpPr>
      <p:sp>
        <p:nvSpPr>
          <p:cNvPr id="4333" name="Google Shape;4333;p120"/>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Ressourcen Premium</a:t>
            </a:r>
            <a:endParaRPr/>
          </a:p>
        </p:txBody>
      </p:sp>
      <p:sp>
        <p:nvSpPr>
          <p:cNvPr id="4334" name="Google Shape;4334;p120"/>
          <p:cNvSpPr txBox="1">
            <a:spLocks noGrp="1"/>
          </p:cNvSpPr>
          <p:nvPr>
            <p:ph type="subTitle" idx="1"/>
          </p:nvPr>
        </p:nvSpPr>
        <p:spPr>
          <a:xfrm>
            <a:off x="2253350" y="1246950"/>
            <a:ext cx="46374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Hier ist eine Auswahl an alternativen Ressourcen im gleichen Stil wie diese Vorlage</a:t>
            </a:r>
            <a:endParaRPr/>
          </a:p>
        </p:txBody>
      </p:sp>
      <p:sp>
        <p:nvSpPr>
          <p:cNvPr id="4335" name="Google Shape;4335;p120"/>
          <p:cNvSpPr/>
          <p:nvPr/>
        </p:nvSpPr>
        <p:spPr>
          <a:xfrm>
            <a:off x="848649" y="1970075"/>
            <a:ext cx="711300" cy="711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600">
                <a:solidFill>
                  <a:schemeClr val="dk1"/>
                </a:solidFill>
                <a:latin typeface="Grand Hotel"/>
                <a:ea typeface="Grand Hotel"/>
                <a:cs typeface="Grand Hotel"/>
                <a:sym typeface="Grand Hotel"/>
              </a:rPr>
              <a:t>01</a:t>
            </a:r>
            <a:endParaRPr sz="3600">
              <a:solidFill>
                <a:schemeClr val="dk1"/>
              </a:solidFill>
              <a:latin typeface="Grand Hotel"/>
              <a:ea typeface="Grand Hotel"/>
              <a:cs typeface="Grand Hotel"/>
              <a:sym typeface="Grand Hotel"/>
            </a:endParaRPr>
          </a:p>
        </p:txBody>
      </p:sp>
      <p:sp>
        <p:nvSpPr>
          <p:cNvPr id="4336" name="Google Shape;4336;p120"/>
          <p:cNvSpPr/>
          <p:nvPr/>
        </p:nvSpPr>
        <p:spPr>
          <a:xfrm>
            <a:off x="3005624" y="1970075"/>
            <a:ext cx="711300" cy="711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600">
                <a:solidFill>
                  <a:schemeClr val="dk1"/>
                </a:solidFill>
                <a:latin typeface="Grand Hotel"/>
                <a:ea typeface="Grand Hotel"/>
                <a:cs typeface="Grand Hotel"/>
                <a:sym typeface="Grand Hotel"/>
              </a:rPr>
              <a:t>02</a:t>
            </a:r>
            <a:endParaRPr sz="3600">
              <a:solidFill>
                <a:schemeClr val="dk1"/>
              </a:solidFill>
              <a:latin typeface="Grand Hotel"/>
              <a:ea typeface="Grand Hotel"/>
              <a:cs typeface="Grand Hotel"/>
              <a:sym typeface="Grand Hotel"/>
            </a:endParaRPr>
          </a:p>
        </p:txBody>
      </p:sp>
      <p:sp>
        <p:nvSpPr>
          <p:cNvPr id="4337" name="Google Shape;4337;p120"/>
          <p:cNvSpPr/>
          <p:nvPr/>
        </p:nvSpPr>
        <p:spPr>
          <a:xfrm>
            <a:off x="848649" y="3915550"/>
            <a:ext cx="711300" cy="711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600">
                <a:solidFill>
                  <a:schemeClr val="dk1"/>
                </a:solidFill>
                <a:latin typeface="Grand Hotel"/>
                <a:ea typeface="Grand Hotel"/>
                <a:cs typeface="Grand Hotel"/>
                <a:sym typeface="Grand Hotel"/>
              </a:rPr>
              <a:t>03</a:t>
            </a:r>
            <a:endParaRPr sz="3600">
              <a:solidFill>
                <a:schemeClr val="dk1"/>
              </a:solidFill>
              <a:latin typeface="Grand Hotel"/>
              <a:ea typeface="Grand Hotel"/>
              <a:cs typeface="Grand Hotel"/>
              <a:sym typeface="Grand Hotel"/>
            </a:endParaRPr>
          </a:p>
        </p:txBody>
      </p:sp>
      <p:sp>
        <p:nvSpPr>
          <p:cNvPr id="4338" name="Google Shape;4338;p120"/>
          <p:cNvSpPr/>
          <p:nvPr/>
        </p:nvSpPr>
        <p:spPr>
          <a:xfrm>
            <a:off x="3005624" y="3915550"/>
            <a:ext cx="711300" cy="7113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600">
                <a:solidFill>
                  <a:schemeClr val="dk1"/>
                </a:solidFill>
                <a:latin typeface="Grand Hotel"/>
                <a:ea typeface="Grand Hotel"/>
                <a:cs typeface="Grand Hotel"/>
                <a:sym typeface="Grand Hotel"/>
              </a:rPr>
              <a:t>04</a:t>
            </a:r>
            <a:endParaRPr sz="3600">
              <a:solidFill>
                <a:schemeClr val="dk1"/>
              </a:solidFill>
              <a:latin typeface="Grand Hotel"/>
              <a:ea typeface="Grand Hotel"/>
              <a:cs typeface="Grand Hotel"/>
              <a:sym typeface="Grand Hotel"/>
            </a:endParaRPr>
          </a:p>
        </p:txBody>
      </p:sp>
      <p:sp>
        <p:nvSpPr>
          <p:cNvPr id="4339" name="Google Shape;4339;p120"/>
          <p:cNvSpPr/>
          <p:nvPr/>
        </p:nvSpPr>
        <p:spPr>
          <a:xfrm>
            <a:off x="1480275" y="2484150"/>
            <a:ext cx="1614900" cy="1614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40" name="Google Shape;4340;p120"/>
          <p:cNvPicPr preferRelativeResize="0"/>
          <p:nvPr/>
        </p:nvPicPr>
        <p:blipFill>
          <a:blip r:embed="rId3">
            <a:alphaModFix/>
          </a:blip>
          <a:stretch>
            <a:fillRect/>
          </a:stretch>
        </p:blipFill>
        <p:spPr>
          <a:xfrm>
            <a:off x="1422625" y="2642350"/>
            <a:ext cx="1162535" cy="1344080"/>
          </a:xfrm>
          <a:prstGeom prst="rect">
            <a:avLst/>
          </a:prstGeom>
          <a:noFill/>
          <a:ln>
            <a:noFill/>
          </a:ln>
        </p:spPr>
      </p:pic>
      <p:pic>
        <p:nvPicPr>
          <p:cNvPr id="4341" name="Google Shape;4341;p120"/>
          <p:cNvPicPr preferRelativeResize="0"/>
          <p:nvPr/>
        </p:nvPicPr>
        <p:blipFill>
          <a:blip r:embed="rId4">
            <a:alphaModFix/>
          </a:blip>
          <a:stretch>
            <a:fillRect/>
          </a:stretch>
        </p:blipFill>
        <p:spPr>
          <a:xfrm>
            <a:off x="1901873" y="3267750"/>
            <a:ext cx="1250952" cy="756825"/>
          </a:xfrm>
          <a:prstGeom prst="rect">
            <a:avLst/>
          </a:prstGeom>
          <a:noFill/>
          <a:ln>
            <a:noFill/>
          </a:ln>
        </p:spPr>
      </p:pic>
      <p:sp>
        <p:nvSpPr>
          <p:cNvPr id="4342" name="Google Shape;4342;p120"/>
          <p:cNvSpPr/>
          <p:nvPr/>
        </p:nvSpPr>
        <p:spPr>
          <a:xfrm>
            <a:off x="5577219" y="1921775"/>
            <a:ext cx="1732500" cy="324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Grand Hotel"/>
                <a:ea typeface="Grand Hotel"/>
                <a:cs typeface="Grand Hotel"/>
                <a:sym typeface="Grand Hotel"/>
              </a:rPr>
              <a:t>01</a:t>
            </a:r>
            <a:endParaRPr sz="2400">
              <a:solidFill>
                <a:schemeClr val="lt1"/>
              </a:solidFill>
              <a:latin typeface="Grand Hotel"/>
              <a:ea typeface="Grand Hotel"/>
              <a:cs typeface="Grand Hotel"/>
              <a:sym typeface="Grand Hotel"/>
            </a:endParaRPr>
          </a:p>
        </p:txBody>
      </p:sp>
      <p:sp>
        <p:nvSpPr>
          <p:cNvPr id="4343" name="Google Shape;4343;p120"/>
          <p:cNvSpPr/>
          <p:nvPr/>
        </p:nvSpPr>
        <p:spPr>
          <a:xfrm>
            <a:off x="5707091" y="2246800"/>
            <a:ext cx="1472700" cy="324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Grand Hotel"/>
                <a:ea typeface="Grand Hotel"/>
                <a:cs typeface="Grand Hotel"/>
                <a:sym typeface="Grand Hotel"/>
              </a:rPr>
              <a:t>02</a:t>
            </a:r>
            <a:endParaRPr sz="2400">
              <a:solidFill>
                <a:schemeClr val="lt1"/>
              </a:solidFill>
              <a:latin typeface="Grand Hotel"/>
              <a:ea typeface="Grand Hotel"/>
              <a:cs typeface="Grand Hotel"/>
              <a:sym typeface="Grand Hotel"/>
            </a:endParaRPr>
          </a:p>
        </p:txBody>
      </p:sp>
      <p:sp>
        <p:nvSpPr>
          <p:cNvPr id="4344" name="Google Shape;4344;p120"/>
          <p:cNvSpPr/>
          <p:nvPr/>
        </p:nvSpPr>
        <p:spPr>
          <a:xfrm>
            <a:off x="5793767" y="2571825"/>
            <a:ext cx="1299300" cy="324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Grand Hotel"/>
                <a:ea typeface="Grand Hotel"/>
                <a:cs typeface="Grand Hotel"/>
                <a:sym typeface="Grand Hotel"/>
              </a:rPr>
              <a:t>03</a:t>
            </a:r>
            <a:endParaRPr sz="2400">
              <a:solidFill>
                <a:schemeClr val="lt1"/>
              </a:solidFill>
              <a:latin typeface="Grand Hotel"/>
              <a:ea typeface="Grand Hotel"/>
              <a:cs typeface="Grand Hotel"/>
              <a:sym typeface="Grand Hotel"/>
            </a:endParaRPr>
          </a:p>
        </p:txBody>
      </p:sp>
      <p:sp>
        <p:nvSpPr>
          <p:cNvPr id="4345" name="Google Shape;4345;p120"/>
          <p:cNvSpPr/>
          <p:nvPr/>
        </p:nvSpPr>
        <p:spPr>
          <a:xfrm>
            <a:off x="5923639" y="2896850"/>
            <a:ext cx="1039500" cy="324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Grand Hotel"/>
                <a:ea typeface="Grand Hotel"/>
                <a:cs typeface="Grand Hotel"/>
                <a:sym typeface="Grand Hotel"/>
              </a:rPr>
              <a:t>04</a:t>
            </a:r>
            <a:endParaRPr sz="2400">
              <a:solidFill>
                <a:schemeClr val="lt1"/>
              </a:solidFill>
              <a:latin typeface="Grand Hotel"/>
              <a:ea typeface="Grand Hotel"/>
              <a:cs typeface="Grand Hotel"/>
              <a:sym typeface="Grand Hotel"/>
            </a:endParaRPr>
          </a:p>
        </p:txBody>
      </p:sp>
      <p:sp>
        <p:nvSpPr>
          <p:cNvPr id="4346" name="Google Shape;4346;p120"/>
          <p:cNvSpPr txBox="1">
            <a:spLocks noGrp="1"/>
          </p:cNvSpPr>
          <p:nvPr>
            <p:ph type="title" idx="4294967295"/>
          </p:nvPr>
        </p:nvSpPr>
        <p:spPr>
          <a:xfrm>
            <a:off x="7564583" y="2597175"/>
            <a:ext cx="8661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Merkur</a:t>
            </a:r>
            <a:endParaRPr sz="2400"/>
          </a:p>
        </p:txBody>
      </p:sp>
      <p:sp>
        <p:nvSpPr>
          <p:cNvPr id="4347" name="Google Shape;4347;p120"/>
          <p:cNvSpPr txBox="1">
            <a:spLocks noGrp="1"/>
          </p:cNvSpPr>
          <p:nvPr>
            <p:ph type="title" idx="4294967295"/>
          </p:nvPr>
        </p:nvSpPr>
        <p:spPr>
          <a:xfrm>
            <a:off x="4572008" y="2272150"/>
            <a:ext cx="866100" cy="27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a:t>Venus</a:t>
            </a:r>
            <a:endParaRPr sz="2400"/>
          </a:p>
        </p:txBody>
      </p:sp>
      <p:sp>
        <p:nvSpPr>
          <p:cNvPr id="4348" name="Google Shape;4348;p120"/>
          <p:cNvSpPr txBox="1">
            <a:spLocks noGrp="1"/>
          </p:cNvSpPr>
          <p:nvPr>
            <p:ph type="title" idx="4294967295"/>
          </p:nvPr>
        </p:nvSpPr>
        <p:spPr>
          <a:xfrm>
            <a:off x="7564583" y="1947125"/>
            <a:ext cx="8661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Mars</a:t>
            </a:r>
            <a:endParaRPr sz="2400"/>
          </a:p>
        </p:txBody>
      </p:sp>
      <p:sp>
        <p:nvSpPr>
          <p:cNvPr id="4349" name="Google Shape;4349;p120"/>
          <p:cNvSpPr txBox="1">
            <a:spLocks noGrp="1"/>
          </p:cNvSpPr>
          <p:nvPr>
            <p:ph type="title" idx="4294967295"/>
          </p:nvPr>
        </p:nvSpPr>
        <p:spPr>
          <a:xfrm>
            <a:off x="4572000" y="2922200"/>
            <a:ext cx="866100" cy="27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a:t>Saturn</a:t>
            </a:r>
            <a:endParaRPr sz="2400"/>
          </a:p>
        </p:txBody>
      </p:sp>
      <p:cxnSp>
        <p:nvCxnSpPr>
          <p:cNvPr id="4350" name="Google Shape;4350;p120"/>
          <p:cNvCxnSpPr>
            <a:stCxn id="4342" idx="3"/>
            <a:endCxn id="4348" idx="1"/>
          </p:cNvCxnSpPr>
          <p:nvPr/>
        </p:nvCxnSpPr>
        <p:spPr>
          <a:xfrm>
            <a:off x="7309719" y="2084225"/>
            <a:ext cx="255000" cy="600"/>
          </a:xfrm>
          <a:prstGeom prst="bentConnector3">
            <a:avLst>
              <a:gd name="adj1" fmla="val 49973"/>
            </a:avLst>
          </a:prstGeom>
          <a:noFill/>
          <a:ln w="19050" cap="flat" cmpd="sng">
            <a:solidFill>
              <a:schemeClr val="dk1"/>
            </a:solidFill>
            <a:prstDash val="solid"/>
            <a:round/>
            <a:headEnd type="none" w="med" len="med"/>
            <a:tailEnd type="none" w="med" len="med"/>
          </a:ln>
        </p:spPr>
      </p:cxnSp>
      <p:cxnSp>
        <p:nvCxnSpPr>
          <p:cNvPr id="4351" name="Google Shape;4351;p120"/>
          <p:cNvCxnSpPr>
            <a:stCxn id="4343" idx="1"/>
            <a:endCxn id="4347" idx="3"/>
          </p:cNvCxnSpPr>
          <p:nvPr/>
        </p:nvCxnSpPr>
        <p:spPr>
          <a:xfrm flipH="1">
            <a:off x="5437991" y="2409250"/>
            <a:ext cx="269100" cy="600"/>
          </a:xfrm>
          <a:prstGeom prst="bentConnector3">
            <a:avLst>
              <a:gd name="adj1" fmla="val 49978"/>
            </a:avLst>
          </a:prstGeom>
          <a:noFill/>
          <a:ln w="19050" cap="flat" cmpd="sng">
            <a:solidFill>
              <a:schemeClr val="dk1"/>
            </a:solidFill>
            <a:prstDash val="solid"/>
            <a:round/>
            <a:headEnd type="none" w="med" len="med"/>
            <a:tailEnd type="none" w="med" len="med"/>
          </a:ln>
        </p:spPr>
      </p:cxnSp>
      <p:cxnSp>
        <p:nvCxnSpPr>
          <p:cNvPr id="4352" name="Google Shape;4352;p120"/>
          <p:cNvCxnSpPr>
            <a:stCxn id="4344" idx="3"/>
            <a:endCxn id="4346" idx="1"/>
          </p:cNvCxnSpPr>
          <p:nvPr/>
        </p:nvCxnSpPr>
        <p:spPr>
          <a:xfrm>
            <a:off x="7093067" y="2734275"/>
            <a:ext cx="471600" cy="600"/>
          </a:xfrm>
          <a:prstGeom prst="bentConnector3">
            <a:avLst>
              <a:gd name="adj1" fmla="val 49991"/>
            </a:avLst>
          </a:prstGeom>
          <a:noFill/>
          <a:ln w="19050" cap="flat" cmpd="sng">
            <a:solidFill>
              <a:schemeClr val="dk1"/>
            </a:solidFill>
            <a:prstDash val="solid"/>
            <a:round/>
            <a:headEnd type="none" w="med" len="med"/>
            <a:tailEnd type="none" w="med" len="med"/>
          </a:ln>
        </p:spPr>
      </p:cxnSp>
      <p:cxnSp>
        <p:nvCxnSpPr>
          <p:cNvPr id="4353" name="Google Shape;4353;p120"/>
          <p:cNvCxnSpPr>
            <a:stCxn id="4345" idx="1"/>
            <a:endCxn id="4349" idx="3"/>
          </p:cNvCxnSpPr>
          <p:nvPr/>
        </p:nvCxnSpPr>
        <p:spPr>
          <a:xfrm flipH="1">
            <a:off x="5438239" y="3059300"/>
            <a:ext cx="485400" cy="600"/>
          </a:xfrm>
          <a:prstGeom prst="bentConnector3">
            <a:avLst>
              <a:gd name="adj1" fmla="val 50014"/>
            </a:avLst>
          </a:prstGeom>
          <a:noFill/>
          <a:ln w="19050" cap="flat" cmpd="sng">
            <a:solidFill>
              <a:schemeClr val="dk1"/>
            </a:solidFill>
            <a:prstDash val="solid"/>
            <a:round/>
            <a:headEnd type="none" w="med" len="med"/>
            <a:tailEnd type="none" w="med" len="med"/>
          </a:ln>
        </p:spPr>
      </p:cxnSp>
      <p:sp>
        <p:nvSpPr>
          <p:cNvPr id="4354" name="Google Shape;4354;p120"/>
          <p:cNvSpPr/>
          <p:nvPr/>
        </p:nvSpPr>
        <p:spPr>
          <a:xfrm rot="3810297" flipH="1">
            <a:off x="5297896" y="3475189"/>
            <a:ext cx="1098134" cy="1098134"/>
          </a:xfrm>
          <a:prstGeom prst="blockArc">
            <a:avLst>
              <a:gd name="adj1" fmla="val 1125391"/>
              <a:gd name="adj2" fmla="val 19995741"/>
              <a:gd name="adj3" fmla="val 4692"/>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20"/>
          <p:cNvSpPr/>
          <p:nvPr/>
        </p:nvSpPr>
        <p:spPr>
          <a:xfrm rot="3906539" flipH="1">
            <a:off x="5401388" y="3578721"/>
            <a:ext cx="890961" cy="890961"/>
          </a:xfrm>
          <a:prstGeom prst="blockArc">
            <a:avLst>
              <a:gd name="adj1" fmla="val 3929816"/>
              <a:gd name="adj2" fmla="val 20080545"/>
              <a:gd name="adj3" fmla="val 588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20"/>
          <p:cNvSpPr/>
          <p:nvPr/>
        </p:nvSpPr>
        <p:spPr>
          <a:xfrm rot="4222615" flipH="1">
            <a:off x="5508493" y="3685779"/>
            <a:ext cx="677126" cy="677126"/>
          </a:xfrm>
          <a:prstGeom prst="blockArc">
            <a:avLst>
              <a:gd name="adj1" fmla="val 6921009"/>
              <a:gd name="adj2" fmla="val 20414899"/>
              <a:gd name="adj3" fmla="val 76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7" name="Google Shape;4357;p120"/>
          <p:cNvGrpSpPr/>
          <p:nvPr/>
        </p:nvGrpSpPr>
        <p:grpSpPr>
          <a:xfrm>
            <a:off x="5661601" y="3802947"/>
            <a:ext cx="370913" cy="442806"/>
            <a:chOff x="3911450" y="3611000"/>
            <a:chExt cx="328125" cy="391725"/>
          </a:xfrm>
        </p:grpSpPr>
        <p:sp>
          <p:nvSpPr>
            <p:cNvPr id="4358" name="Google Shape;4358;p120"/>
            <p:cNvSpPr/>
            <p:nvPr/>
          </p:nvSpPr>
          <p:spPr>
            <a:xfrm>
              <a:off x="4037125" y="3614325"/>
              <a:ext cx="20750" cy="19550"/>
            </a:xfrm>
            <a:custGeom>
              <a:avLst/>
              <a:gdLst/>
              <a:ahLst/>
              <a:cxnLst/>
              <a:rect l="l" t="t" r="r" b="b"/>
              <a:pathLst>
                <a:path w="830" h="782" extrusionOk="0">
                  <a:moveTo>
                    <a:pt x="566" y="0"/>
                  </a:moveTo>
                  <a:cubicBezTo>
                    <a:pt x="505" y="0"/>
                    <a:pt x="444" y="24"/>
                    <a:pt x="396" y="70"/>
                  </a:cubicBezTo>
                  <a:lnTo>
                    <a:pt x="95" y="373"/>
                  </a:lnTo>
                  <a:cubicBezTo>
                    <a:pt x="0" y="467"/>
                    <a:pt x="0" y="619"/>
                    <a:pt x="95" y="712"/>
                  </a:cubicBezTo>
                  <a:cubicBezTo>
                    <a:pt x="142" y="759"/>
                    <a:pt x="203" y="781"/>
                    <a:pt x="263" y="781"/>
                  </a:cubicBezTo>
                  <a:cubicBezTo>
                    <a:pt x="325" y="781"/>
                    <a:pt x="386" y="759"/>
                    <a:pt x="434" y="712"/>
                  </a:cubicBezTo>
                  <a:lnTo>
                    <a:pt x="736" y="410"/>
                  </a:lnTo>
                  <a:cubicBezTo>
                    <a:pt x="829" y="316"/>
                    <a:pt x="829" y="164"/>
                    <a:pt x="736" y="70"/>
                  </a:cubicBezTo>
                  <a:cubicBezTo>
                    <a:pt x="689" y="24"/>
                    <a:pt x="628"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20"/>
            <p:cNvSpPr/>
            <p:nvPr/>
          </p:nvSpPr>
          <p:spPr>
            <a:xfrm>
              <a:off x="4201050" y="3806600"/>
              <a:ext cx="38525" cy="25700"/>
            </a:xfrm>
            <a:custGeom>
              <a:avLst/>
              <a:gdLst/>
              <a:ahLst/>
              <a:cxnLst/>
              <a:rect l="l" t="t" r="r" b="b"/>
              <a:pathLst>
                <a:path w="1541" h="1028" extrusionOk="0">
                  <a:moveTo>
                    <a:pt x="239" y="0"/>
                  </a:moveTo>
                  <a:cubicBezTo>
                    <a:pt x="107" y="0"/>
                    <a:pt x="0" y="108"/>
                    <a:pt x="0" y="240"/>
                  </a:cubicBezTo>
                  <a:cubicBezTo>
                    <a:pt x="0" y="372"/>
                    <a:pt x="107" y="480"/>
                    <a:pt x="239" y="480"/>
                  </a:cubicBezTo>
                  <a:cubicBezTo>
                    <a:pt x="572" y="480"/>
                    <a:pt x="882" y="643"/>
                    <a:pt x="1067" y="919"/>
                  </a:cubicBezTo>
                  <a:cubicBezTo>
                    <a:pt x="1114" y="990"/>
                    <a:pt x="1191" y="1027"/>
                    <a:pt x="1268" y="1027"/>
                  </a:cubicBezTo>
                  <a:cubicBezTo>
                    <a:pt x="1314" y="1027"/>
                    <a:pt x="1360" y="1015"/>
                    <a:pt x="1401" y="986"/>
                  </a:cubicBezTo>
                  <a:cubicBezTo>
                    <a:pt x="1512" y="912"/>
                    <a:pt x="1540" y="763"/>
                    <a:pt x="1466" y="653"/>
                  </a:cubicBezTo>
                  <a:cubicBezTo>
                    <a:pt x="1191" y="245"/>
                    <a:pt x="732"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20"/>
            <p:cNvSpPr/>
            <p:nvPr/>
          </p:nvSpPr>
          <p:spPr>
            <a:xfrm>
              <a:off x="4117075" y="3835425"/>
              <a:ext cx="36425" cy="18250"/>
            </a:xfrm>
            <a:custGeom>
              <a:avLst/>
              <a:gdLst/>
              <a:ahLst/>
              <a:cxnLst/>
              <a:rect l="l" t="t" r="r" b="b"/>
              <a:pathLst>
                <a:path w="1457" h="730" extrusionOk="0">
                  <a:moveTo>
                    <a:pt x="1193" y="0"/>
                  </a:moveTo>
                  <a:cubicBezTo>
                    <a:pt x="1132" y="0"/>
                    <a:pt x="1070" y="24"/>
                    <a:pt x="1024" y="71"/>
                  </a:cubicBezTo>
                  <a:cubicBezTo>
                    <a:pt x="907" y="188"/>
                    <a:pt x="752" y="250"/>
                    <a:pt x="594" y="250"/>
                  </a:cubicBezTo>
                  <a:cubicBezTo>
                    <a:pt x="516" y="250"/>
                    <a:pt x="439" y="235"/>
                    <a:pt x="364" y="204"/>
                  </a:cubicBezTo>
                  <a:cubicBezTo>
                    <a:pt x="335" y="193"/>
                    <a:pt x="304" y="187"/>
                    <a:pt x="274" y="187"/>
                  </a:cubicBezTo>
                  <a:cubicBezTo>
                    <a:pt x="180" y="187"/>
                    <a:pt x="90" y="243"/>
                    <a:pt x="51" y="337"/>
                  </a:cubicBezTo>
                  <a:cubicBezTo>
                    <a:pt x="1" y="460"/>
                    <a:pt x="61" y="600"/>
                    <a:pt x="184" y="650"/>
                  </a:cubicBezTo>
                  <a:cubicBezTo>
                    <a:pt x="318" y="702"/>
                    <a:pt x="457" y="729"/>
                    <a:pt x="593" y="729"/>
                  </a:cubicBezTo>
                  <a:cubicBezTo>
                    <a:pt x="876" y="729"/>
                    <a:pt x="1154" y="619"/>
                    <a:pt x="1363" y="410"/>
                  </a:cubicBezTo>
                  <a:cubicBezTo>
                    <a:pt x="1457" y="317"/>
                    <a:pt x="1457" y="165"/>
                    <a:pt x="1363" y="71"/>
                  </a:cubicBezTo>
                  <a:cubicBezTo>
                    <a:pt x="1316" y="24"/>
                    <a:pt x="1255" y="0"/>
                    <a:pt x="1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20"/>
            <p:cNvSpPr/>
            <p:nvPr/>
          </p:nvSpPr>
          <p:spPr>
            <a:xfrm>
              <a:off x="4086350" y="3720625"/>
              <a:ext cx="143300" cy="161600"/>
            </a:xfrm>
            <a:custGeom>
              <a:avLst/>
              <a:gdLst/>
              <a:ahLst/>
              <a:cxnLst/>
              <a:rect l="l" t="t" r="r" b="b"/>
              <a:pathLst>
                <a:path w="5732" h="6464" extrusionOk="0">
                  <a:moveTo>
                    <a:pt x="2471" y="1"/>
                  </a:moveTo>
                  <a:lnTo>
                    <a:pt x="2293" y="180"/>
                  </a:lnTo>
                  <a:lnTo>
                    <a:pt x="1450" y="302"/>
                  </a:lnTo>
                  <a:lnTo>
                    <a:pt x="1358" y="1115"/>
                  </a:lnTo>
                  <a:lnTo>
                    <a:pt x="859" y="1614"/>
                  </a:lnTo>
                  <a:lnTo>
                    <a:pt x="0" y="2473"/>
                  </a:lnTo>
                  <a:lnTo>
                    <a:pt x="648" y="3119"/>
                  </a:lnTo>
                  <a:cubicBezTo>
                    <a:pt x="860" y="3333"/>
                    <a:pt x="879" y="3668"/>
                    <a:pt x="703" y="3901"/>
                  </a:cubicBezTo>
                  <a:cubicBezTo>
                    <a:pt x="826" y="3805"/>
                    <a:pt x="974" y="3757"/>
                    <a:pt x="1123" y="3757"/>
                  </a:cubicBezTo>
                  <a:cubicBezTo>
                    <a:pt x="1295" y="3757"/>
                    <a:pt x="1467" y="3821"/>
                    <a:pt x="1600" y="3951"/>
                  </a:cubicBezTo>
                  <a:lnTo>
                    <a:pt x="2227" y="4558"/>
                  </a:lnTo>
                  <a:cubicBezTo>
                    <a:pt x="2429" y="4754"/>
                    <a:pt x="2531" y="5016"/>
                    <a:pt x="2531" y="5278"/>
                  </a:cubicBezTo>
                  <a:cubicBezTo>
                    <a:pt x="2531" y="5519"/>
                    <a:pt x="2445" y="5758"/>
                    <a:pt x="2273" y="5951"/>
                  </a:cubicBezTo>
                  <a:cubicBezTo>
                    <a:pt x="2253" y="5973"/>
                    <a:pt x="2232" y="5994"/>
                    <a:pt x="2210" y="6014"/>
                  </a:cubicBezTo>
                  <a:lnTo>
                    <a:pt x="2211" y="6016"/>
                  </a:lnTo>
                  <a:cubicBezTo>
                    <a:pt x="2211" y="6016"/>
                    <a:pt x="2274" y="6041"/>
                    <a:pt x="2365" y="6087"/>
                  </a:cubicBezTo>
                  <a:lnTo>
                    <a:pt x="2378" y="6076"/>
                  </a:lnTo>
                  <a:cubicBezTo>
                    <a:pt x="2471" y="5983"/>
                    <a:pt x="2583" y="5947"/>
                    <a:pt x="2707" y="5947"/>
                  </a:cubicBezTo>
                  <a:cubicBezTo>
                    <a:pt x="3174" y="5947"/>
                    <a:pt x="3815" y="6464"/>
                    <a:pt x="4280" y="6464"/>
                  </a:cubicBezTo>
                  <a:cubicBezTo>
                    <a:pt x="4294" y="6464"/>
                    <a:pt x="4307" y="6463"/>
                    <a:pt x="4321" y="6462"/>
                  </a:cubicBezTo>
                  <a:cubicBezTo>
                    <a:pt x="4815" y="6429"/>
                    <a:pt x="5088" y="5756"/>
                    <a:pt x="5455" y="5756"/>
                  </a:cubicBezTo>
                  <a:cubicBezTo>
                    <a:pt x="5527" y="5756"/>
                    <a:pt x="5602" y="5782"/>
                    <a:pt x="5683" y="5843"/>
                  </a:cubicBezTo>
                  <a:lnTo>
                    <a:pt x="5709" y="5849"/>
                  </a:lnTo>
                  <a:cubicBezTo>
                    <a:pt x="5716" y="5834"/>
                    <a:pt x="5722" y="5818"/>
                    <a:pt x="5731" y="5803"/>
                  </a:cubicBezTo>
                  <a:cubicBezTo>
                    <a:pt x="5554" y="5697"/>
                    <a:pt x="5403" y="5529"/>
                    <a:pt x="5403" y="5529"/>
                  </a:cubicBezTo>
                  <a:cubicBezTo>
                    <a:pt x="5046" y="5171"/>
                    <a:pt x="4866" y="4701"/>
                    <a:pt x="4866" y="4231"/>
                  </a:cubicBezTo>
                  <a:cubicBezTo>
                    <a:pt x="4866" y="3761"/>
                    <a:pt x="5045" y="3292"/>
                    <a:pt x="5403" y="2933"/>
                  </a:cubicBezTo>
                  <a:lnTo>
                    <a:pt x="2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20"/>
            <p:cNvSpPr/>
            <p:nvPr/>
          </p:nvSpPr>
          <p:spPr>
            <a:xfrm>
              <a:off x="4116600" y="3854075"/>
              <a:ext cx="114175" cy="148650"/>
            </a:xfrm>
            <a:custGeom>
              <a:avLst/>
              <a:gdLst/>
              <a:ahLst/>
              <a:cxnLst/>
              <a:rect l="l" t="t" r="r" b="b"/>
              <a:pathLst>
                <a:path w="4567" h="5946" extrusionOk="0">
                  <a:moveTo>
                    <a:pt x="2954" y="1"/>
                  </a:moveTo>
                  <a:cubicBezTo>
                    <a:pt x="2308" y="1"/>
                    <a:pt x="1662" y="248"/>
                    <a:pt x="1168" y="741"/>
                  </a:cubicBezTo>
                  <a:lnTo>
                    <a:pt x="1155" y="751"/>
                  </a:lnTo>
                  <a:cubicBezTo>
                    <a:pt x="1353" y="851"/>
                    <a:pt x="1687" y="1042"/>
                    <a:pt x="1789" y="1253"/>
                  </a:cubicBezTo>
                  <a:cubicBezTo>
                    <a:pt x="2176" y="2110"/>
                    <a:pt x="844" y="3222"/>
                    <a:pt x="194" y="3700"/>
                  </a:cubicBezTo>
                  <a:cubicBezTo>
                    <a:pt x="20" y="3826"/>
                    <a:pt x="0" y="4077"/>
                    <a:pt x="153" y="4229"/>
                  </a:cubicBezTo>
                  <a:lnTo>
                    <a:pt x="1731" y="5807"/>
                  </a:lnTo>
                  <a:cubicBezTo>
                    <a:pt x="1823" y="5899"/>
                    <a:pt x="1944" y="5945"/>
                    <a:pt x="2065" y="5945"/>
                  </a:cubicBezTo>
                  <a:cubicBezTo>
                    <a:pt x="2190" y="5945"/>
                    <a:pt x="2315" y="5897"/>
                    <a:pt x="2408" y="5799"/>
                  </a:cubicBezTo>
                  <a:cubicBezTo>
                    <a:pt x="3953" y="4185"/>
                    <a:pt x="4566" y="3115"/>
                    <a:pt x="4556" y="1926"/>
                  </a:cubicBezTo>
                  <a:cubicBezTo>
                    <a:pt x="4553" y="1540"/>
                    <a:pt x="4319" y="913"/>
                    <a:pt x="4497" y="515"/>
                  </a:cubicBezTo>
                  <a:lnTo>
                    <a:pt x="4471" y="508"/>
                  </a:lnTo>
                  <a:cubicBezTo>
                    <a:pt x="4023" y="170"/>
                    <a:pt x="3489" y="1"/>
                    <a:pt x="29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20"/>
            <p:cNvSpPr/>
            <p:nvPr/>
          </p:nvSpPr>
          <p:spPr>
            <a:xfrm>
              <a:off x="4116575" y="3749450"/>
              <a:ext cx="75600" cy="75600"/>
            </a:xfrm>
            <a:custGeom>
              <a:avLst/>
              <a:gdLst/>
              <a:ahLst/>
              <a:cxnLst/>
              <a:rect l="l" t="t" r="r" b="b"/>
              <a:pathLst>
                <a:path w="3024" h="3024" extrusionOk="0">
                  <a:moveTo>
                    <a:pt x="1392" y="0"/>
                  </a:moveTo>
                  <a:lnTo>
                    <a:pt x="0" y="1392"/>
                  </a:lnTo>
                  <a:lnTo>
                    <a:pt x="1631" y="3023"/>
                  </a:lnTo>
                  <a:lnTo>
                    <a:pt x="3023" y="1631"/>
                  </a:lnTo>
                  <a:lnTo>
                    <a:pt x="1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20"/>
            <p:cNvSpPr/>
            <p:nvPr/>
          </p:nvSpPr>
          <p:spPr>
            <a:xfrm>
              <a:off x="4006225" y="3611000"/>
              <a:ext cx="137500" cy="137525"/>
            </a:xfrm>
            <a:custGeom>
              <a:avLst/>
              <a:gdLst/>
              <a:ahLst/>
              <a:cxnLst/>
              <a:rect l="l" t="t" r="r" b="b"/>
              <a:pathLst>
                <a:path w="5500" h="5501" extrusionOk="0">
                  <a:moveTo>
                    <a:pt x="936" y="1"/>
                  </a:moveTo>
                  <a:lnTo>
                    <a:pt x="0" y="935"/>
                  </a:lnTo>
                  <a:lnTo>
                    <a:pt x="4564" y="5500"/>
                  </a:lnTo>
                  <a:lnTo>
                    <a:pt x="5500" y="4565"/>
                  </a:lnTo>
                  <a:lnTo>
                    <a:pt x="9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20"/>
            <p:cNvSpPr/>
            <p:nvPr/>
          </p:nvSpPr>
          <p:spPr>
            <a:xfrm>
              <a:off x="4020225" y="3611025"/>
              <a:ext cx="123475" cy="123500"/>
            </a:xfrm>
            <a:custGeom>
              <a:avLst/>
              <a:gdLst/>
              <a:ahLst/>
              <a:cxnLst/>
              <a:rect l="l" t="t" r="r" b="b"/>
              <a:pathLst>
                <a:path w="4939" h="4940" extrusionOk="0">
                  <a:moveTo>
                    <a:pt x="375" y="1"/>
                  </a:moveTo>
                  <a:lnTo>
                    <a:pt x="0" y="375"/>
                  </a:lnTo>
                  <a:lnTo>
                    <a:pt x="4564" y="4939"/>
                  </a:lnTo>
                  <a:lnTo>
                    <a:pt x="4939" y="4565"/>
                  </a:lnTo>
                  <a:lnTo>
                    <a:pt x="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20"/>
            <p:cNvSpPr/>
            <p:nvPr/>
          </p:nvSpPr>
          <p:spPr>
            <a:xfrm>
              <a:off x="4085650" y="3808575"/>
              <a:ext cx="69950" cy="73350"/>
            </a:xfrm>
            <a:custGeom>
              <a:avLst/>
              <a:gdLst/>
              <a:ahLst/>
              <a:cxnLst/>
              <a:rect l="l" t="t" r="r" b="b"/>
              <a:pathLst>
                <a:path w="2798" h="2934" extrusionOk="0">
                  <a:moveTo>
                    <a:pt x="1145" y="481"/>
                  </a:moveTo>
                  <a:cubicBezTo>
                    <a:pt x="1147" y="481"/>
                    <a:pt x="1148" y="481"/>
                    <a:pt x="1150" y="481"/>
                  </a:cubicBezTo>
                  <a:cubicBezTo>
                    <a:pt x="1263" y="481"/>
                    <a:pt x="1375" y="522"/>
                    <a:pt x="1461" y="607"/>
                  </a:cubicBezTo>
                  <a:lnTo>
                    <a:pt x="2087" y="1214"/>
                  </a:lnTo>
                  <a:cubicBezTo>
                    <a:pt x="2236" y="1359"/>
                    <a:pt x="2319" y="1553"/>
                    <a:pt x="2319" y="1761"/>
                  </a:cubicBezTo>
                  <a:cubicBezTo>
                    <a:pt x="2319" y="1950"/>
                    <a:pt x="2248" y="2132"/>
                    <a:pt x="2122" y="2273"/>
                  </a:cubicBezTo>
                  <a:cubicBezTo>
                    <a:pt x="2109" y="2288"/>
                    <a:pt x="2095" y="2302"/>
                    <a:pt x="2078" y="2317"/>
                  </a:cubicBezTo>
                  <a:cubicBezTo>
                    <a:pt x="1975" y="2408"/>
                    <a:pt x="1847" y="2454"/>
                    <a:pt x="1719" y="2454"/>
                  </a:cubicBezTo>
                  <a:cubicBezTo>
                    <a:pt x="1575" y="2454"/>
                    <a:pt x="1432" y="2397"/>
                    <a:pt x="1325" y="2285"/>
                  </a:cubicBezTo>
                  <a:lnTo>
                    <a:pt x="836" y="1772"/>
                  </a:lnTo>
                  <a:cubicBezTo>
                    <a:pt x="531" y="1455"/>
                    <a:pt x="524" y="949"/>
                    <a:pt x="823" y="624"/>
                  </a:cubicBezTo>
                  <a:cubicBezTo>
                    <a:pt x="841" y="605"/>
                    <a:pt x="860" y="588"/>
                    <a:pt x="877" y="574"/>
                  </a:cubicBezTo>
                  <a:lnTo>
                    <a:pt x="878" y="573"/>
                  </a:lnTo>
                  <a:cubicBezTo>
                    <a:pt x="957" y="512"/>
                    <a:pt x="1052" y="481"/>
                    <a:pt x="1145" y="481"/>
                  </a:cubicBezTo>
                  <a:close/>
                  <a:moveTo>
                    <a:pt x="1150" y="0"/>
                  </a:moveTo>
                  <a:cubicBezTo>
                    <a:pt x="950" y="0"/>
                    <a:pt x="750" y="64"/>
                    <a:pt x="584" y="193"/>
                  </a:cubicBezTo>
                  <a:cubicBezTo>
                    <a:pt x="543" y="226"/>
                    <a:pt x="505" y="260"/>
                    <a:pt x="469" y="300"/>
                  </a:cubicBezTo>
                  <a:cubicBezTo>
                    <a:pt x="1" y="812"/>
                    <a:pt x="9" y="1605"/>
                    <a:pt x="489" y="2105"/>
                  </a:cubicBezTo>
                  <a:lnTo>
                    <a:pt x="978" y="2616"/>
                  </a:lnTo>
                  <a:cubicBezTo>
                    <a:pt x="1180" y="2827"/>
                    <a:pt x="1448" y="2934"/>
                    <a:pt x="1719" y="2934"/>
                  </a:cubicBezTo>
                  <a:cubicBezTo>
                    <a:pt x="1959" y="2934"/>
                    <a:pt x="2200" y="2850"/>
                    <a:pt x="2396" y="2676"/>
                  </a:cubicBezTo>
                  <a:cubicBezTo>
                    <a:pt x="2425" y="2650"/>
                    <a:pt x="2451" y="2623"/>
                    <a:pt x="2477" y="2594"/>
                  </a:cubicBezTo>
                  <a:cubicBezTo>
                    <a:pt x="2684" y="2366"/>
                    <a:pt x="2797" y="2070"/>
                    <a:pt x="2797" y="1761"/>
                  </a:cubicBezTo>
                  <a:cubicBezTo>
                    <a:pt x="2797" y="1421"/>
                    <a:pt x="2663" y="1106"/>
                    <a:pt x="2420" y="869"/>
                  </a:cubicBezTo>
                  <a:lnTo>
                    <a:pt x="1796" y="260"/>
                  </a:lnTo>
                  <a:cubicBezTo>
                    <a:pt x="1618" y="88"/>
                    <a:pt x="1384" y="0"/>
                    <a:pt x="1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20"/>
            <p:cNvSpPr/>
            <p:nvPr/>
          </p:nvSpPr>
          <p:spPr>
            <a:xfrm>
              <a:off x="4112425" y="3745275"/>
              <a:ext cx="83875" cy="83900"/>
            </a:xfrm>
            <a:custGeom>
              <a:avLst/>
              <a:gdLst/>
              <a:ahLst/>
              <a:cxnLst/>
              <a:rect l="l" t="t" r="r" b="b"/>
              <a:pathLst>
                <a:path w="3355" h="3356" extrusionOk="0">
                  <a:moveTo>
                    <a:pt x="1545" y="0"/>
                  </a:moveTo>
                  <a:lnTo>
                    <a:pt x="663" y="882"/>
                  </a:lnTo>
                  <a:lnTo>
                    <a:pt x="324" y="1222"/>
                  </a:lnTo>
                  <a:lnTo>
                    <a:pt x="1" y="1546"/>
                  </a:lnTo>
                  <a:lnTo>
                    <a:pt x="1810" y="3356"/>
                  </a:lnTo>
                  <a:lnTo>
                    <a:pt x="3355" y="1809"/>
                  </a:lnTo>
                  <a:lnTo>
                    <a:pt x="1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20"/>
            <p:cNvSpPr/>
            <p:nvPr/>
          </p:nvSpPr>
          <p:spPr>
            <a:xfrm>
              <a:off x="4135300" y="3752550"/>
              <a:ext cx="40025" cy="39425"/>
            </a:xfrm>
            <a:custGeom>
              <a:avLst/>
              <a:gdLst/>
              <a:ahLst/>
              <a:cxnLst/>
              <a:rect l="l" t="t" r="r" b="b"/>
              <a:pathLst>
                <a:path w="1601" h="1577" extrusionOk="0">
                  <a:moveTo>
                    <a:pt x="340" y="1"/>
                  </a:moveTo>
                  <a:lnTo>
                    <a:pt x="0" y="340"/>
                  </a:lnTo>
                  <a:lnTo>
                    <a:pt x="1166" y="1507"/>
                  </a:lnTo>
                  <a:cubicBezTo>
                    <a:pt x="1212" y="1553"/>
                    <a:pt x="1274" y="1577"/>
                    <a:pt x="1336" y="1577"/>
                  </a:cubicBezTo>
                  <a:cubicBezTo>
                    <a:pt x="1398" y="1577"/>
                    <a:pt x="1458" y="1553"/>
                    <a:pt x="1506" y="1507"/>
                  </a:cubicBezTo>
                  <a:cubicBezTo>
                    <a:pt x="1600" y="1413"/>
                    <a:pt x="1600" y="1261"/>
                    <a:pt x="1506" y="1167"/>
                  </a:cubicBezTo>
                  <a:lnTo>
                    <a:pt x="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20"/>
            <p:cNvSpPr/>
            <p:nvPr/>
          </p:nvSpPr>
          <p:spPr>
            <a:xfrm>
              <a:off x="4120500" y="3767325"/>
              <a:ext cx="40025" cy="39400"/>
            </a:xfrm>
            <a:custGeom>
              <a:avLst/>
              <a:gdLst/>
              <a:ahLst/>
              <a:cxnLst/>
              <a:rect l="l" t="t" r="r" b="b"/>
              <a:pathLst>
                <a:path w="1601" h="1576" extrusionOk="0">
                  <a:moveTo>
                    <a:pt x="340" y="0"/>
                  </a:moveTo>
                  <a:lnTo>
                    <a:pt x="1" y="340"/>
                  </a:lnTo>
                  <a:lnTo>
                    <a:pt x="1166" y="1507"/>
                  </a:lnTo>
                  <a:cubicBezTo>
                    <a:pt x="1213" y="1553"/>
                    <a:pt x="1274" y="1575"/>
                    <a:pt x="1336" y="1575"/>
                  </a:cubicBezTo>
                  <a:cubicBezTo>
                    <a:pt x="1398" y="1575"/>
                    <a:pt x="1459" y="1553"/>
                    <a:pt x="1506" y="1507"/>
                  </a:cubicBezTo>
                  <a:cubicBezTo>
                    <a:pt x="1601" y="1413"/>
                    <a:pt x="1601" y="1261"/>
                    <a:pt x="1506" y="1167"/>
                  </a:cubicBezTo>
                  <a:lnTo>
                    <a:pt x="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20"/>
            <p:cNvSpPr/>
            <p:nvPr/>
          </p:nvSpPr>
          <p:spPr>
            <a:xfrm>
              <a:off x="4153375" y="3942975"/>
              <a:ext cx="24025" cy="24000"/>
            </a:xfrm>
            <a:custGeom>
              <a:avLst/>
              <a:gdLst/>
              <a:ahLst/>
              <a:cxnLst/>
              <a:rect l="l" t="t" r="r" b="b"/>
              <a:pathLst>
                <a:path w="961" h="960" extrusionOk="0">
                  <a:moveTo>
                    <a:pt x="481" y="0"/>
                  </a:moveTo>
                  <a:cubicBezTo>
                    <a:pt x="216" y="0"/>
                    <a:pt x="1" y="216"/>
                    <a:pt x="1" y="480"/>
                  </a:cubicBezTo>
                  <a:cubicBezTo>
                    <a:pt x="1" y="744"/>
                    <a:pt x="216" y="959"/>
                    <a:pt x="481" y="959"/>
                  </a:cubicBezTo>
                  <a:cubicBezTo>
                    <a:pt x="746" y="959"/>
                    <a:pt x="961" y="745"/>
                    <a:pt x="961" y="480"/>
                  </a:cubicBezTo>
                  <a:cubicBezTo>
                    <a:pt x="961" y="216"/>
                    <a:pt x="746" y="0"/>
                    <a:pt x="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20"/>
            <p:cNvSpPr/>
            <p:nvPr/>
          </p:nvSpPr>
          <p:spPr>
            <a:xfrm>
              <a:off x="4093150" y="3614325"/>
              <a:ext cx="20775" cy="19550"/>
            </a:xfrm>
            <a:custGeom>
              <a:avLst/>
              <a:gdLst/>
              <a:ahLst/>
              <a:cxnLst/>
              <a:rect l="l" t="t" r="r" b="b"/>
              <a:pathLst>
                <a:path w="831" h="782" extrusionOk="0">
                  <a:moveTo>
                    <a:pt x="264" y="0"/>
                  </a:moveTo>
                  <a:cubicBezTo>
                    <a:pt x="203" y="0"/>
                    <a:pt x="141" y="24"/>
                    <a:pt x="95" y="70"/>
                  </a:cubicBezTo>
                  <a:cubicBezTo>
                    <a:pt x="1" y="164"/>
                    <a:pt x="1" y="316"/>
                    <a:pt x="95" y="410"/>
                  </a:cubicBezTo>
                  <a:lnTo>
                    <a:pt x="397" y="712"/>
                  </a:lnTo>
                  <a:cubicBezTo>
                    <a:pt x="444" y="759"/>
                    <a:pt x="505" y="781"/>
                    <a:pt x="567" y="781"/>
                  </a:cubicBezTo>
                  <a:cubicBezTo>
                    <a:pt x="629" y="781"/>
                    <a:pt x="689" y="759"/>
                    <a:pt x="737" y="712"/>
                  </a:cubicBezTo>
                  <a:cubicBezTo>
                    <a:pt x="830" y="619"/>
                    <a:pt x="830" y="467"/>
                    <a:pt x="737" y="373"/>
                  </a:cubicBezTo>
                  <a:lnTo>
                    <a:pt x="434" y="70"/>
                  </a:lnTo>
                  <a:cubicBezTo>
                    <a:pt x="387" y="24"/>
                    <a:pt x="326"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20"/>
            <p:cNvSpPr/>
            <p:nvPr/>
          </p:nvSpPr>
          <p:spPr>
            <a:xfrm>
              <a:off x="3911450" y="3806600"/>
              <a:ext cx="38550" cy="25700"/>
            </a:xfrm>
            <a:custGeom>
              <a:avLst/>
              <a:gdLst/>
              <a:ahLst/>
              <a:cxnLst/>
              <a:rect l="l" t="t" r="r" b="b"/>
              <a:pathLst>
                <a:path w="1542" h="1028" extrusionOk="0">
                  <a:moveTo>
                    <a:pt x="1301" y="0"/>
                  </a:moveTo>
                  <a:cubicBezTo>
                    <a:pt x="809" y="0"/>
                    <a:pt x="351" y="245"/>
                    <a:pt x="76" y="653"/>
                  </a:cubicBezTo>
                  <a:cubicBezTo>
                    <a:pt x="1" y="763"/>
                    <a:pt x="31" y="912"/>
                    <a:pt x="140" y="986"/>
                  </a:cubicBezTo>
                  <a:cubicBezTo>
                    <a:pt x="181" y="1015"/>
                    <a:pt x="227" y="1027"/>
                    <a:pt x="274" y="1027"/>
                  </a:cubicBezTo>
                  <a:cubicBezTo>
                    <a:pt x="351" y="1027"/>
                    <a:pt x="426" y="990"/>
                    <a:pt x="472" y="919"/>
                  </a:cubicBezTo>
                  <a:cubicBezTo>
                    <a:pt x="658" y="643"/>
                    <a:pt x="968" y="480"/>
                    <a:pt x="1301" y="480"/>
                  </a:cubicBezTo>
                  <a:cubicBezTo>
                    <a:pt x="1433" y="480"/>
                    <a:pt x="1541" y="372"/>
                    <a:pt x="1541" y="240"/>
                  </a:cubicBezTo>
                  <a:cubicBezTo>
                    <a:pt x="1541" y="108"/>
                    <a:pt x="1434" y="0"/>
                    <a:pt x="1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20"/>
            <p:cNvSpPr/>
            <p:nvPr/>
          </p:nvSpPr>
          <p:spPr>
            <a:xfrm>
              <a:off x="3997550" y="3835425"/>
              <a:ext cx="36400" cy="18250"/>
            </a:xfrm>
            <a:custGeom>
              <a:avLst/>
              <a:gdLst/>
              <a:ahLst/>
              <a:cxnLst/>
              <a:rect l="l" t="t" r="r" b="b"/>
              <a:pathLst>
                <a:path w="1456" h="730" extrusionOk="0">
                  <a:moveTo>
                    <a:pt x="264" y="0"/>
                  </a:moveTo>
                  <a:cubicBezTo>
                    <a:pt x="203" y="0"/>
                    <a:pt x="141" y="24"/>
                    <a:pt x="94" y="71"/>
                  </a:cubicBezTo>
                  <a:cubicBezTo>
                    <a:pt x="1" y="165"/>
                    <a:pt x="1" y="317"/>
                    <a:pt x="94" y="410"/>
                  </a:cubicBezTo>
                  <a:cubicBezTo>
                    <a:pt x="302" y="619"/>
                    <a:pt x="580" y="729"/>
                    <a:pt x="863" y="729"/>
                  </a:cubicBezTo>
                  <a:cubicBezTo>
                    <a:pt x="1001" y="729"/>
                    <a:pt x="1140" y="702"/>
                    <a:pt x="1274" y="650"/>
                  </a:cubicBezTo>
                  <a:cubicBezTo>
                    <a:pt x="1397" y="600"/>
                    <a:pt x="1455" y="460"/>
                    <a:pt x="1406" y="337"/>
                  </a:cubicBezTo>
                  <a:cubicBezTo>
                    <a:pt x="1368" y="243"/>
                    <a:pt x="1278" y="187"/>
                    <a:pt x="1183" y="187"/>
                  </a:cubicBezTo>
                  <a:cubicBezTo>
                    <a:pt x="1153" y="187"/>
                    <a:pt x="1123" y="193"/>
                    <a:pt x="1093" y="204"/>
                  </a:cubicBezTo>
                  <a:cubicBezTo>
                    <a:pt x="1019" y="235"/>
                    <a:pt x="941" y="250"/>
                    <a:pt x="864" y="250"/>
                  </a:cubicBezTo>
                  <a:cubicBezTo>
                    <a:pt x="706" y="250"/>
                    <a:pt x="551" y="188"/>
                    <a:pt x="434" y="71"/>
                  </a:cubicBezTo>
                  <a:cubicBezTo>
                    <a:pt x="387" y="24"/>
                    <a:pt x="326"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20"/>
            <p:cNvSpPr/>
            <p:nvPr/>
          </p:nvSpPr>
          <p:spPr>
            <a:xfrm>
              <a:off x="3921350" y="3720625"/>
              <a:ext cx="143275" cy="161625"/>
            </a:xfrm>
            <a:custGeom>
              <a:avLst/>
              <a:gdLst/>
              <a:ahLst/>
              <a:cxnLst/>
              <a:rect l="l" t="t" r="r" b="b"/>
              <a:pathLst>
                <a:path w="5731" h="6465" extrusionOk="0">
                  <a:moveTo>
                    <a:pt x="3261" y="1"/>
                  </a:moveTo>
                  <a:lnTo>
                    <a:pt x="328" y="2933"/>
                  </a:lnTo>
                  <a:cubicBezTo>
                    <a:pt x="685" y="3292"/>
                    <a:pt x="865" y="3761"/>
                    <a:pt x="865" y="4231"/>
                  </a:cubicBezTo>
                  <a:cubicBezTo>
                    <a:pt x="865" y="4701"/>
                    <a:pt x="687" y="5170"/>
                    <a:pt x="328" y="5529"/>
                  </a:cubicBezTo>
                  <a:cubicBezTo>
                    <a:pt x="328" y="5529"/>
                    <a:pt x="178" y="5697"/>
                    <a:pt x="0" y="5804"/>
                  </a:cubicBezTo>
                  <a:cubicBezTo>
                    <a:pt x="9" y="5819"/>
                    <a:pt x="17" y="5835"/>
                    <a:pt x="24" y="5850"/>
                  </a:cubicBezTo>
                  <a:lnTo>
                    <a:pt x="49" y="5844"/>
                  </a:lnTo>
                  <a:cubicBezTo>
                    <a:pt x="130" y="5783"/>
                    <a:pt x="205" y="5757"/>
                    <a:pt x="277" y="5757"/>
                  </a:cubicBezTo>
                  <a:cubicBezTo>
                    <a:pt x="643" y="5757"/>
                    <a:pt x="917" y="6431"/>
                    <a:pt x="1411" y="6463"/>
                  </a:cubicBezTo>
                  <a:cubicBezTo>
                    <a:pt x="1424" y="6464"/>
                    <a:pt x="1437" y="6465"/>
                    <a:pt x="1451" y="6465"/>
                  </a:cubicBezTo>
                  <a:cubicBezTo>
                    <a:pt x="1917" y="6465"/>
                    <a:pt x="2559" y="5949"/>
                    <a:pt x="3025" y="5949"/>
                  </a:cubicBezTo>
                  <a:cubicBezTo>
                    <a:pt x="3149" y="5949"/>
                    <a:pt x="3261" y="5985"/>
                    <a:pt x="3353" y="6077"/>
                  </a:cubicBezTo>
                  <a:lnTo>
                    <a:pt x="3368" y="6090"/>
                  </a:lnTo>
                  <a:cubicBezTo>
                    <a:pt x="3457" y="6044"/>
                    <a:pt x="3520" y="6019"/>
                    <a:pt x="3520" y="6019"/>
                  </a:cubicBezTo>
                  <a:lnTo>
                    <a:pt x="3522" y="6014"/>
                  </a:lnTo>
                  <a:cubicBezTo>
                    <a:pt x="3499" y="5993"/>
                    <a:pt x="3479" y="5972"/>
                    <a:pt x="3458" y="5951"/>
                  </a:cubicBezTo>
                  <a:cubicBezTo>
                    <a:pt x="3285" y="5758"/>
                    <a:pt x="3200" y="5519"/>
                    <a:pt x="3200" y="5278"/>
                  </a:cubicBezTo>
                  <a:cubicBezTo>
                    <a:pt x="3200" y="5016"/>
                    <a:pt x="3303" y="4754"/>
                    <a:pt x="3504" y="4558"/>
                  </a:cubicBezTo>
                  <a:lnTo>
                    <a:pt x="4131" y="3951"/>
                  </a:lnTo>
                  <a:cubicBezTo>
                    <a:pt x="4265" y="3822"/>
                    <a:pt x="4437" y="3758"/>
                    <a:pt x="4609" y="3758"/>
                  </a:cubicBezTo>
                  <a:cubicBezTo>
                    <a:pt x="4758" y="3758"/>
                    <a:pt x="4906" y="3806"/>
                    <a:pt x="5029" y="3901"/>
                  </a:cubicBezTo>
                  <a:cubicBezTo>
                    <a:pt x="4852" y="3668"/>
                    <a:pt x="4871" y="3333"/>
                    <a:pt x="5084" y="3119"/>
                  </a:cubicBezTo>
                  <a:lnTo>
                    <a:pt x="5731" y="2473"/>
                  </a:lnTo>
                  <a:lnTo>
                    <a:pt x="4373" y="1115"/>
                  </a:lnTo>
                  <a:lnTo>
                    <a:pt x="4281" y="302"/>
                  </a:lnTo>
                  <a:lnTo>
                    <a:pt x="3440" y="180"/>
                  </a:lnTo>
                  <a:lnTo>
                    <a:pt x="3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20"/>
            <p:cNvSpPr/>
            <p:nvPr/>
          </p:nvSpPr>
          <p:spPr>
            <a:xfrm>
              <a:off x="3920225" y="3854075"/>
              <a:ext cx="114175" cy="148650"/>
            </a:xfrm>
            <a:custGeom>
              <a:avLst/>
              <a:gdLst/>
              <a:ahLst/>
              <a:cxnLst/>
              <a:rect l="l" t="t" r="r" b="b"/>
              <a:pathLst>
                <a:path w="4567" h="5946" extrusionOk="0">
                  <a:moveTo>
                    <a:pt x="1612" y="1"/>
                  </a:moveTo>
                  <a:cubicBezTo>
                    <a:pt x="1077" y="1"/>
                    <a:pt x="543" y="170"/>
                    <a:pt x="95" y="508"/>
                  </a:cubicBezTo>
                  <a:lnTo>
                    <a:pt x="70" y="515"/>
                  </a:lnTo>
                  <a:cubicBezTo>
                    <a:pt x="248" y="913"/>
                    <a:pt x="14" y="1540"/>
                    <a:pt x="10" y="1926"/>
                  </a:cubicBezTo>
                  <a:cubicBezTo>
                    <a:pt x="1" y="3115"/>
                    <a:pt x="615" y="4185"/>
                    <a:pt x="2159" y="5799"/>
                  </a:cubicBezTo>
                  <a:cubicBezTo>
                    <a:pt x="2253" y="5897"/>
                    <a:pt x="2378" y="5945"/>
                    <a:pt x="2502" y="5945"/>
                  </a:cubicBezTo>
                  <a:cubicBezTo>
                    <a:pt x="2624" y="5945"/>
                    <a:pt x="2745" y="5899"/>
                    <a:pt x="2837" y="5807"/>
                  </a:cubicBezTo>
                  <a:lnTo>
                    <a:pt x="4416" y="4229"/>
                  </a:lnTo>
                  <a:cubicBezTo>
                    <a:pt x="4567" y="4077"/>
                    <a:pt x="4547" y="3826"/>
                    <a:pt x="4374" y="3700"/>
                  </a:cubicBezTo>
                  <a:cubicBezTo>
                    <a:pt x="3724" y="3222"/>
                    <a:pt x="2392" y="2110"/>
                    <a:pt x="2779" y="1253"/>
                  </a:cubicBezTo>
                  <a:cubicBezTo>
                    <a:pt x="2881" y="1042"/>
                    <a:pt x="3214" y="851"/>
                    <a:pt x="3414" y="751"/>
                  </a:cubicBezTo>
                  <a:lnTo>
                    <a:pt x="3399" y="741"/>
                  </a:lnTo>
                  <a:cubicBezTo>
                    <a:pt x="2905" y="248"/>
                    <a:pt x="2258" y="1"/>
                    <a:pt x="1612" y="1"/>
                  </a:cubicBezTo>
                  <a:close/>
                </a:path>
              </a:pathLst>
            </a:custGeom>
            <a:solidFill>
              <a:srgbClr val="A19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20"/>
            <p:cNvSpPr/>
            <p:nvPr/>
          </p:nvSpPr>
          <p:spPr>
            <a:xfrm>
              <a:off x="3958900" y="3749450"/>
              <a:ext cx="75600" cy="75600"/>
            </a:xfrm>
            <a:custGeom>
              <a:avLst/>
              <a:gdLst/>
              <a:ahLst/>
              <a:cxnLst/>
              <a:rect l="l" t="t" r="r" b="b"/>
              <a:pathLst>
                <a:path w="3024" h="3024" extrusionOk="0">
                  <a:moveTo>
                    <a:pt x="1631" y="0"/>
                  </a:moveTo>
                  <a:lnTo>
                    <a:pt x="0" y="1631"/>
                  </a:lnTo>
                  <a:lnTo>
                    <a:pt x="1392" y="3023"/>
                  </a:lnTo>
                  <a:lnTo>
                    <a:pt x="3023" y="1392"/>
                  </a:lnTo>
                  <a:lnTo>
                    <a:pt x="16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20"/>
            <p:cNvSpPr/>
            <p:nvPr/>
          </p:nvSpPr>
          <p:spPr>
            <a:xfrm>
              <a:off x="4007350" y="3611000"/>
              <a:ext cx="137475" cy="137525"/>
            </a:xfrm>
            <a:custGeom>
              <a:avLst/>
              <a:gdLst/>
              <a:ahLst/>
              <a:cxnLst/>
              <a:rect l="l" t="t" r="r" b="b"/>
              <a:pathLst>
                <a:path w="5499" h="5501" extrusionOk="0">
                  <a:moveTo>
                    <a:pt x="4565" y="1"/>
                  </a:moveTo>
                  <a:lnTo>
                    <a:pt x="1" y="4565"/>
                  </a:lnTo>
                  <a:lnTo>
                    <a:pt x="934" y="5500"/>
                  </a:lnTo>
                  <a:lnTo>
                    <a:pt x="5499" y="935"/>
                  </a:lnTo>
                  <a:lnTo>
                    <a:pt x="45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20"/>
            <p:cNvSpPr/>
            <p:nvPr/>
          </p:nvSpPr>
          <p:spPr>
            <a:xfrm>
              <a:off x="4007350" y="3611025"/>
              <a:ext cx="123500" cy="123500"/>
            </a:xfrm>
            <a:custGeom>
              <a:avLst/>
              <a:gdLst/>
              <a:ahLst/>
              <a:cxnLst/>
              <a:rect l="l" t="t" r="r" b="b"/>
              <a:pathLst>
                <a:path w="4940" h="4940" extrusionOk="0">
                  <a:moveTo>
                    <a:pt x="4565" y="1"/>
                  </a:moveTo>
                  <a:lnTo>
                    <a:pt x="1" y="4565"/>
                  </a:lnTo>
                  <a:lnTo>
                    <a:pt x="375" y="4939"/>
                  </a:lnTo>
                  <a:lnTo>
                    <a:pt x="4939" y="375"/>
                  </a:lnTo>
                  <a:lnTo>
                    <a:pt x="45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20"/>
            <p:cNvSpPr/>
            <p:nvPr/>
          </p:nvSpPr>
          <p:spPr>
            <a:xfrm>
              <a:off x="3995450" y="3808575"/>
              <a:ext cx="69975" cy="73350"/>
            </a:xfrm>
            <a:custGeom>
              <a:avLst/>
              <a:gdLst/>
              <a:ahLst/>
              <a:cxnLst/>
              <a:rect l="l" t="t" r="r" b="b"/>
              <a:pathLst>
                <a:path w="2799" h="2934" extrusionOk="0">
                  <a:moveTo>
                    <a:pt x="1646" y="480"/>
                  </a:moveTo>
                  <a:cubicBezTo>
                    <a:pt x="1743" y="480"/>
                    <a:pt x="1840" y="511"/>
                    <a:pt x="1919" y="572"/>
                  </a:cubicBezTo>
                  <a:lnTo>
                    <a:pt x="1920" y="573"/>
                  </a:lnTo>
                  <a:cubicBezTo>
                    <a:pt x="1939" y="587"/>
                    <a:pt x="1958" y="603"/>
                    <a:pt x="1975" y="623"/>
                  </a:cubicBezTo>
                  <a:cubicBezTo>
                    <a:pt x="2273" y="948"/>
                    <a:pt x="2267" y="1452"/>
                    <a:pt x="1961" y="1771"/>
                  </a:cubicBezTo>
                  <a:lnTo>
                    <a:pt x="1473" y="2284"/>
                  </a:lnTo>
                  <a:cubicBezTo>
                    <a:pt x="1365" y="2396"/>
                    <a:pt x="1222" y="2453"/>
                    <a:pt x="1079" y="2453"/>
                  </a:cubicBezTo>
                  <a:cubicBezTo>
                    <a:pt x="951" y="2453"/>
                    <a:pt x="822" y="2407"/>
                    <a:pt x="719" y="2316"/>
                  </a:cubicBezTo>
                  <a:cubicBezTo>
                    <a:pt x="704" y="2301"/>
                    <a:pt x="689" y="2287"/>
                    <a:pt x="675" y="2271"/>
                  </a:cubicBezTo>
                  <a:cubicBezTo>
                    <a:pt x="549" y="2131"/>
                    <a:pt x="479" y="1949"/>
                    <a:pt x="479" y="1760"/>
                  </a:cubicBezTo>
                  <a:cubicBezTo>
                    <a:pt x="479" y="1553"/>
                    <a:pt x="561" y="1358"/>
                    <a:pt x="710" y="1212"/>
                  </a:cubicBezTo>
                  <a:lnTo>
                    <a:pt x="1336" y="605"/>
                  </a:lnTo>
                  <a:cubicBezTo>
                    <a:pt x="1422" y="522"/>
                    <a:pt x="1533" y="480"/>
                    <a:pt x="1646" y="480"/>
                  </a:cubicBezTo>
                  <a:close/>
                  <a:moveTo>
                    <a:pt x="1649" y="0"/>
                  </a:moveTo>
                  <a:cubicBezTo>
                    <a:pt x="1415" y="0"/>
                    <a:pt x="1181" y="88"/>
                    <a:pt x="1003" y="260"/>
                  </a:cubicBezTo>
                  <a:lnTo>
                    <a:pt x="378" y="869"/>
                  </a:lnTo>
                  <a:cubicBezTo>
                    <a:pt x="134" y="1106"/>
                    <a:pt x="0" y="1421"/>
                    <a:pt x="0" y="1761"/>
                  </a:cubicBezTo>
                  <a:cubicBezTo>
                    <a:pt x="0" y="2070"/>
                    <a:pt x="113" y="2366"/>
                    <a:pt x="321" y="2594"/>
                  </a:cubicBezTo>
                  <a:cubicBezTo>
                    <a:pt x="347" y="2622"/>
                    <a:pt x="373" y="2650"/>
                    <a:pt x="402" y="2676"/>
                  </a:cubicBezTo>
                  <a:cubicBezTo>
                    <a:pt x="596" y="2847"/>
                    <a:pt x="838" y="2934"/>
                    <a:pt x="1080" y="2934"/>
                  </a:cubicBezTo>
                  <a:cubicBezTo>
                    <a:pt x="1348" y="2934"/>
                    <a:pt x="1618" y="2827"/>
                    <a:pt x="1821" y="2616"/>
                  </a:cubicBezTo>
                  <a:lnTo>
                    <a:pt x="2310" y="2105"/>
                  </a:lnTo>
                  <a:cubicBezTo>
                    <a:pt x="2791" y="1605"/>
                    <a:pt x="2799" y="810"/>
                    <a:pt x="2331" y="300"/>
                  </a:cubicBezTo>
                  <a:cubicBezTo>
                    <a:pt x="2295" y="260"/>
                    <a:pt x="2257" y="224"/>
                    <a:pt x="2215" y="193"/>
                  </a:cubicBezTo>
                  <a:cubicBezTo>
                    <a:pt x="2049" y="64"/>
                    <a:pt x="1849" y="0"/>
                    <a:pt x="1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20"/>
            <p:cNvSpPr/>
            <p:nvPr/>
          </p:nvSpPr>
          <p:spPr>
            <a:xfrm>
              <a:off x="3954750" y="3745275"/>
              <a:ext cx="83875" cy="83900"/>
            </a:xfrm>
            <a:custGeom>
              <a:avLst/>
              <a:gdLst/>
              <a:ahLst/>
              <a:cxnLst/>
              <a:rect l="l" t="t" r="r" b="b"/>
              <a:pathLst>
                <a:path w="3355" h="3356" extrusionOk="0">
                  <a:moveTo>
                    <a:pt x="1809" y="0"/>
                  </a:moveTo>
                  <a:lnTo>
                    <a:pt x="1" y="1809"/>
                  </a:lnTo>
                  <a:lnTo>
                    <a:pt x="1545" y="3356"/>
                  </a:lnTo>
                  <a:lnTo>
                    <a:pt x="3355" y="1546"/>
                  </a:lnTo>
                  <a:lnTo>
                    <a:pt x="3032" y="1222"/>
                  </a:lnTo>
                  <a:lnTo>
                    <a:pt x="2692" y="882"/>
                  </a:lnTo>
                  <a:lnTo>
                    <a:pt x="2440" y="630"/>
                  </a:lnTo>
                  <a:lnTo>
                    <a:pt x="2101" y="291"/>
                  </a:lnTo>
                  <a:lnTo>
                    <a:pt x="1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20"/>
            <p:cNvSpPr/>
            <p:nvPr/>
          </p:nvSpPr>
          <p:spPr>
            <a:xfrm>
              <a:off x="3975750" y="3752550"/>
              <a:ext cx="40025" cy="39425"/>
            </a:xfrm>
            <a:custGeom>
              <a:avLst/>
              <a:gdLst/>
              <a:ahLst/>
              <a:cxnLst/>
              <a:rect l="l" t="t" r="r" b="b"/>
              <a:pathLst>
                <a:path w="1601" h="1577" extrusionOk="0">
                  <a:moveTo>
                    <a:pt x="1261" y="1"/>
                  </a:moveTo>
                  <a:lnTo>
                    <a:pt x="94" y="1167"/>
                  </a:lnTo>
                  <a:cubicBezTo>
                    <a:pt x="0" y="1261"/>
                    <a:pt x="0" y="1413"/>
                    <a:pt x="94" y="1507"/>
                  </a:cubicBezTo>
                  <a:cubicBezTo>
                    <a:pt x="141" y="1553"/>
                    <a:pt x="202" y="1577"/>
                    <a:pt x="264" y="1577"/>
                  </a:cubicBezTo>
                  <a:cubicBezTo>
                    <a:pt x="325" y="1577"/>
                    <a:pt x="387" y="1553"/>
                    <a:pt x="433" y="1507"/>
                  </a:cubicBezTo>
                  <a:lnTo>
                    <a:pt x="1600" y="340"/>
                  </a:lnTo>
                  <a:lnTo>
                    <a:pt x="1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20"/>
            <p:cNvSpPr/>
            <p:nvPr/>
          </p:nvSpPr>
          <p:spPr>
            <a:xfrm>
              <a:off x="3990500" y="3767325"/>
              <a:ext cx="40025" cy="39400"/>
            </a:xfrm>
            <a:custGeom>
              <a:avLst/>
              <a:gdLst/>
              <a:ahLst/>
              <a:cxnLst/>
              <a:rect l="l" t="t" r="r" b="b"/>
              <a:pathLst>
                <a:path w="1601" h="1576" extrusionOk="0">
                  <a:moveTo>
                    <a:pt x="1261" y="0"/>
                  </a:moveTo>
                  <a:lnTo>
                    <a:pt x="94" y="1167"/>
                  </a:lnTo>
                  <a:cubicBezTo>
                    <a:pt x="1" y="1261"/>
                    <a:pt x="1" y="1413"/>
                    <a:pt x="94" y="1507"/>
                  </a:cubicBezTo>
                  <a:cubicBezTo>
                    <a:pt x="142" y="1553"/>
                    <a:pt x="202" y="1575"/>
                    <a:pt x="264" y="1575"/>
                  </a:cubicBezTo>
                  <a:cubicBezTo>
                    <a:pt x="326" y="1575"/>
                    <a:pt x="388" y="1553"/>
                    <a:pt x="434" y="1507"/>
                  </a:cubicBezTo>
                  <a:lnTo>
                    <a:pt x="1601" y="340"/>
                  </a:lnTo>
                  <a:lnTo>
                    <a:pt x="1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20"/>
            <p:cNvSpPr/>
            <p:nvPr/>
          </p:nvSpPr>
          <p:spPr>
            <a:xfrm>
              <a:off x="3973650" y="3942975"/>
              <a:ext cx="24000" cy="24000"/>
            </a:xfrm>
            <a:custGeom>
              <a:avLst/>
              <a:gdLst/>
              <a:ahLst/>
              <a:cxnLst/>
              <a:rect l="l" t="t" r="r" b="b"/>
              <a:pathLst>
                <a:path w="960" h="960" extrusionOk="0">
                  <a:moveTo>
                    <a:pt x="480" y="0"/>
                  </a:moveTo>
                  <a:cubicBezTo>
                    <a:pt x="216" y="0"/>
                    <a:pt x="1" y="216"/>
                    <a:pt x="1" y="480"/>
                  </a:cubicBezTo>
                  <a:cubicBezTo>
                    <a:pt x="1" y="744"/>
                    <a:pt x="216" y="959"/>
                    <a:pt x="480" y="959"/>
                  </a:cubicBezTo>
                  <a:cubicBezTo>
                    <a:pt x="745" y="959"/>
                    <a:pt x="960" y="745"/>
                    <a:pt x="960" y="480"/>
                  </a:cubicBezTo>
                  <a:cubicBezTo>
                    <a:pt x="960" y="216"/>
                    <a:pt x="745"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4" name="Google Shape;4384;p120"/>
          <p:cNvSpPr txBox="1">
            <a:spLocks noGrp="1"/>
          </p:cNvSpPr>
          <p:nvPr>
            <p:ph type="title" idx="4294967295"/>
          </p:nvPr>
        </p:nvSpPr>
        <p:spPr>
          <a:xfrm>
            <a:off x="6910242" y="3489750"/>
            <a:ext cx="8661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Merkur</a:t>
            </a:r>
            <a:endParaRPr sz="2400"/>
          </a:p>
        </p:txBody>
      </p:sp>
      <p:sp>
        <p:nvSpPr>
          <p:cNvPr id="4385" name="Google Shape;4385;p120"/>
          <p:cNvSpPr txBox="1">
            <a:spLocks noGrp="1"/>
          </p:cNvSpPr>
          <p:nvPr>
            <p:ph type="title" idx="4294967295"/>
          </p:nvPr>
        </p:nvSpPr>
        <p:spPr>
          <a:xfrm>
            <a:off x="6910242" y="3887100"/>
            <a:ext cx="8661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Mars</a:t>
            </a:r>
            <a:endParaRPr sz="2400"/>
          </a:p>
        </p:txBody>
      </p:sp>
      <p:sp>
        <p:nvSpPr>
          <p:cNvPr id="4386" name="Google Shape;4386;p120"/>
          <p:cNvSpPr txBox="1">
            <a:spLocks noGrp="1"/>
          </p:cNvSpPr>
          <p:nvPr>
            <p:ph type="title" idx="4294967295"/>
          </p:nvPr>
        </p:nvSpPr>
        <p:spPr>
          <a:xfrm>
            <a:off x="6910242" y="4284450"/>
            <a:ext cx="8661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Saturn</a:t>
            </a:r>
            <a:endParaRPr sz="2400"/>
          </a:p>
        </p:txBody>
      </p:sp>
      <p:cxnSp>
        <p:nvCxnSpPr>
          <p:cNvPr id="4387" name="Google Shape;4387;p120"/>
          <p:cNvCxnSpPr>
            <a:stCxn id="4384" idx="1"/>
          </p:cNvCxnSpPr>
          <p:nvPr/>
        </p:nvCxnSpPr>
        <p:spPr>
          <a:xfrm rot="10800000">
            <a:off x="6175242" y="3626850"/>
            <a:ext cx="735000" cy="0"/>
          </a:xfrm>
          <a:prstGeom prst="straightConnector1">
            <a:avLst/>
          </a:prstGeom>
          <a:noFill/>
          <a:ln w="19050" cap="flat" cmpd="sng">
            <a:solidFill>
              <a:schemeClr val="accent6"/>
            </a:solidFill>
            <a:prstDash val="solid"/>
            <a:round/>
            <a:headEnd type="none" w="med" len="med"/>
            <a:tailEnd type="none" w="med" len="med"/>
          </a:ln>
        </p:spPr>
      </p:cxnSp>
      <p:cxnSp>
        <p:nvCxnSpPr>
          <p:cNvPr id="4388" name="Google Shape;4388;p120"/>
          <p:cNvCxnSpPr>
            <a:stCxn id="4385" idx="1"/>
          </p:cNvCxnSpPr>
          <p:nvPr/>
        </p:nvCxnSpPr>
        <p:spPr>
          <a:xfrm rot="10800000">
            <a:off x="6160842" y="4024200"/>
            <a:ext cx="749400" cy="0"/>
          </a:xfrm>
          <a:prstGeom prst="straightConnector1">
            <a:avLst/>
          </a:prstGeom>
          <a:noFill/>
          <a:ln w="19050" cap="flat" cmpd="sng">
            <a:solidFill>
              <a:schemeClr val="dk2"/>
            </a:solidFill>
            <a:prstDash val="solid"/>
            <a:round/>
            <a:headEnd type="none" w="med" len="med"/>
            <a:tailEnd type="none" w="med" len="med"/>
          </a:ln>
        </p:spPr>
      </p:cxnSp>
      <p:cxnSp>
        <p:nvCxnSpPr>
          <p:cNvPr id="4389" name="Google Shape;4389;p120"/>
          <p:cNvCxnSpPr>
            <a:stCxn id="4386" idx="1"/>
          </p:cNvCxnSpPr>
          <p:nvPr/>
        </p:nvCxnSpPr>
        <p:spPr>
          <a:xfrm rot="10800000">
            <a:off x="6020742" y="4421550"/>
            <a:ext cx="889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93"/>
        <p:cNvGrpSpPr/>
        <p:nvPr/>
      </p:nvGrpSpPr>
      <p:grpSpPr>
        <a:xfrm>
          <a:off x="0" y="0"/>
          <a:ext cx="0" cy="0"/>
          <a:chOff x="0" y="0"/>
          <a:chExt cx="0" cy="0"/>
        </a:xfrm>
      </p:grpSpPr>
      <p:sp>
        <p:nvSpPr>
          <p:cNvPr id="4394" name="Google Shape;4394;p121"/>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Ressourcen</a:t>
            </a:r>
            <a:endParaRPr/>
          </a:p>
        </p:txBody>
      </p:sp>
      <p:sp>
        <p:nvSpPr>
          <p:cNvPr id="4395" name="Google Shape;4395;p121"/>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Haben dir die Ressourcen auf dieser Vorlage gefallen? Erhalte sie kostenlos auf unseren anderen Webseiten:</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2800">
                <a:latin typeface="Grand Hotel"/>
                <a:ea typeface="Grand Hotel"/>
                <a:cs typeface="Grand Hotel"/>
                <a:sym typeface="Grand Hotel"/>
              </a:rPr>
              <a:t>Vektoren</a:t>
            </a:r>
            <a:endParaRPr sz="2800">
              <a:latin typeface="Grand Hotel"/>
              <a:ea typeface="Grand Hotel"/>
              <a:cs typeface="Grand Hotel"/>
              <a:sym typeface="Grand Hotel"/>
            </a:endParaRPr>
          </a:p>
          <a:p>
            <a:pPr marL="457200" marR="50800" lvl="0" indent="-304800" algn="l" rtl="0">
              <a:lnSpc>
                <a:spcPct val="100000"/>
              </a:lnSpc>
              <a:spcBef>
                <a:spcPts val="0"/>
              </a:spcBef>
              <a:spcAft>
                <a:spcPts val="0"/>
              </a:spcAft>
              <a:buSzPts val="1200"/>
              <a:buChar char="●"/>
            </a:pPr>
            <a:r>
              <a:rPr lang="en" sz="1200">
                <a:solidFill>
                  <a:schemeClr val="hlink"/>
                </a:solidFill>
                <a:uFill>
                  <a:noFill/>
                </a:uFill>
                <a:hlinkClick r:id="rId3"/>
              </a:rPr>
              <a:t>Vintage scrapbook paper collection</a:t>
            </a:r>
            <a:endParaRPr sz="1200">
              <a:solidFill>
                <a:srgbClr val="374957"/>
              </a:solidFill>
            </a:endParaRPr>
          </a:p>
          <a:p>
            <a:pPr marL="457200" marR="50800" lvl="0" indent="-304800" algn="l" rtl="0">
              <a:lnSpc>
                <a:spcPct val="100000"/>
              </a:lnSpc>
              <a:spcBef>
                <a:spcPts val="0"/>
              </a:spcBef>
              <a:spcAft>
                <a:spcPts val="0"/>
              </a:spcAft>
              <a:buSzPts val="1200"/>
              <a:buChar char="●"/>
            </a:pPr>
            <a:r>
              <a:rPr lang="en" sz="1200">
                <a:solidFill>
                  <a:schemeClr val="hlink"/>
                </a:solidFill>
                <a:uFill>
                  <a:noFill/>
                </a:uFill>
                <a:hlinkClick r:id="rId4"/>
              </a:rPr>
              <a:t>Watercolor world book day</a:t>
            </a:r>
            <a:endParaRPr sz="1200">
              <a:solidFill>
                <a:srgbClr val="374957"/>
              </a:solidFill>
            </a:endParaRPr>
          </a:p>
          <a:p>
            <a:pPr marL="457200" marR="50800" lvl="0" indent="-304800" algn="l" rtl="0">
              <a:lnSpc>
                <a:spcPct val="100000"/>
              </a:lnSpc>
              <a:spcBef>
                <a:spcPts val="0"/>
              </a:spcBef>
              <a:spcAft>
                <a:spcPts val="0"/>
              </a:spcAft>
              <a:buSzPts val="1200"/>
              <a:buChar char="●"/>
            </a:pPr>
            <a:r>
              <a:rPr lang="en" sz="1200">
                <a:solidFill>
                  <a:schemeClr val="hlink"/>
                </a:solidFill>
                <a:uFill>
                  <a:noFill/>
                </a:uFill>
                <a:hlinkClick r:id="rId5"/>
              </a:rPr>
              <a:t>Watercolor world book day illustration</a:t>
            </a:r>
            <a:endParaRPr sz="1200">
              <a:solidFill>
                <a:srgbClr val="374957"/>
              </a:solidFill>
            </a:endParaRPr>
          </a:p>
          <a:p>
            <a:pPr marL="457200" marR="50800" lvl="0" indent="-304800" algn="l" rtl="0">
              <a:lnSpc>
                <a:spcPct val="100000"/>
              </a:lnSpc>
              <a:spcBef>
                <a:spcPts val="0"/>
              </a:spcBef>
              <a:spcAft>
                <a:spcPts val="0"/>
              </a:spcAft>
              <a:buSzPts val="1200"/>
              <a:buChar char="●"/>
            </a:pPr>
            <a:r>
              <a:rPr lang="en" sz="1200">
                <a:solidFill>
                  <a:schemeClr val="hlink"/>
                </a:solidFill>
                <a:uFill>
                  <a:noFill/>
                </a:uFill>
                <a:hlinkClick r:id="rId6"/>
              </a:rPr>
              <a:t>Hand painted watercolor doodle frames collection</a:t>
            </a:r>
            <a:endParaRPr sz="1200">
              <a:solidFill>
                <a:srgbClr val="374957"/>
              </a:solidFill>
            </a:endParaRPr>
          </a:p>
          <a:p>
            <a:pPr marL="457200" marR="50800" lvl="0" indent="-304800" algn="l" rtl="0">
              <a:lnSpc>
                <a:spcPct val="100000"/>
              </a:lnSpc>
              <a:spcBef>
                <a:spcPts val="0"/>
              </a:spcBef>
              <a:spcAft>
                <a:spcPts val="0"/>
              </a:spcAft>
              <a:buSzPts val="1200"/>
              <a:buChar char="●"/>
            </a:pPr>
            <a:r>
              <a:rPr lang="en" sz="1200">
                <a:solidFill>
                  <a:schemeClr val="hlink"/>
                </a:solidFill>
                <a:uFill>
                  <a:noFill/>
                </a:uFill>
                <a:hlinkClick r:id="rId7"/>
              </a:rPr>
              <a:t>Watercolor botanical flowers and leaves</a:t>
            </a:r>
            <a:endParaRPr sz="1200">
              <a:solidFill>
                <a:srgbClr val="374957"/>
              </a:solidFill>
            </a:endParaRPr>
          </a:p>
          <a:p>
            <a:pPr marL="457200" marR="50800" lvl="0" indent="-304800" algn="l" rtl="0">
              <a:lnSpc>
                <a:spcPct val="100000"/>
              </a:lnSpc>
              <a:spcBef>
                <a:spcPts val="0"/>
              </a:spcBef>
              <a:spcAft>
                <a:spcPts val="0"/>
              </a:spcAft>
              <a:buSzPts val="1200"/>
              <a:buChar char="●"/>
            </a:pPr>
            <a:r>
              <a:rPr lang="en" sz="1200">
                <a:solidFill>
                  <a:schemeClr val="hlink"/>
                </a:solidFill>
                <a:uFill>
                  <a:noFill/>
                </a:uFill>
                <a:hlinkClick r:id="rId8"/>
              </a:rPr>
              <a:t>Set of black ink spots in flat style</a:t>
            </a:r>
            <a:endParaRPr sz="2800"/>
          </a:p>
          <a:p>
            <a:pPr marL="0" lvl="0" indent="0" algn="l" rtl="0">
              <a:spcBef>
                <a:spcPts val="0"/>
              </a:spcBef>
              <a:spcAft>
                <a:spcPts val="0"/>
              </a:spcAft>
              <a:buNone/>
            </a:pPr>
            <a:endParaRPr sz="1200"/>
          </a:p>
          <a:p>
            <a:pPr marL="0" lvl="0" indent="0" algn="l" rtl="0">
              <a:spcBef>
                <a:spcPts val="0"/>
              </a:spcBef>
              <a:spcAft>
                <a:spcPts val="0"/>
              </a:spcAft>
              <a:buNone/>
            </a:pPr>
            <a:r>
              <a:rPr lang="en" sz="2800">
                <a:latin typeface="Grand Hotel"/>
                <a:ea typeface="Grand Hotel"/>
                <a:cs typeface="Grand Hotel"/>
                <a:sym typeface="Grand Hotel"/>
              </a:rPr>
              <a:t>Photo</a:t>
            </a:r>
            <a:endParaRPr sz="2800">
              <a:latin typeface="Grand Hotel"/>
              <a:ea typeface="Grand Hotel"/>
              <a:cs typeface="Grand Hotel"/>
              <a:sym typeface="Grand Hotel"/>
            </a:endParaRPr>
          </a:p>
          <a:p>
            <a:pPr marL="457200" marR="50800" lvl="0" indent="-304800" algn="l" rtl="0">
              <a:lnSpc>
                <a:spcPct val="100000"/>
              </a:lnSpc>
              <a:spcBef>
                <a:spcPts val="0"/>
              </a:spcBef>
              <a:spcAft>
                <a:spcPts val="0"/>
              </a:spcAft>
              <a:buSzPts val="1200"/>
              <a:buChar char="●"/>
            </a:pPr>
            <a:r>
              <a:rPr lang="en" sz="1200">
                <a:solidFill>
                  <a:schemeClr val="hlink"/>
                </a:solidFill>
                <a:uFill>
                  <a:noFill/>
                </a:uFill>
                <a:hlinkClick r:id="rId9"/>
              </a:rPr>
              <a:t>Close up hands holding open book</a:t>
            </a:r>
            <a:endParaRPr sz="1200">
              <a:solidFill>
                <a:srgbClr val="374957"/>
              </a:solidFill>
            </a:endParaRPr>
          </a:p>
          <a:p>
            <a:pPr marL="457200" marR="50800" lvl="0" indent="-304800" algn="l" rtl="0">
              <a:lnSpc>
                <a:spcPct val="100000"/>
              </a:lnSpc>
              <a:spcBef>
                <a:spcPts val="0"/>
              </a:spcBef>
              <a:spcAft>
                <a:spcPts val="0"/>
              </a:spcAft>
              <a:buSzPts val="1200"/>
              <a:buChar char="●"/>
            </a:pPr>
            <a:r>
              <a:rPr lang="en" sz="1200">
                <a:solidFill>
                  <a:schemeClr val="hlink"/>
                </a:solidFill>
                <a:uFill>
                  <a:noFill/>
                </a:uFill>
                <a:hlinkClick r:id="rId10"/>
              </a:rPr>
              <a:t>Top view books arrangement</a:t>
            </a:r>
            <a:endParaRPr sz="2800">
              <a:latin typeface="Grand Hotel"/>
              <a:ea typeface="Grand Hotel"/>
              <a:cs typeface="Grand Hotel"/>
              <a:sym typeface="Grand Hote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99"/>
        <p:cNvGrpSpPr/>
        <p:nvPr/>
      </p:nvGrpSpPr>
      <p:grpSpPr>
        <a:xfrm>
          <a:off x="0" y="0"/>
          <a:ext cx="0" cy="0"/>
          <a:chOff x="0" y="0"/>
          <a:chExt cx="0" cy="0"/>
        </a:xfrm>
      </p:grpSpPr>
      <p:sp>
        <p:nvSpPr>
          <p:cNvPr id="4400" name="Google Shape;4400;p122"/>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Ressourcen</a:t>
            </a:r>
            <a:endParaRPr/>
          </a:p>
        </p:txBody>
      </p:sp>
      <p:sp>
        <p:nvSpPr>
          <p:cNvPr id="4401" name="Google Shape;4401;p122"/>
          <p:cNvSpPr txBox="1">
            <a:spLocks noGrp="1"/>
          </p:cNvSpPr>
          <p:nvPr>
            <p:ph type="body" idx="1"/>
          </p:nvPr>
        </p:nvSpPr>
        <p:spPr>
          <a:xfrm>
            <a:off x="713225" y="1246900"/>
            <a:ext cx="3858600" cy="33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Haben dir die Ressourcen auf dieser Vorlage gefallen? Erhalte sie kostenlos auf unseren anderen Webseiten:</a:t>
            </a:r>
            <a:endParaRPr sz="1200"/>
          </a:p>
          <a:p>
            <a:pPr marL="0" lvl="0" indent="0" algn="l" rtl="0">
              <a:spcBef>
                <a:spcPts val="0"/>
              </a:spcBef>
              <a:spcAft>
                <a:spcPts val="0"/>
              </a:spcAft>
              <a:buNone/>
            </a:pPr>
            <a:r>
              <a:rPr lang="en" sz="2800">
                <a:latin typeface="Grand Hotel"/>
                <a:ea typeface="Grand Hotel"/>
                <a:cs typeface="Grand Hotel"/>
                <a:sym typeface="Grand Hotel"/>
              </a:rPr>
              <a:t>Photos</a:t>
            </a:r>
            <a:endParaRPr sz="2800">
              <a:latin typeface="Grand Hotel"/>
              <a:ea typeface="Grand Hotel"/>
              <a:cs typeface="Grand Hotel"/>
              <a:sym typeface="Grand Hotel"/>
            </a:endParaRPr>
          </a:p>
          <a:p>
            <a:pPr marL="457200" lvl="0" indent="-304800" algn="l" rtl="0">
              <a:spcBef>
                <a:spcPts val="0"/>
              </a:spcBef>
              <a:spcAft>
                <a:spcPts val="0"/>
              </a:spcAft>
              <a:buSzPts val="1200"/>
              <a:buChar char="●"/>
            </a:pPr>
            <a:r>
              <a:rPr lang="en" sz="1200">
                <a:solidFill>
                  <a:schemeClr val="hlink"/>
                </a:solidFill>
                <a:uFill>
                  <a:noFill/>
                </a:uFill>
                <a:hlinkClick r:id="rId3"/>
              </a:rPr>
              <a:t>Full shot woman reading on couch</a:t>
            </a:r>
            <a:endParaRPr sz="1200"/>
          </a:p>
          <a:p>
            <a:pPr marL="457200" lvl="0" indent="-304800" algn="l" rtl="0">
              <a:spcBef>
                <a:spcPts val="0"/>
              </a:spcBef>
              <a:spcAft>
                <a:spcPts val="0"/>
              </a:spcAft>
              <a:buSzPts val="1200"/>
              <a:buChar char="●"/>
            </a:pPr>
            <a:r>
              <a:rPr lang="en" sz="1200">
                <a:solidFill>
                  <a:schemeClr val="hlink"/>
                </a:solidFill>
                <a:uFill>
                  <a:noFill/>
                </a:uFill>
                <a:hlinkClick r:id="rId4"/>
              </a:rPr>
              <a:t>Young student learning in the library</a:t>
            </a:r>
            <a:endParaRPr sz="1200"/>
          </a:p>
          <a:p>
            <a:pPr marL="457200" lvl="0" indent="-304800" algn="l" rtl="0">
              <a:spcBef>
                <a:spcPts val="0"/>
              </a:spcBef>
              <a:spcAft>
                <a:spcPts val="0"/>
              </a:spcAft>
              <a:buSzPts val="1200"/>
              <a:buChar char="●"/>
            </a:pPr>
            <a:r>
              <a:rPr lang="en" sz="1200">
                <a:solidFill>
                  <a:schemeClr val="hlink"/>
                </a:solidFill>
                <a:uFill>
                  <a:noFill/>
                </a:uFill>
                <a:hlinkClick r:id="rId5"/>
              </a:rPr>
              <a:t>Boy smiling</a:t>
            </a:r>
            <a:endParaRPr sz="1200"/>
          </a:p>
          <a:p>
            <a:pPr marL="457200" lvl="0" indent="-304800" algn="l" rtl="0">
              <a:spcBef>
                <a:spcPts val="0"/>
              </a:spcBef>
              <a:spcAft>
                <a:spcPts val="0"/>
              </a:spcAft>
              <a:buSzPts val="1200"/>
              <a:buChar char="●"/>
            </a:pPr>
            <a:r>
              <a:rPr lang="en" sz="1200">
                <a:solidFill>
                  <a:schemeClr val="hlink"/>
                </a:solidFill>
                <a:uFill>
                  <a:noFill/>
                </a:uFill>
                <a:hlinkClick r:id="rId6"/>
              </a:rPr>
              <a:t>Joyful african american woman in studio</a:t>
            </a:r>
            <a:endParaRPr sz="1200"/>
          </a:p>
          <a:p>
            <a:pPr marL="457200" lvl="0" indent="-304800" algn="l" rtl="0">
              <a:spcBef>
                <a:spcPts val="0"/>
              </a:spcBef>
              <a:spcAft>
                <a:spcPts val="0"/>
              </a:spcAft>
              <a:buSzPts val="1200"/>
              <a:buChar char="●"/>
            </a:pPr>
            <a:r>
              <a:rPr lang="en" sz="1200">
                <a:solidFill>
                  <a:schemeClr val="hlink"/>
                </a:solidFill>
                <a:uFill>
                  <a:noFill/>
                </a:uFill>
                <a:hlinkClick r:id="rId7"/>
              </a:rPr>
              <a:t>Medium shot smiley man posing</a:t>
            </a:r>
            <a:endParaRPr sz="1200"/>
          </a:p>
          <a:p>
            <a:pPr marL="0" lvl="0" indent="0" algn="l" rtl="0">
              <a:spcBef>
                <a:spcPts val="0"/>
              </a:spcBef>
              <a:spcAft>
                <a:spcPts val="0"/>
              </a:spcAft>
              <a:buNone/>
            </a:pPr>
            <a:r>
              <a:rPr lang="en" sz="2800">
                <a:latin typeface="Grand Hotel"/>
                <a:ea typeface="Grand Hotel"/>
                <a:cs typeface="Grand Hotel"/>
                <a:sym typeface="Grand Hotel"/>
              </a:rPr>
              <a:t>Icon pack</a:t>
            </a:r>
            <a:endParaRPr sz="2800">
              <a:latin typeface="Grand Hotel"/>
              <a:ea typeface="Grand Hotel"/>
              <a:cs typeface="Grand Hotel"/>
              <a:sym typeface="Grand Hotel"/>
            </a:endParaRPr>
          </a:p>
          <a:p>
            <a:pPr marL="457200" lvl="0" indent="-304800" algn="l" rtl="0">
              <a:spcBef>
                <a:spcPts val="0"/>
              </a:spcBef>
              <a:spcAft>
                <a:spcPts val="0"/>
              </a:spcAft>
              <a:buSzPts val="1200"/>
              <a:buChar char="●"/>
            </a:pPr>
            <a:r>
              <a:rPr lang="en" sz="1200">
                <a:solidFill>
                  <a:schemeClr val="hlink"/>
                </a:solidFill>
                <a:uFill>
                  <a:noFill/>
                </a:uFill>
                <a:hlinkClick r:id="rId8"/>
              </a:rPr>
              <a:t>Literature Flat Icon Pack</a:t>
            </a:r>
            <a:endParaRPr/>
          </a:p>
        </p:txBody>
      </p:sp>
      <p:sp>
        <p:nvSpPr>
          <p:cNvPr id="4402" name="Google Shape;4402;p122"/>
          <p:cNvSpPr txBox="1">
            <a:spLocks noGrp="1"/>
          </p:cNvSpPr>
          <p:nvPr>
            <p:ph type="body" idx="2"/>
          </p:nvPr>
        </p:nvSpPr>
        <p:spPr>
          <a:xfrm>
            <a:off x="4572000" y="1246900"/>
            <a:ext cx="3858600" cy="33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Grand Hotel"/>
                <a:ea typeface="Grand Hotel"/>
                <a:cs typeface="Grand Hotel"/>
                <a:sym typeface="Grand Hotel"/>
              </a:rPr>
              <a:t>Vektoren</a:t>
            </a:r>
            <a:endParaRPr sz="2800">
              <a:latin typeface="Grand Hotel"/>
              <a:ea typeface="Grand Hotel"/>
              <a:cs typeface="Grand Hotel"/>
              <a:sym typeface="Grand Hotel"/>
            </a:endParaRPr>
          </a:p>
          <a:p>
            <a:pPr marL="457200" lvl="0" indent="-304800" algn="l" rtl="0">
              <a:spcBef>
                <a:spcPts val="0"/>
              </a:spcBef>
              <a:spcAft>
                <a:spcPts val="0"/>
              </a:spcAft>
              <a:buSzPts val="1200"/>
              <a:buChar char="●"/>
            </a:pPr>
            <a:r>
              <a:rPr lang="en" sz="1200">
                <a:solidFill>
                  <a:schemeClr val="hlink"/>
                </a:solidFill>
                <a:uFill>
                  <a:noFill/>
                </a:uFill>
                <a:hlinkClick r:id="rId9"/>
              </a:rPr>
              <a:t>Watercolor literature illustration</a:t>
            </a:r>
            <a:endParaRPr sz="1200"/>
          </a:p>
          <a:p>
            <a:pPr marL="457200" lvl="0" indent="-304800" algn="l" rtl="0">
              <a:spcBef>
                <a:spcPts val="0"/>
              </a:spcBef>
              <a:spcAft>
                <a:spcPts val="0"/>
              </a:spcAft>
              <a:buSzPts val="1200"/>
              <a:buChar char="●"/>
            </a:pPr>
            <a:r>
              <a:rPr lang="en" sz="1200">
                <a:solidFill>
                  <a:schemeClr val="hlink"/>
                </a:solidFill>
                <a:uFill>
                  <a:noFill/>
                </a:uFill>
                <a:hlinkClick r:id="rId10"/>
              </a:rPr>
              <a:t>Watercolor world book day illustration</a:t>
            </a:r>
            <a:endParaRPr sz="1200"/>
          </a:p>
          <a:p>
            <a:pPr marL="457200" lvl="0" indent="-304800" algn="l" rtl="0">
              <a:spcBef>
                <a:spcPts val="0"/>
              </a:spcBef>
              <a:spcAft>
                <a:spcPts val="0"/>
              </a:spcAft>
              <a:buSzPts val="1200"/>
              <a:buChar char="●"/>
            </a:pPr>
            <a:r>
              <a:rPr lang="en" sz="1200">
                <a:solidFill>
                  <a:schemeClr val="hlink"/>
                </a:solidFill>
                <a:uFill>
                  <a:noFill/>
                </a:uFill>
                <a:hlinkClick r:id="rId11"/>
              </a:rPr>
              <a:t>Watercolor world book day instagram posts collection</a:t>
            </a:r>
            <a:endParaRPr sz="1200"/>
          </a:p>
          <a:p>
            <a:pPr marL="457200" lvl="0" indent="-304800" algn="l" rtl="0">
              <a:spcBef>
                <a:spcPts val="0"/>
              </a:spcBef>
              <a:spcAft>
                <a:spcPts val="0"/>
              </a:spcAft>
              <a:buSzPts val="1200"/>
              <a:buChar char="●"/>
            </a:pPr>
            <a:r>
              <a:rPr lang="en" sz="1200">
                <a:solidFill>
                  <a:schemeClr val="hlink"/>
                </a:solidFill>
                <a:uFill>
                  <a:noFill/>
                </a:uFill>
                <a:hlinkClick r:id="rId12"/>
              </a:rPr>
              <a:t>Watercolor stack of books</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pic>
        <p:nvPicPr>
          <p:cNvPr id="1387" name="Google Shape;1387;p61"/>
          <p:cNvPicPr preferRelativeResize="0"/>
          <p:nvPr/>
        </p:nvPicPr>
        <p:blipFill>
          <a:blip r:embed="rId3">
            <a:alphaModFix/>
          </a:blip>
          <a:stretch>
            <a:fillRect/>
          </a:stretch>
        </p:blipFill>
        <p:spPr>
          <a:xfrm rot="-1408365">
            <a:off x="3986305" y="1321912"/>
            <a:ext cx="1233816" cy="1063051"/>
          </a:xfrm>
          <a:prstGeom prst="rect">
            <a:avLst/>
          </a:prstGeom>
          <a:noFill/>
          <a:ln>
            <a:noFill/>
          </a:ln>
          <a:effectLst>
            <a:outerShdw blurRad="14288" dist="28575" dir="12060000" algn="bl" rotWithShape="0">
              <a:srgbClr val="000000">
                <a:alpha val="9000"/>
              </a:srgbClr>
            </a:outerShdw>
          </a:effectLst>
        </p:spPr>
      </p:pic>
      <p:pic>
        <p:nvPicPr>
          <p:cNvPr id="1388" name="Google Shape;1388;p61"/>
          <p:cNvPicPr preferRelativeResize="0"/>
          <p:nvPr/>
        </p:nvPicPr>
        <p:blipFill>
          <a:blip r:embed="rId4">
            <a:alphaModFix/>
          </a:blip>
          <a:stretch>
            <a:fillRect/>
          </a:stretch>
        </p:blipFill>
        <p:spPr>
          <a:xfrm>
            <a:off x="912961" y="1936950"/>
            <a:ext cx="902018" cy="1858125"/>
          </a:xfrm>
          <a:prstGeom prst="rect">
            <a:avLst/>
          </a:prstGeom>
          <a:noFill/>
          <a:ln>
            <a:noFill/>
          </a:ln>
        </p:spPr>
      </p:pic>
      <p:pic>
        <p:nvPicPr>
          <p:cNvPr id="1389" name="Google Shape;1389;p61"/>
          <p:cNvPicPr preferRelativeResize="0"/>
          <p:nvPr/>
        </p:nvPicPr>
        <p:blipFill>
          <a:blip r:embed="rId3">
            <a:alphaModFix/>
          </a:blip>
          <a:stretch>
            <a:fillRect/>
          </a:stretch>
        </p:blipFill>
        <p:spPr>
          <a:xfrm rot="1760941">
            <a:off x="-53383" y="2171087"/>
            <a:ext cx="1233816" cy="1063051"/>
          </a:xfrm>
          <a:prstGeom prst="rect">
            <a:avLst/>
          </a:prstGeom>
          <a:noFill/>
          <a:ln>
            <a:noFill/>
          </a:ln>
          <a:effectLst>
            <a:outerShdw blurRad="14288" dist="28575" dir="12060000" algn="bl" rotWithShape="0">
              <a:srgbClr val="000000">
                <a:alpha val="9000"/>
              </a:srgbClr>
            </a:outerShdw>
          </a:effectLst>
        </p:spPr>
      </p:pic>
      <p:sp>
        <p:nvSpPr>
          <p:cNvPr id="1390" name="Google Shape;1390;p61"/>
          <p:cNvSpPr txBox="1">
            <a:spLocks noGrp="1"/>
          </p:cNvSpPr>
          <p:nvPr>
            <p:ph type="title"/>
          </p:nvPr>
        </p:nvSpPr>
        <p:spPr>
          <a:xfrm>
            <a:off x="1954350" y="2329138"/>
            <a:ext cx="5235300" cy="14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Ziele</a:t>
            </a:r>
            <a:endParaRPr/>
          </a:p>
        </p:txBody>
      </p:sp>
      <p:sp>
        <p:nvSpPr>
          <p:cNvPr id="1391" name="Google Shape;1391;p61"/>
          <p:cNvSpPr txBox="1">
            <a:spLocks noGrp="1"/>
          </p:cNvSpPr>
          <p:nvPr>
            <p:ph type="subTitle" idx="1"/>
          </p:nvPr>
        </p:nvSpPr>
        <p:spPr>
          <a:xfrm>
            <a:off x="2982300" y="3631350"/>
            <a:ext cx="3179400" cy="653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Gib hier einen Untertitel ein, wenn du es brauchst</a:t>
            </a:r>
            <a:endParaRPr/>
          </a:p>
        </p:txBody>
      </p:sp>
      <p:sp>
        <p:nvSpPr>
          <p:cNvPr id="1392" name="Google Shape;1392;p61"/>
          <p:cNvSpPr txBox="1">
            <a:spLocks noGrp="1"/>
          </p:cNvSpPr>
          <p:nvPr>
            <p:ph type="title" idx="2"/>
          </p:nvPr>
        </p:nvSpPr>
        <p:spPr>
          <a:xfrm>
            <a:off x="3489975" y="1236038"/>
            <a:ext cx="2163900" cy="123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pic>
        <p:nvPicPr>
          <p:cNvPr id="1393" name="Google Shape;1393;p61"/>
          <p:cNvPicPr preferRelativeResize="0"/>
          <p:nvPr/>
        </p:nvPicPr>
        <p:blipFill>
          <a:blip r:embed="rId5">
            <a:alphaModFix/>
          </a:blip>
          <a:stretch>
            <a:fillRect/>
          </a:stretch>
        </p:blipFill>
        <p:spPr>
          <a:xfrm rot="1746121">
            <a:off x="7515812" y="827927"/>
            <a:ext cx="1731677" cy="960898"/>
          </a:xfrm>
          <a:prstGeom prst="rect">
            <a:avLst/>
          </a:prstGeom>
          <a:noFill/>
          <a:ln>
            <a:noFill/>
          </a:ln>
          <a:effectLst>
            <a:outerShdw blurRad="14288" dist="28575" dir="5400000" algn="bl" rotWithShape="0">
              <a:srgbClr val="000000">
                <a:alpha val="9000"/>
              </a:srgbClr>
            </a:outerShdw>
          </a:effectLst>
        </p:spPr>
      </p:pic>
      <p:pic>
        <p:nvPicPr>
          <p:cNvPr id="1394" name="Google Shape;1394;p61"/>
          <p:cNvPicPr preferRelativeResize="0"/>
          <p:nvPr/>
        </p:nvPicPr>
        <p:blipFill>
          <a:blip r:embed="rId6">
            <a:alphaModFix/>
          </a:blip>
          <a:stretch>
            <a:fillRect/>
          </a:stretch>
        </p:blipFill>
        <p:spPr>
          <a:xfrm rot="-2700000">
            <a:off x="7890721" y="1428736"/>
            <a:ext cx="1493508" cy="1991327"/>
          </a:xfrm>
          <a:prstGeom prst="rect">
            <a:avLst/>
          </a:prstGeom>
          <a:noFill/>
          <a:ln>
            <a:noFill/>
          </a:ln>
        </p:spPr>
      </p:pic>
      <p:pic>
        <p:nvPicPr>
          <p:cNvPr id="1395" name="Google Shape;1395;p61"/>
          <p:cNvPicPr preferRelativeResize="0"/>
          <p:nvPr/>
        </p:nvPicPr>
        <p:blipFill>
          <a:blip r:embed="rId7">
            <a:alphaModFix/>
          </a:blip>
          <a:stretch>
            <a:fillRect/>
          </a:stretch>
        </p:blipFill>
        <p:spPr>
          <a:xfrm rot="7200012">
            <a:off x="7912243" y="572789"/>
            <a:ext cx="814722" cy="1394571"/>
          </a:xfrm>
          <a:prstGeom prst="rect">
            <a:avLst/>
          </a:prstGeom>
          <a:noFill/>
          <a:ln>
            <a:noFill/>
          </a:ln>
        </p:spPr>
      </p:pic>
      <p:pic>
        <p:nvPicPr>
          <p:cNvPr id="1396" name="Google Shape;1396;p61"/>
          <p:cNvPicPr preferRelativeResize="0"/>
          <p:nvPr/>
        </p:nvPicPr>
        <p:blipFill>
          <a:blip r:embed="rId8">
            <a:alphaModFix/>
          </a:blip>
          <a:stretch>
            <a:fillRect/>
          </a:stretch>
        </p:blipFill>
        <p:spPr>
          <a:xfrm rot="8299352">
            <a:off x="510758" y="2737589"/>
            <a:ext cx="268442" cy="462542"/>
          </a:xfrm>
          <a:prstGeom prst="rect">
            <a:avLst/>
          </a:prstGeom>
          <a:noFill/>
          <a:ln>
            <a:noFill/>
          </a:ln>
        </p:spPr>
      </p:pic>
      <p:pic>
        <p:nvPicPr>
          <p:cNvPr id="1397" name="Google Shape;1397;p61"/>
          <p:cNvPicPr preferRelativeResize="0"/>
          <p:nvPr/>
        </p:nvPicPr>
        <p:blipFill>
          <a:blip r:embed="rId8">
            <a:alphaModFix/>
          </a:blip>
          <a:stretch>
            <a:fillRect/>
          </a:stretch>
        </p:blipFill>
        <p:spPr>
          <a:xfrm rot="-6730655">
            <a:off x="274157" y="2101373"/>
            <a:ext cx="149251" cy="2571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87"/>
                                        </p:tgtEl>
                                        <p:attrNameLst>
                                          <p:attrName>style.visibility</p:attrName>
                                        </p:attrNameLst>
                                      </p:cBhvr>
                                      <p:to>
                                        <p:strVal val="visible"/>
                                      </p:to>
                                    </p:set>
                                    <p:animEffect transition="in" filter="fade">
                                      <p:cBhvr>
                                        <p:cTn id="7" dur="1000"/>
                                        <p:tgtEl>
                                          <p:spTgt spid="1387"/>
                                        </p:tgtEl>
                                      </p:cBhvr>
                                    </p:animEffect>
                                  </p:childTnLst>
                                </p:cTn>
                              </p:par>
                              <p:par>
                                <p:cTn id="8" presetID="10" presetClass="entr" presetSubtype="0" fill="hold" nodeType="withEffect">
                                  <p:stCondLst>
                                    <p:cond delay="0"/>
                                  </p:stCondLst>
                                  <p:childTnLst>
                                    <p:set>
                                      <p:cBhvr>
                                        <p:cTn id="9" dur="1" fill="hold">
                                          <p:stCondLst>
                                            <p:cond delay="0"/>
                                          </p:stCondLst>
                                        </p:cTn>
                                        <p:tgtEl>
                                          <p:spTgt spid="1390"/>
                                        </p:tgtEl>
                                        <p:attrNameLst>
                                          <p:attrName>style.visibility</p:attrName>
                                        </p:attrNameLst>
                                      </p:cBhvr>
                                      <p:to>
                                        <p:strVal val="visible"/>
                                      </p:to>
                                    </p:set>
                                    <p:animEffect transition="in" filter="fade">
                                      <p:cBhvr>
                                        <p:cTn id="10" dur="1000"/>
                                        <p:tgtEl>
                                          <p:spTgt spid="1390"/>
                                        </p:tgtEl>
                                      </p:cBhvr>
                                    </p:animEffect>
                                  </p:childTnLst>
                                </p:cTn>
                              </p:par>
                              <p:par>
                                <p:cTn id="11" presetID="10" presetClass="entr" presetSubtype="0" fill="hold" nodeType="withEffect">
                                  <p:stCondLst>
                                    <p:cond delay="0"/>
                                  </p:stCondLst>
                                  <p:childTnLst>
                                    <p:set>
                                      <p:cBhvr>
                                        <p:cTn id="12" dur="1" fill="hold">
                                          <p:stCondLst>
                                            <p:cond delay="0"/>
                                          </p:stCondLst>
                                        </p:cTn>
                                        <p:tgtEl>
                                          <p:spTgt spid="1391"/>
                                        </p:tgtEl>
                                        <p:attrNameLst>
                                          <p:attrName>style.visibility</p:attrName>
                                        </p:attrNameLst>
                                      </p:cBhvr>
                                      <p:to>
                                        <p:strVal val="visible"/>
                                      </p:to>
                                    </p:set>
                                    <p:animEffect transition="in" filter="fade">
                                      <p:cBhvr>
                                        <p:cTn id="13" dur="1000"/>
                                        <p:tgtEl>
                                          <p:spTgt spid="1391"/>
                                        </p:tgtEl>
                                      </p:cBhvr>
                                    </p:animEffect>
                                  </p:childTnLst>
                                </p:cTn>
                              </p:par>
                              <p:par>
                                <p:cTn id="14" presetID="10" presetClass="entr" presetSubtype="0" fill="hold" nodeType="withEffect">
                                  <p:stCondLst>
                                    <p:cond delay="0"/>
                                  </p:stCondLst>
                                  <p:childTnLst>
                                    <p:set>
                                      <p:cBhvr>
                                        <p:cTn id="15" dur="1" fill="hold">
                                          <p:stCondLst>
                                            <p:cond delay="0"/>
                                          </p:stCondLst>
                                        </p:cTn>
                                        <p:tgtEl>
                                          <p:spTgt spid="1392"/>
                                        </p:tgtEl>
                                        <p:attrNameLst>
                                          <p:attrName>style.visibility</p:attrName>
                                        </p:attrNameLst>
                                      </p:cBhvr>
                                      <p:to>
                                        <p:strVal val="visible"/>
                                      </p:to>
                                    </p:set>
                                    <p:animEffect transition="in" filter="fade">
                                      <p:cBhvr>
                                        <p:cTn id="16" dur="1000"/>
                                        <p:tgtEl>
                                          <p:spTgt spid="1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pic>
        <p:nvPicPr>
          <p:cNvPr id="1402" name="Google Shape;1402;p62"/>
          <p:cNvPicPr preferRelativeResize="0"/>
          <p:nvPr/>
        </p:nvPicPr>
        <p:blipFill>
          <a:blip r:embed="rId3">
            <a:alphaModFix/>
          </a:blip>
          <a:stretch>
            <a:fillRect/>
          </a:stretch>
        </p:blipFill>
        <p:spPr>
          <a:xfrm rot="-1408370">
            <a:off x="-247276" y="1215824"/>
            <a:ext cx="1453752" cy="1252550"/>
          </a:xfrm>
          <a:prstGeom prst="rect">
            <a:avLst/>
          </a:prstGeom>
          <a:noFill/>
          <a:ln>
            <a:noFill/>
          </a:ln>
          <a:effectLst>
            <a:outerShdw blurRad="14288" dist="28575" dir="12060000" algn="bl" rotWithShape="0">
              <a:srgbClr val="000000">
                <a:alpha val="9000"/>
              </a:srgbClr>
            </a:outerShdw>
          </a:effectLst>
        </p:spPr>
      </p:pic>
      <p:sp>
        <p:nvSpPr>
          <p:cNvPr id="1403" name="Google Shape;1403;p62"/>
          <p:cNvSpPr txBox="1">
            <a:spLocks noGrp="1"/>
          </p:cNvSpPr>
          <p:nvPr>
            <p:ph type="title"/>
          </p:nvPr>
        </p:nvSpPr>
        <p:spPr>
          <a:xfrm>
            <a:off x="1915975" y="1114413"/>
            <a:ext cx="5312100" cy="137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Einführung</a:t>
            </a:r>
            <a:endParaRPr/>
          </a:p>
        </p:txBody>
      </p:sp>
      <p:sp>
        <p:nvSpPr>
          <p:cNvPr id="1404" name="Google Shape;1404;p62"/>
          <p:cNvSpPr txBox="1">
            <a:spLocks noGrp="1"/>
          </p:cNvSpPr>
          <p:nvPr>
            <p:ph type="subTitle" idx="1"/>
          </p:nvPr>
        </p:nvSpPr>
        <p:spPr>
          <a:xfrm>
            <a:off x="1916025" y="2490388"/>
            <a:ext cx="5312100" cy="153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Hier kannst du eine kurze Beschreibung des Themas geben, über das du sprechen möchtest. Wenn du zum Beispiel über den Merkur sprechen willst, könntest du sagen, dass er der kleinste Planet im gesamten Sonnensystem ist</a:t>
            </a:r>
            <a:endParaRPr/>
          </a:p>
        </p:txBody>
      </p:sp>
      <p:pic>
        <p:nvPicPr>
          <p:cNvPr id="1405" name="Google Shape;1405;p62"/>
          <p:cNvPicPr preferRelativeResize="0"/>
          <p:nvPr/>
        </p:nvPicPr>
        <p:blipFill rotWithShape="1">
          <a:blip r:embed="rId4">
            <a:alphaModFix/>
          </a:blip>
          <a:srcRect/>
          <a:stretch/>
        </p:blipFill>
        <p:spPr>
          <a:xfrm>
            <a:off x="-108350" y="931575"/>
            <a:ext cx="1719450" cy="988450"/>
          </a:xfrm>
          <a:prstGeom prst="rect">
            <a:avLst/>
          </a:prstGeom>
          <a:noFill/>
          <a:ln>
            <a:noFill/>
          </a:ln>
        </p:spPr>
      </p:pic>
      <p:pic>
        <p:nvPicPr>
          <p:cNvPr id="1406" name="Google Shape;1406;p62"/>
          <p:cNvPicPr preferRelativeResize="0"/>
          <p:nvPr/>
        </p:nvPicPr>
        <p:blipFill>
          <a:blip r:embed="rId5">
            <a:alphaModFix/>
          </a:blip>
          <a:stretch>
            <a:fillRect/>
          </a:stretch>
        </p:blipFill>
        <p:spPr>
          <a:xfrm rot="3943743">
            <a:off x="179067" y="1507189"/>
            <a:ext cx="678616" cy="116157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grpSp>
        <p:nvGrpSpPr>
          <p:cNvPr id="1411" name="Google Shape;1411;p63"/>
          <p:cNvGrpSpPr/>
          <p:nvPr/>
        </p:nvGrpSpPr>
        <p:grpSpPr>
          <a:xfrm>
            <a:off x="1536849" y="887587"/>
            <a:ext cx="6070301" cy="3368326"/>
            <a:chOff x="1536849" y="887587"/>
            <a:chExt cx="6070301" cy="3368326"/>
          </a:xfrm>
        </p:grpSpPr>
        <p:pic>
          <p:nvPicPr>
            <p:cNvPr id="1412" name="Google Shape;1412;p63"/>
            <p:cNvPicPr preferRelativeResize="0"/>
            <p:nvPr/>
          </p:nvPicPr>
          <p:blipFill>
            <a:blip r:embed="rId3">
              <a:alphaModFix/>
            </a:blip>
            <a:stretch>
              <a:fillRect/>
            </a:stretch>
          </p:blipFill>
          <p:spPr>
            <a:xfrm rot="8" flipH="1">
              <a:off x="1536849" y="887594"/>
              <a:ext cx="6070301" cy="3368311"/>
            </a:xfrm>
            <a:prstGeom prst="rect">
              <a:avLst/>
            </a:prstGeom>
            <a:noFill/>
            <a:ln>
              <a:noFill/>
            </a:ln>
            <a:effectLst>
              <a:outerShdw blurRad="14288" dist="28575" dir="5400000" algn="bl" rotWithShape="0">
                <a:srgbClr val="000000">
                  <a:alpha val="13000"/>
                </a:srgbClr>
              </a:outerShdw>
            </a:effectLst>
          </p:spPr>
        </p:pic>
        <p:pic>
          <p:nvPicPr>
            <p:cNvPr id="1413" name="Google Shape;1413;p63"/>
            <p:cNvPicPr preferRelativeResize="0"/>
            <p:nvPr/>
          </p:nvPicPr>
          <p:blipFill>
            <a:blip r:embed="rId4">
              <a:alphaModFix/>
            </a:blip>
            <a:stretch>
              <a:fillRect/>
            </a:stretch>
          </p:blipFill>
          <p:spPr>
            <a:xfrm rot="8299349">
              <a:off x="6738426" y="3109619"/>
              <a:ext cx="206697" cy="356151"/>
            </a:xfrm>
            <a:prstGeom prst="rect">
              <a:avLst/>
            </a:prstGeom>
            <a:noFill/>
            <a:ln>
              <a:noFill/>
            </a:ln>
          </p:spPr>
        </p:pic>
        <p:pic>
          <p:nvPicPr>
            <p:cNvPr id="1414" name="Google Shape;1414;p63"/>
            <p:cNvPicPr preferRelativeResize="0"/>
            <p:nvPr/>
          </p:nvPicPr>
          <p:blipFill>
            <a:blip r:embed="rId4">
              <a:alphaModFix/>
            </a:blip>
            <a:stretch>
              <a:fillRect/>
            </a:stretch>
          </p:blipFill>
          <p:spPr>
            <a:xfrm rot="-6730648">
              <a:off x="1915496" y="940749"/>
              <a:ext cx="382237" cy="658649"/>
            </a:xfrm>
            <a:prstGeom prst="rect">
              <a:avLst/>
            </a:prstGeom>
            <a:noFill/>
            <a:ln>
              <a:noFill/>
            </a:ln>
          </p:spPr>
        </p:pic>
      </p:grpSp>
      <p:sp>
        <p:nvSpPr>
          <p:cNvPr id="1415" name="Google Shape;1415;p63"/>
          <p:cNvSpPr txBox="1">
            <a:spLocks noGrp="1"/>
          </p:cNvSpPr>
          <p:nvPr>
            <p:ph type="title"/>
          </p:nvPr>
        </p:nvSpPr>
        <p:spPr>
          <a:xfrm>
            <a:off x="1732725" y="2721788"/>
            <a:ext cx="5678400" cy="7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—Jemand Berühmt</a:t>
            </a:r>
            <a:endParaRPr/>
          </a:p>
        </p:txBody>
      </p:sp>
      <p:sp>
        <p:nvSpPr>
          <p:cNvPr id="1416" name="Google Shape;1416;p63"/>
          <p:cNvSpPr txBox="1">
            <a:spLocks noGrp="1"/>
          </p:cNvSpPr>
          <p:nvPr>
            <p:ph type="subTitle" idx="1"/>
          </p:nvPr>
        </p:nvSpPr>
        <p:spPr>
          <a:xfrm>
            <a:off x="1732750" y="1700813"/>
            <a:ext cx="5678400" cy="1020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„Dies ist ein Zitat, Worte voller Weisheit, die jemand Wichtiges gesagt hat und die den Leser inspirieren können.”</a:t>
            </a:r>
            <a:endParaRPr/>
          </a:p>
        </p:txBody>
      </p:sp>
      <p:pic>
        <p:nvPicPr>
          <p:cNvPr id="1417" name="Google Shape;1417;p63"/>
          <p:cNvPicPr preferRelativeResize="0"/>
          <p:nvPr/>
        </p:nvPicPr>
        <p:blipFill>
          <a:blip r:embed="rId5">
            <a:alphaModFix/>
          </a:blip>
          <a:stretch>
            <a:fillRect/>
          </a:stretch>
        </p:blipFill>
        <p:spPr>
          <a:xfrm rot="1541352">
            <a:off x="7120774" y="1669692"/>
            <a:ext cx="1612903" cy="17265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64"/>
          <p:cNvSpPr txBox="1">
            <a:spLocks noGrp="1"/>
          </p:cNvSpPr>
          <p:nvPr>
            <p:ph type="title"/>
          </p:nvPr>
        </p:nvSpPr>
        <p:spPr>
          <a:xfrm>
            <a:off x="713225" y="539500"/>
            <a:ext cx="77175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Lernziele</a:t>
            </a:r>
            <a:endParaRPr/>
          </a:p>
        </p:txBody>
      </p:sp>
      <p:sp>
        <p:nvSpPr>
          <p:cNvPr id="1423" name="Google Shape;1423;p64"/>
          <p:cNvSpPr txBox="1">
            <a:spLocks noGrp="1"/>
          </p:cNvSpPr>
          <p:nvPr>
            <p:ph type="title" idx="2"/>
          </p:nvPr>
        </p:nvSpPr>
        <p:spPr>
          <a:xfrm>
            <a:off x="713225" y="2440900"/>
            <a:ext cx="255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Merkur</a:t>
            </a:r>
            <a:endParaRPr/>
          </a:p>
        </p:txBody>
      </p:sp>
      <p:sp>
        <p:nvSpPr>
          <p:cNvPr id="1424" name="Google Shape;1424;p64"/>
          <p:cNvSpPr txBox="1">
            <a:spLocks noGrp="1"/>
          </p:cNvSpPr>
          <p:nvPr>
            <p:ph type="subTitle" idx="1"/>
          </p:nvPr>
        </p:nvSpPr>
        <p:spPr>
          <a:xfrm>
            <a:off x="713225" y="2830970"/>
            <a:ext cx="2550900" cy="862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Merkur ist der sonnennächste Planet und der kleinste </a:t>
            </a:r>
            <a:endParaRPr/>
          </a:p>
        </p:txBody>
      </p:sp>
      <p:sp>
        <p:nvSpPr>
          <p:cNvPr id="1425" name="Google Shape;1425;p64"/>
          <p:cNvSpPr txBox="1">
            <a:spLocks noGrp="1"/>
          </p:cNvSpPr>
          <p:nvPr>
            <p:ph type="title" idx="3"/>
          </p:nvPr>
        </p:nvSpPr>
        <p:spPr>
          <a:xfrm>
            <a:off x="3296525" y="2440900"/>
            <a:ext cx="255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426" name="Google Shape;1426;p64"/>
          <p:cNvSpPr txBox="1">
            <a:spLocks noGrp="1"/>
          </p:cNvSpPr>
          <p:nvPr>
            <p:ph type="subTitle" idx="4"/>
          </p:nvPr>
        </p:nvSpPr>
        <p:spPr>
          <a:xfrm>
            <a:off x="3296525" y="2830967"/>
            <a:ext cx="2550900" cy="862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Die Venus ist der zweite Planet des Sonnensystems</a:t>
            </a:r>
            <a:endParaRPr/>
          </a:p>
        </p:txBody>
      </p:sp>
      <p:sp>
        <p:nvSpPr>
          <p:cNvPr id="1427" name="Google Shape;1427;p64"/>
          <p:cNvSpPr txBox="1">
            <a:spLocks noGrp="1"/>
          </p:cNvSpPr>
          <p:nvPr>
            <p:ph type="title" idx="5"/>
          </p:nvPr>
        </p:nvSpPr>
        <p:spPr>
          <a:xfrm>
            <a:off x="5879825" y="2440900"/>
            <a:ext cx="255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428" name="Google Shape;1428;p64"/>
          <p:cNvSpPr txBox="1">
            <a:spLocks noGrp="1"/>
          </p:cNvSpPr>
          <p:nvPr>
            <p:ph type="subTitle" idx="6"/>
          </p:nvPr>
        </p:nvSpPr>
        <p:spPr>
          <a:xfrm>
            <a:off x="5879825" y="2830967"/>
            <a:ext cx="2550900" cy="862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Obwohl er rot ist, ist der Mars eigentlich sehr kalt. Er ist voll Eisenstaub</a:t>
            </a:r>
            <a:endParaRPr/>
          </a:p>
        </p:txBody>
      </p:sp>
      <p:grpSp>
        <p:nvGrpSpPr>
          <p:cNvPr id="1429" name="Google Shape;1429;p64"/>
          <p:cNvGrpSpPr/>
          <p:nvPr/>
        </p:nvGrpSpPr>
        <p:grpSpPr>
          <a:xfrm>
            <a:off x="1793087" y="2058543"/>
            <a:ext cx="391092" cy="371940"/>
            <a:chOff x="3014250" y="3682271"/>
            <a:chExt cx="391092" cy="371940"/>
          </a:xfrm>
        </p:grpSpPr>
        <p:sp>
          <p:nvSpPr>
            <p:cNvPr id="1430" name="Google Shape;1430;p64"/>
            <p:cNvSpPr/>
            <p:nvPr/>
          </p:nvSpPr>
          <p:spPr>
            <a:xfrm>
              <a:off x="3014250" y="3682271"/>
              <a:ext cx="386521" cy="371940"/>
            </a:xfrm>
            <a:custGeom>
              <a:avLst/>
              <a:gdLst/>
              <a:ahLst/>
              <a:cxnLst/>
              <a:rect l="l" t="t" r="r" b="b"/>
              <a:pathLst>
                <a:path w="14712" h="14157" extrusionOk="0">
                  <a:moveTo>
                    <a:pt x="7637" y="1"/>
                  </a:moveTo>
                  <a:cubicBezTo>
                    <a:pt x="4772" y="1"/>
                    <a:pt x="2192" y="1728"/>
                    <a:pt x="1096" y="4371"/>
                  </a:cubicBezTo>
                  <a:cubicBezTo>
                    <a:pt x="0" y="7013"/>
                    <a:pt x="611" y="10058"/>
                    <a:pt x="2629" y="12084"/>
                  </a:cubicBezTo>
                  <a:cubicBezTo>
                    <a:pt x="3983" y="13438"/>
                    <a:pt x="5793" y="14156"/>
                    <a:pt x="7634" y="14156"/>
                  </a:cubicBezTo>
                  <a:cubicBezTo>
                    <a:pt x="8546" y="14156"/>
                    <a:pt x="9466" y="13980"/>
                    <a:pt x="10342" y="13617"/>
                  </a:cubicBezTo>
                  <a:cubicBezTo>
                    <a:pt x="12985" y="12521"/>
                    <a:pt x="14712" y="9940"/>
                    <a:pt x="14712" y="7083"/>
                  </a:cubicBezTo>
                  <a:cubicBezTo>
                    <a:pt x="14712" y="3171"/>
                    <a:pt x="11542" y="8"/>
                    <a:pt x="7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4"/>
            <p:cNvSpPr/>
            <p:nvPr/>
          </p:nvSpPr>
          <p:spPr>
            <a:xfrm>
              <a:off x="3028279" y="3694567"/>
              <a:ext cx="377063" cy="347480"/>
            </a:xfrm>
            <a:custGeom>
              <a:avLst/>
              <a:gdLst/>
              <a:ahLst/>
              <a:cxnLst/>
              <a:rect l="l" t="t" r="r" b="b"/>
              <a:pathLst>
                <a:path w="14352" h="13226" extrusionOk="0">
                  <a:moveTo>
                    <a:pt x="7099" y="0"/>
                  </a:moveTo>
                  <a:cubicBezTo>
                    <a:pt x="6251" y="0"/>
                    <a:pt x="5393" y="163"/>
                    <a:pt x="4571" y="504"/>
                  </a:cubicBezTo>
                  <a:cubicBezTo>
                    <a:pt x="1658" y="1711"/>
                    <a:pt x="0" y="4811"/>
                    <a:pt x="618" y="7905"/>
                  </a:cubicBezTo>
                  <a:cubicBezTo>
                    <a:pt x="1228" y="10998"/>
                    <a:pt x="3947" y="13225"/>
                    <a:pt x="7103" y="13225"/>
                  </a:cubicBezTo>
                  <a:cubicBezTo>
                    <a:pt x="7111" y="13225"/>
                    <a:pt x="7120" y="13225"/>
                    <a:pt x="7129" y="13225"/>
                  </a:cubicBezTo>
                  <a:cubicBezTo>
                    <a:pt x="8874" y="13225"/>
                    <a:pt x="10542" y="12525"/>
                    <a:pt x="11778" y="11290"/>
                  </a:cubicBezTo>
                  <a:cubicBezTo>
                    <a:pt x="14011" y="9056"/>
                    <a:pt x="14351" y="5560"/>
                    <a:pt x="12603" y="2939"/>
                  </a:cubicBezTo>
                  <a:cubicBezTo>
                    <a:pt x="11344" y="1057"/>
                    <a:pt x="9255" y="0"/>
                    <a:pt x="70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4"/>
            <p:cNvSpPr/>
            <p:nvPr/>
          </p:nvSpPr>
          <p:spPr>
            <a:xfrm>
              <a:off x="3144167" y="3741332"/>
              <a:ext cx="141267" cy="253871"/>
            </a:xfrm>
            <a:custGeom>
              <a:avLst/>
              <a:gdLst/>
              <a:ahLst/>
              <a:cxnLst/>
              <a:rect l="l" t="t" r="r" b="b"/>
              <a:pathLst>
                <a:path w="5377" h="9663" extrusionOk="0">
                  <a:moveTo>
                    <a:pt x="2588" y="0"/>
                  </a:moveTo>
                  <a:cubicBezTo>
                    <a:pt x="812" y="0"/>
                    <a:pt x="1" y="1048"/>
                    <a:pt x="1" y="1755"/>
                  </a:cubicBezTo>
                  <a:cubicBezTo>
                    <a:pt x="1" y="2268"/>
                    <a:pt x="438" y="2504"/>
                    <a:pt x="791" y="2504"/>
                  </a:cubicBezTo>
                  <a:cubicBezTo>
                    <a:pt x="1499" y="2504"/>
                    <a:pt x="1208" y="1492"/>
                    <a:pt x="2546" y="1492"/>
                  </a:cubicBezTo>
                  <a:cubicBezTo>
                    <a:pt x="3205" y="1492"/>
                    <a:pt x="3725" y="1776"/>
                    <a:pt x="3725" y="2386"/>
                  </a:cubicBezTo>
                  <a:cubicBezTo>
                    <a:pt x="3725" y="3094"/>
                    <a:pt x="2990" y="3503"/>
                    <a:pt x="2560" y="3871"/>
                  </a:cubicBezTo>
                  <a:cubicBezTo>
                    <a:pt x="2179" y="4197"/>
                    <a:pt x="1679" y="4738"/>
                    <a:pt x="1679" y="5861"/>
                  </a:cubicBezTo>
                  <a:cubicBezTo>
                    <a:pt x="1679" y="6541"/>
                    <a:pt x="1860" y="6742"/>
                    <a:pt x="2401" y="6742"/>
                  </a:cubicBezTo>
                  <a:cubicBezTo>
                    <a:pt x="3046" y="6742"/>
                    <a:pt x="3177" y="6451"/>
                    <a:pt x="3177" y="6201"/>
                  </a:cubicBezTo>
                  <a:cubicBezTo>
                    <a:pt x="3177" y="5515"/>
                    <a:pt x="3184" y="5126"/>
                    <a:pt x="3906" y="4564"/>
                  </a:cubicBezTo>
                  <a:cubicBezTo>
                    <a:pt x="4266" y="4287"/>
                    <a:pt x="5376" y="3406"/>
                    <a:pt x="5376" y="2164"/>
                  </a:cubicBezTo>
                  <a:cubicBezTo>
                    <a:pt x="5376" y="930"/>
                    <a:pt x="4266" y="0"/>
                    <a:pt x="2588" y="0"/>
                  </a:cubicBezTo>
                  <a:close/>
                  <a:moveTo>
                    <a:pt x="2414" y="7644"/>
                  </a:moveTo>
                  <a:cubicBezTo>
                    <a:pt x="1860" y="7644"/>
                    <a:pt x="1402" y="8095"/>
                    <a:pt x="1402" y="8657"/>
                  </a:cubicBezTo>
                  <a:cubicBezTo>
                    <a:pt x="1402" y="9212"/>
                    <a:pt x="1860" y="9662"/>
                    <a:pt x="2414" y="9662"/>
                  </a:cubicBezTo>
                  <a:cubicBezTo>
                    <a:pt x="2969" y="9655"/>
                    <a:pt x="3420" y="9212"/>
                    <a:pt x="3427" y="8657"/>
                  </a:cubicBezTo>
                  <a:cubicBezTo>
                    <a:pt x="3420" y="8102"/>
                    <a:pt x="2969" y="7651"/>
                    <a:pt x="2414" y="764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64"/>
          <p:cNvGrpSpPr/>
          <p:nvPr/>
        </p:nvGrpSpPr>
        <p:grpSpPr>
          <a:xfrm>
            <a:off x="4385873" y="2052316"/>
            <a:ext cx="378508" cy="378166"/>
            <a:chOff x="6334673" y="2759633"/>
            <a:chExt cx="378508" cy="378166"/>
          </a:xfrm>
        </p:grpSpPr>
        <p:sp>
          <p:nvSpPr>
            <p:cNvPr id="1434" name="Google Shape;1434;p64"/>
            <p:cNvSpPr/>
            <p:nvPr/>
          </p:nvSpPr>
          <p:spPr>
            <a:xfrm>
              <a:off x="6334673" y="2759633"/>
              <a:ext cx="287027" cy="189004"/>
            </a:xfrm>
            <a:custGeom>
              <a:avLst/>
              <a:gdLst/>
              <a:ahLst/>
              <a:cxnLst/>
              <a:rect l="l" t="t" r="r" b="b"/>
              <a:pathLst>
                <a:path w="10925" h="7194" extrusionOk="0">
                  <a:moveTo>
                    <a:pt x="6983" y="1"/>
                  </a:moveTo>
                  <a:cubicBezTo>
                    <a:pt x="6979" y="1"/>
                    <a:pt x="6975" y="1"/>
                    <a:pt x="6971" y="1"/>
                  </a:cubicBezTo>
                  <a:lnTo>
                    <a:pt x="930" y="1"/>
                  </a:lnTo>
                  <a:cubicBezTo>
                    <a:pt x="417" y="1"/>
                    <a:pt x="7" y="417"/>
                    <a:pt x="7" y="931"/>
                  </a:cubicBezTo>
                  <a:lnTo>
                    <a:pt x="7" y="6965"/>
                  </a:lnTo>
                  <a:cubicBezTo>
                    <a:pt x="0" y="7090"/>
                    <a:pt x="104" y="7194"/>
                    <a:pt x="236" y="7194"/>
                  </a:cubicBezTo>
                  <a:lnTo>
                    <a:pt x="2560" y="7194"/>
                  </a:lnTo>
                  <a:cubicBezTo>
                    <a:pt x="2816" y="7194"/>
                    <a:pt x="3025" y="6986"/>
                    <a:pt x="3025" y="6729"/>
                  </a:cubicBezTo>
                  <a:lnTo>
                    <a:pt x="3025" y="6264"/>
                  </a:lnTo>
                  <a:cubicBezTo>
                    <a:pt x="3031" y="6063"/>
                    <a:pt x="2948" y="5876"/>
                    <a:pt x="2796" y="5744"/>
                  </a:cubicBezTo>
                  <a:cubicBezTo>
                    <a:pt x="1873" y="4981"/>
                    <a:pt x="2407" y="3483"/>
                    <a:pt x="3600" y="3476"/>
                  </a:cubicBezTo>
                  <a:cubicBezTo>
                    <a:pt x="3603" y="3476"/>
                    <a:pt x="3606" y="3476"/>
                    <a:pt x="3609" y="3476"/>
                  </a:cubicBezTo>
                  <a:cubicBezTo>
                    <a:pt x="4796" y="3476"/>
                    <a:pt x="5339" y="4962"/>
                    <a:pt x="4426" y="5730"/>
                  </a:cubicBezTo>
                  <a:cubicBezTo>
                    <a:pt x="4273" y="5862"/>
                    <a:pt x="4183" y="6056"/>
                    <a:pt x="4190" y="6258"/>
                  </a:cubicBezTo>
                  <a:lnTo>
                    <a:pt x="4190" y="6729"/>
                  </a:lnTo>
                  <a:cubicBezTo>
                    <a:pt x="4190" y="6986"/>
                    <a:pt x="4391" y="7194"/>
                    <a:pt x="4648" y="7194"/>
                  </a:cubicBezTo>
                  <a:lnTo>
                    <a:pt x="7207" y="7194"/>
                  </a:lnTo>
                  <a:lnTo>
                    <a:pt x="7207" y="4641"/>
                  </a:lnTo>
                  <a:cubicBezTo>
                    <a:pt x="7207" y="4385"/>
                    <a:pt x="7415" y="4177"/>
                    <a:pt x="7672" y="4177"/>
                  </a:cubicBezTo>
                  <a:lnTo>
                    <a:pt x="8143" y="4177"/>
                  </a:lnTo>
                  <a:cubicBezTo>
                    <a:pt x="8345" y="4177"/>
                    <a:pt x="8539" y="4267"/>
                    <a:pt x="8671" y="4419"/>
                  </a:cubicBezTo>
                  <a:cubicBezTo>
                    <a:pt x="8935" y="4737"/>
                    <a:pt x="9286" y="4878"/>
                    <a:pt x="9633" y="4878"/>
                  </a:cubicBezTo>
                  <a:cubicBezTo>
                    <a:pt x="10288" y="4878"/>
                    <a:pt x="10925" y="4374"/>
                    <a:pt x="10925" y="3594"/>
                  </a:cubicBezTo>
                  <a:cubicBezTo>
                    <a:pt x="10920" y="2815"/>
                    <a:pt x="10288" y="2317"/>
                    <a:pt x="9636" y="2317"/>
                  </a:cubicBezTo>
                  <a:cubicBezTo>
                    <a:pt x="9283" y="2317"/>
                    <a:pt x="8925" y="2463"/>
                    <a:pt x="8657" y="2789"/>
                  </a:cubicBezTo>
                  <a:cubicBezTo>
                    <a:pt x="8530" y="2930"/>
                    <a:pt x="8345" y="3019"/>
                    <a:pt x="8157" y="3019"/>
                  </a:cubicBezTo>
                  <a:cubicBezTo>
                    <a:pt x="8150" y="3019"/>
                    <a:pt x="8143" y="3019"/>
                    <a:pt x="8137" y="3018"/>
                  </a:cubicBezTo>
                  <a:lnTo>
                    <a:pt x="7672" y="3018"/>
                  </a:lnTo>
                  <a:cubicBezTo>
                    <a:pt x="7415" y="3018"/>
                    <a:pt x="7207" y="2810"/>
                    <a:pt x="7207" y="2554"/>
                  </a:cubicBezTo>
                  <a:lnTo>
                    <a:pt x="7207" y="230"/>
                  </a:lnTo>
                  <a:cubicBezTo>
                    <a:pt x="7207" y="102"/>
                    <a:pt x="7103" y="1"/>
                    <a:pt x="69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4"/>
            <p:cNvSpPr/>
            <p:nvPr/>
          </p:nvSpPr>
          <p:spPr>
            <a:xfrm>
              <a:off x="6524019" y="2759660"/>
              <a:ext cx="189162" cy="286659"/>
            </a:xfrm>
            <a:custGeom>
              <a:avLst/>
              <a:gdLst/>
              <a:ahLst/>
              <a:cxnLst/>
              <a:rect l="l" t="t" r="r" b="b"/>
              <a:pathLst>
                <a:path w="7200" h="10911" extrusionOk="0">
                  <a:moveTo>
                    <a:pt x="229" y="0"/>
                  </a:moveTo>
                  <a:cubicBezTo>
                    <a:pt x="104" y="0"/>
                    <a:pt x="0" y="104"/>
                    <a:pt x="0" y="229"/>
                  </a:cubicBezTo>
                  <a:lnTo>
                    <a:pt x="0" y="2553"/>
                  </a:lnTo>
                  <a:cubicBezTo>
                    <a:pt x="0" y="2809"/>
                    <a:pt x="208" y="3017"/>
                    <a:pt x="465" y="3017"/>
                  </a:cubicBezTo>
                  <a:lnTo>
                    <a:pt x="930" y="3017"/>
                  </a:lnTo>
                  <a:cubicBezTo>
                    <a:pt x="937" y="3018"/>
                    <a:pt x="944" y="3018"/>
                    <a:pt x="951" y="3018"/>
                  </a:cubicBezTo>
                  <a:cubicBezTo>
                    <a:pt x="1144" y="3018"/>
                    <a:pt x="1323" y="2929"/>
                    <a:pt x="1450" y="2788"/>
                  </a:cubicBezTo>
                  <a:cubicBezTo>
                    <a:pt x="1718" y="2462"/>
                    <a:pt x="2076" y="2316"/>
                    <a:pt x="2429" y="2316"/>
                  </a:cubicBezTo>
                  <a:cubicBezTo>
                    <a:pt x="3081" y="2316"/>
                    <a:pt x="3713" y="2814"/>
                    <a:pt x="3718" y="3593"/>
                  </a:cubicBezTo>
                  <a:cubicBezTo>
                    <a:pt x="3722" y="4373"/>
                    <a:pt x="3087" y="4877"/>
                    <a:pt x="2431" y="4877"/>
                  </a:cubicBezTo>
                  <a:cubicBezTo>
                    <a:pt x="2083" y="4877"/>
                    <a:pt x="1730" y="4736"/>
                    <a:pt x="1464" y="4418"/>
                  </a:cubicBezTo>
                  <a:cubicBezTo>
                    <a:pt x="1332" y="4266"/>
                    <a:pt x="1138" y="4176"/>
                    <a:pt x="936" y="4176"/>
                  </a:cubicBezTo>
                  <a:lnTo>
                    <a:pt x="465" y="4176"/>
                  </a:lnTo>
                  <a:cubicBezTo>
                    <a:pt x="208" y="4176"/>
                    <a:pt x="0" y="4384"/>
                    <a:pt x="0" y="4640"/>
                  </a:cubicBezTo>
                  <a:lnTo>
                    <a:pt x="0" y="7193"/>
                  </a:lnTo>
                  <a:lnTo>
                    <a:pt x="2553" y="7193"/>
                  </a:lnTo>
                  <a:cubicBezTo>
                    <a:pt x="2809" y="7193"/>
                    <a:pt x="3017" y="7401"/>
                    <a:pt x="3017" y="7658"/>
                  </a:cubicBezTo>
                  <a:lnTo>
                    <a:pt x="3017" y="8129"/>
                  </a:lnTo>
                  <a:cubicBezTo>
                    <a:pt x="3017" y="8330"/>
                    <a:pt x="2927" y="8525"/>
                    <a:pt x="2775" y="8656"/>
                  </a:cubicBezTo>
                  <a:cubicBezTo>
                    <a:pt x="1861" y="9425"/>
                    <a:pt x="2404" y="10911"/>
                    <a:pt x="3592" y="10911"/>
                  </a:cubicBezTo>
                  <a:cubicBezTo>
                    <a:pt x="3594" y="10911"/>
                    <a:pt x="3597" y="10911"/>
                    <a:pt x="3600" y="10911"/>
                  </a:cubicBezTo>
                  <a:cubicBezTo>
                    <a:pt x="4800" y="10904"/>
                    <a:pt x="5334" y="9406"/>
                    <a:pt x="4405" y="8649"/>
                  </a:cubicBezTo>
                  <a:cubicBezTo>
                    <a:pt x="4259" y="8518"/>
                    <a:pt x="4169" y="8323"/>
                    <a:pt x="4176" y="8122"/>
                  </a:cubicBezTo>
                  <a:lnTo>
                    <a:pt x="4176" y="7658"/>
                  </a:lnTo>
                  <a:cubicBezTo>
                    <a:pt x="4176" y="7401"/>
                    <a:pt x="4384" y="7193"/>
                    <a:pt x="4640" y="7193"/>
                  </a:cubicBezTo>
                  <a:lnTo>
                    <a:pt x="6964" y="7193"/>
                  </a:lnTo>
                  <a:cubicBezTo>
                    <a:pt x="7096" y="7193"/>
                    <a:pt x="7200" y="7089"/>
                    <a:pt x="7193" y="6964"/>
                  </a:cubicBezTo>
                  <a:lnTo>
                    <a:pt x="7193" y="930"/>
                  </a:lnTo>
                  <a:cubicBezTo>
                    <a:pt x="7193" y="416"/>
                    <a:pt x="6784" y="0"/>
                    <a:pt x="62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4"/>
            <p:cNvSpPr/>
            <p:nvPr/>
          </p:nvSpPr>
          <p:spPr>
            <a:xfrm>
              <a:off x="6426207" y="2948611"/>
              <a:ext cx="286791" cy="189188"/>
            </a:xfrm>
            <a:custGeom>
              <a:avLst/>
              <a:gdLst/>
              <a:ahLst/>
              <a:cxnLst/>
              <a:rect l="l" t="t" r="r" b="b"/>
              <a:pathLst>
                <a:path w="10916" h="7201" extrusionOk="0">
                  <a:moveTo>
                    <a:pt x="3716" y="1"/>
                  </a:moveTo>
                  <a:lnTo>
                    <a:pt x="3716" y="2560"/>
                  </a:lnTo>
                  <a:cubicBezTo>
                    <a:pt x="3716" y="2817"/>
                    <a:pt x="3508" y="3025"/>
                    <a:pt x="3258" y="3025"/>
                  </a:cubicBezTo>
                  <a:lnTo>
                    <a:pt x="2787" y="3025"/>
                  </a:lnTo>
                  <a:cubicBezTo>
                    <a:pt x="2586" y="3025"/>
                    <a:pt x="2391" y="2935"/>
                    <a:pt x="2260" y="2782"/>
                  </a:cubicBezTo>
                  <a:cubicBezTo>
                    <a:pt x="1993" y="2465"/>
                    <a:pt x="1640" y="2324"/>
                    <a:pt x="1292" y="2324"/>
                  </a:cubicBezTo>
                  <a:cubicBezTo>
                    <a:pt x="636" y="2324"/>
                    <a:pt x="1" y="2828"/>
                    <a:pt x="5" y="3608"/>
                  </a:cubicBezTo>
                  <a:cubicBezTo>
                    <a:pt x="10" y="4383"/>
                    <a:pt x="644" y="4880"/>
                    <a:pt x="1295" y="4880"/>
                  </a:cubicBezTo>
                  <a:cubicBezTo>
                    <a:pt x="1646" y="4880"/>
                    <a:pt x="2002" y="4735"/>
                    <a:pt x="2266" y="4412"/>
                  </a:cubicBezTo>
                  <a:cubicBezTo>
                    <a:pt x="2393" y="4266"/>
                    <a:pt x="2578" y="4183"/>
                    <a:pt x="2770" y="4183"/>
                  </a:cubicBezTo>
                  <a:cubicBezTo>
                    <a:pt x="2778" y="4183"/>
                    <a:pt x="2786" y="4183"/>
                    <a:pt x="2794" y="4183"/>
                  </a:cubicBezTo>
                  <a:lnTo>
                    <a:pt x="3258" y="4183"/>
                  </a:lnTo>
                  <a:cubicBezTo>
                    <a:pt x="3515" y="4183"/>
                    <a:pt x="3723" y="4392"/>
                    <a:pt x="3723" y="4648"/>
                  </a:cubicBezTo>
                  <a:lnTo>
                    <a:pt x="3723" y="6965"/>
                  </a:lnTo>
                  <a:cubicBezTo>
                    <a:pt x="3723" y="7097"/>
                    <a:pt x="3820" y="7201"/>
                    <a:pt x="3952" y="7201"/>
                  </a:cubicBezTo>
                  <a:lnTo>
                    <a:pt x="9986" y="7201"/>
                  </a:lnTo>
                  <a:cubicBezTo>
                    <a:pt x="10500" y="7201"/>
                    <a:pt x="10916" y="6784"/>
                    <a:pt x="10916" y="6271"/>
                  </a:cubicBezTo>
                  <a:lnTo>
                    <a:pt x="10916" y="237"/>
                  </a:lnTo>
                  <a:cubicBezTo>
                    <a:pt x="10916" y="105"/>
                    <a:pt x="10812" y="1"/>
                    <a:pt x="10687" y="1"/>
                  </a:cubicBezTo>
                  <a:lnTo>
                    <a:pt x="8363" y="1"/>
                  </a:lnTo>
                  <a:cubicBezTo>
                    <a:pt x="8107" y="1"/>
                    <a:pt x="7899" y="209"/>
                    <a:pt x="7899" y="466"/>
                  </a:cubicBezTo>
                  <a:lnTo>
                    <a:pt x="7899" y="930"/>
                  </a:lnTo>
                  <a:cubicBezTo>
                    <a:pt x="7892" y="1131"/>
                    <a:pt x="7975" y="1326"/>
                    <a:pt x="8128" y="1457"/>
                  </a:cubicBezTo>
                  <a:cubicBezTo>
                    <a:pt x="9050" y="2214"/>
                    <a:pt x="8516" y="3712"/>
                    <a:pt x="7323" y="3719"/>
                  </a:cubicBezTo>
                  <a:cubicBezTo>
                    <a:pt x="7320" y="3719"/>
                    <a:pt x="7317" y="3719"/>
                    <a:pt x="7315" y="3719"/>
                  </a:cubicBezTo>
                  <a:cubicBezTo>
                    <a:pt x="6127" y="3719"/>
                    <a:pt x="5584" y="2233"/>
                    <a:pt x="6498" y="1464"/>
                  </a:cubicBezTo>
                  <a:cubicBezTo>
                    <a:pt x="6650" y="1333"/>
                    <a:pt x="6740" y="1138"/>
                    <a:pt x="6740" y="937"/>
                  </a:cubicBezTo>
                  <a:lnTo>
                    <a:pt x="6740" y="466"/>
                  </a:lnTo>
                  <a:cubicBezTo>
                    <a:pt x="6740" y="209"/>
                    <a:pt x="6532" y="1"/>
                    <a:pt x="6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4"/>
            <p:cNvSpPr/>
            <p:nvPr/>
          </p:nvSpPr>
          <p:spPr>
            <a:xfrm>
              <a:off x="6334857" y="2850957"/>
              <a:ext cx="189188" cy="286843"/>
            </a:xfrm>
            <a:custGeom>
              <a:avLst/>
              <a:gdLst/>
              <a:ahLst/>
              <a:cxnLst/>
              <a:rect l="l" t="t" r="r" b="b"/>
              <a:pathLst>
                <a:path w="7201" h="10918" extrusionOk="0">
                  <a:moveTo>
                    <a:pt x="3586" y="0"/>
                  </a:moveTo>
                  <a:cubicBezTo>
                    <a:pt x="2393" y="7"/>
                    <a:pt x="1859" y="1505"/>
                    <a:pt x="2782" y="2268"/>
                  </a:cubicBezTo>
                  <a:cubicBezTo>
                    <a:pt x="2934" y="2400"/>
                    <a:pt x="3018" y="2594"/>
                    <a:pt x="3018" y="2795"/>
                  </a:cubicBezTo>
                  <a:lnTo>
                    <a:pt x="3018" y="3253"/>
                  </a:lnTo>
                  <a:cubicBezTo>
                    <a:pt x="3018" y="3510"/>
                    <a:pt x="2809" y="3718"/>
                    <a:pt x="2553" y="3718"/>
                  </a:cubicBezTo>
                  <a:lnTo>
                    <a:pt x="229" y="3718"/>
                  </a:lnTo>
                  <a:cubicBezTo>
                    <a:pt x="104" y="3725"/>
                    <a:pt x="0" y="3822"/>
                    <a:pt x="0" y="3954"/>
                  </a:cubicBezTo>
                  <a:lnTo>
                    <a:pt x="0" y="9988"/>
                  </a:lnTo>
                  <a:cubicBezTo>
                    <a:pt x="0" y="10501"/>
                    <a:pt x="416" y="10911"/>
                    <a:pt x="930" y="10918"/>
                  </a:cubicBezTo>
                  <a:lnTo>
                    <a:pt x="6964" y="10918"/>
                  </a:lnTo>
                  <a:cubicBezTo>
                    <a:pt x="7096" y="10918"/>
                    <a:pt x="7200" y="10814"/>
                    <a:pt x="7200" y="10682"/>
                  </a:cubicBezTo>
                  <a:lnTo>
                    <a:pt x="7200" y="8365"/>
                  </a:lnTo>
                  <a:cubicBezTo>
                    <a:pt x="7200" y="8109"/>
                    <a:pt x="6992" y="7900"/>
                    <a:pt x="6735" y="7900"/>
                  </a:cubicBezTo>
                  <a:lnTo>
                    <a:pt x="6264" y="7900"/>
                  </a:lnTo>
                  <a:cubicBezTo>
                    <a:pt x="6256" y="7900"/>
                    <a:pt x="6248" y="7900"/>
                    <a:pt x="6240" y="7900"/>
                  </a:cubicBezTo>
                  <a:cubicBezTo>
                    <a:pt x="6048" y="7900"/>
                    <a:pt x="5870" y="7983"/>
                    <a:pt x="5743" y="8129"/>
                  </a:cubicBezTo>
                  <a:cubicBezTo>
                    <a:pt x="5476" y="8452"/>
                    <a:pt x="5119" y="8597"/>
                    <a:pt x="4767" y="8597"/>
                  </a:cubicBezTo>
                  <a:cubicBezTo>
                    <a:pt x="4114" y="8597"/>
                    <a:pt x="3480" y="8100"/>
                    <a:pt x="3475" y="7325"/>
                  </a:cubicBezTo>
                  <a:cubicBezTo>
                    <a:pt x="3471" y="6545"/>
                    <a:pt x="4106" y="6041"/>
                    <a:pt x="4762" y="6041"/>
                  </a:cubicBezTo>
                  <a:cubicBezTo>
                    <a:pt x="5110" y="6041"/>
                    <a:pt x="5463" y="6182"/>
                    <a:pt x="5730" y="6499"/>
                  </a:cubicBezTo>
                  <a:cubicBezTo>
                    <a:pt x="5861" y="6652"/>
                    <a:pt x="6056" y="6742"/>
                    <a:pt x="6257" y="6742"/>
                  </a:cubicBezTo>
                  <a:lnTo>
                    <a:pt x="6728" y="6742"/>
                  </a:lnTo>
                  <a:cubicBezTo>
                    <a:pt x="6985" y="6742"/>
                    <a:pt x="7193" y="6534"/>
                    <a:pt x="7193" y="6277"/>
                  </a:cubicBezTo>
                  <a:lnTo>
                    <a:pt x="7193" y="3718"/>
                  </a:lnTo>
                  <a:lnTo>
                    <a:pt x="4641" y="3718"/>
                  </a:lnTo>
                  <a:cubicBezTo>
                    <a:pt x="4384" y="3718"/>
                    <a:pt x="4176" y="3510"/>
                    <a:pt x="4176" y="3253"/>
                  </a:cubicBezTo>
                  <a:lnTo>
                    <a:pt x="4176" y="2782"/>
                  </a:lnTo>
                  <a:cubicBezTo>
                    <a:pt x="4176" y="2580"/>
                    <a:pt x="4266" y="2386"/>
                    <a:pt x="4419" y="2254"/>
                  </a:cubicBezTo>
                  <a:cubicBezTo>
                    <a:pt x="5334" y="1491"/>
                    <a:pt x="4786" y="0"/>
                    <a:pt x="35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64"/>
          <p:cNvGrpSpPr/>
          <p:nvPr/>
        </p:nvGrpSpPr>
        <p:grpSpPr>
          <a:xfrm>
            <a:off x="6966025" y="2055726"/>
            <a:ext cx="378512" cy="374756"/>
            <a:chOff x="1752137" y="4266608"/>
            <a:chExt cx="378512" cy="374756"/>
          </a:xfrm>
        </p:grpSpPr>
        <p:sp>
          <p:nvSpPr>
            <p:cNvPr id="1439" name="Google Shape;1439;p64"/>
            <p:cNvSpPr/>
            <p:nvPr/>
          </p:nvSpPr>
          <p:spPr>
            <a:xfrm>
              <a:off x="1752400" y="4382020"/>
              <a:ext cx="171163" cy="82220"/>
            </a:xfrm>
            <a:custGeom>
              <a:avLst/>
              <a:gdLst/>
              <a:ahLst/>
              <a:cxnLst/>
              <a:rect l="l" t="t" r="r" b="b"/>
              <a:pathLst>
                <a:path w="6518" h="3131" extrusionOk="0">
                  <a:moveTo>
                    <a:pt x="6518" y="1"/>
                  </a:moveTo>
                  <a:lnTo>
                    <a:pt x="5092" y="125"/>
                  </a:lnTo>
                  <a:cubicBezTo>
                    <a:pt x="3226" y="278"/>
                    <a:pt x="1474" y="1082"/>
                    <a:pt x="154" y="2412"/>
                  </a:cubicBezTo>
                  <a:cubicBezTo>
                    <a:pt x="1" y="2565"/>
                    <a:pt x="96" y="2833"/>
                    <a:pt x="316" y="2853"/>
                  </a:cubicBezTo>
                  <a:lnTo>
                    <a:pt x="3398" y="3130"/>
                  </a:lnTo>
                  <a:lnTo>
                    <a:pt x="65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4"/>
            <p:cNvSpPr/>
            <p:nvPr/>
          </p:nvSpPr>
          <p:spPr>
            <a:xfrm>
              <a:off x="1931834" y="4472250"/>
              <a:ext cx="81957" cy="169114"/>
            </a:xfrm>
            <a:custGeom>
              <a:avLst/>
              <a:gdLst/>
              <a:ahLst/>
              <a:cxnLst/>
              <a:rect l="l" t="t" r="r" b="b"/>
              <a:pathLst>
                <a:path w="3121" h="6440" extrusionOk="0">
                  <a:moveTo>
                    <a:pt x="3121" y="0"/>
                  </a:moveTo>
                  <a:lnTo>
                    <a:pt x="1" y="3120"/>
                  </a:lnTo>
                  <a:lnTo>
                    <a:pt x="269" y="6202"/>
                  </a:lnTo>
                  <a:cubicBezTo>
                    <a:pt x="281" y="6348"/>
                    <a:pt x="404" y="6439"/>
                    <a:pt x="530" y="6439"/>
                  </a:cubicBezTo>
                  <a:cubicBezTo>
                    <a:pt x="593" y="6439"/>
                    <a:pt x="657" y="6416"/>
                    <a:pt x="709" y="6365"/>
                  </a:cubicBezTo>
                  <a:cubicBezTo>
                    <a:pt x="2039" y="5044"/>
                    <a:pt x="2843" y="3293"/>
                    <a:pt x="3006" y="1426"/>
                  </a:cubicBezTo>
                  <a:lnTo>
                    <a:pt x="31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4"/>
            <p:cNvSpPr/>
            <p:nvPr/>
          </p:nvSpPr>
          <p:spPr>
            <a:xfrm>
              <a:off x="1752137" y="4386537"/>
              <a:ext cx="123685" cy="71664"/>
            </a:xfrm>
            <a:custGeom>
              <a:avLst/>
              <a:gdLst/>
              <a:ahLst/>
              <a:cxnLst/>
              <a:rect l="l" t="t" r="r" b="b"/>
              <a:pathLst>
                <a:path w="4710" h="2729" extrusionOk="0">
                  <a:moveTo>
                    <a:pt x="4710" y="1"/>
                  </a:moveTo>
                  <a:lnTo>
                    <a:pt x="4710" y="1"/>
                  </a:lnTo>
                  <a:cubicBezTo>
                    <a:pt x="2987" y="221"/>
                    <a:pt x="1389" y="1015"/>
                    <a:pt x="164" y="2240"/>
                  </a:cubicBezTo>
                  <a:cubicBezTo>
                    <a:pt x="1" y="2393"/>
                    <a:pt x="106" y="2661"/>
                    <a:pt x="317" y="2681"/>
                  </a:cubicBezTo>
                  <a:lnTo>
                    <a:pt x="776" y="2728"/>
                  </a:lnTo>
                  <a:cubicBezTo>
                    <a:pt x="633" y="2614"/>
                    <a:pt x="613" y="2403"/>
                    <a:pt x="747" y="2269"/>
                  </a:cubicBezTo>
                  <a:cubicBezTo>
                    <a:pt x="1838" y="1178"/>
                    <a:pt x="3207" y="393"/>
                    <a:pt x="4710"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4"/>
            <p:cNvSpPr/>
            <p:nvPr/>
          </p:nvSpPr>
          <p:spPr>
            <a:xfrm>
              <a:off x="1931834" y="4539108"/>
              <a:ext cx="23897" cy="102256"/>
            </a:xfrm>
            <a:custGeom>
              <a:avLst/>
              <a:gdLst/>
              <a:ahLst/>
              <a:cxnLst/>
              <a:rect l="l" t="t" r="r" b="b"/>
              <a:pathLst>
                <a:path w="910" h="3894" extrusionOk="0">
                  <a:moveTo>
                    <a:pt x="575" y="0"/>
                  </a:moveTo>
                  <a:lnTo>
                    <a:pt x="1" y="574"/>
                  </a:lnTo>
                  <a:lnTo>
                    <a:pt x="269" y="3656"/>
                  </a:lnTo>
                  <a:cubicBezTo>
                    <a:pt x="281" y="3802"/>
                    <a:pt x="404" y="3893"/>
                    <a:pt x="530" y="3893"/>
                  </a:cubicBezTo>
                  <a:cubicBezTo>
                    <a:pt x="593" y="3893"/>
                    <a:pt x="657" y="3870"/>
                    <a:pt x="709" y="3819"/>
                  </a:cubicBezTo>
                  <a:cubicBezTo>
                    <a:pt x="776" y="3752"/>
                    <a:pt x="843" y="3685"/>
                    <a:pt x="910" y="3618"/>
                  </a:cubicBezTo>
                  <a:cubicBezTo>
                    <a:pt x="891" y="3579"/>
                    <a:pt x="891" y="3551"/>
                    <a:pt x="881" y="3512"/>
                  </a:cubicBezTo>
                  <a:lnTo>
                    <a:pt x="575" y="0"/>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4"/>
            <p:cNvSpPr/>
            <p:nvPr/>
          </p:nvSpPr>
          <p:spPr>
            <a:xfrm>
              <a:off x="1823512" y="4266608"/>
              <a:ext cx="307137" cy="305115"/>
            </a:xfrm>
            <a:custGeom>
              <a:avLst/>
              <a:gdLst/>
              <a:ahLst/>
              <a:cxnLst/>
              <a:rect l="l" t="t" r="r" b="b"/>
              <a:pathLst>
                <a:path w="11696" h="11619" extrusionOk="0">
                  <a:moveTo>
                    <a:pt x="11451" y="0"/>
                  </a:moveTo>
                  <a:cubicBezTo>
                    <a:pt x="11428" y="0"/>
                    <a:pt x="11404" y="4"/>
                    <a:pt x="11380" y="12"/>
                  </a:cubicBezTo>
                  <a:lnTo>
                    <a:pt x="8920" y="730"/>
                  </a:lnTo>
                  <a:lnTo>
                    <a:pt x="7102" y="1257"/>
                  </a:lnTo>
                  <a:cubicBezTo>
                    <a:pt x="6949" y="1304"/>
                    <a:pt x="6815" y="1381"/>
                    <a:pt x="6710" y="1496"/>
                  </a:cubicBezTo>
                  <a:lnTo>
                    <a:pt x="87" y="8119"/>
                  </a:lnTo>
                  <a:cubicBezTo>
                    <a:pt x="1" y="8205"/>
                    <a:pt x="1" y="8339"/>
                    <a:pt x="87" y="8425"/>
                  </a:cubicBezTo>
                  <a:lnTo>
                    <a:pt x="1408" y="9745"/>
                  </a:lnTo>
                  <a:lnTo>
                    <a:pt x="1896" y="10234"/>
                  </a:lnTo>
                  <a:lnTo>
                    <a:pt x="3217" y="11554"/>
                  </a:lnTo>
                  <a:cubicBezTo>
                    <a:pt x="3260" y="11597"/>
                    <a:pt x="3319" y="11619"/>
                    <a:pt x="3379" y="11619"/>
                  </a:cubicBezTo>
                  <a:cubicBezTo>
                    <a:pt x="3439" y="11619"/>
                    <a:pt x="3499" y="11597"/>
                    <a:pt x="3542" y="11554"/>
                  </a:cubicBezTo>
                  <a:lnTo>
                    <a:pt x="7246" y="7841"/>
                  </a:lnTo>
                  <a:lnTo>
                    <a:pt x="10136" y="4970"/>
                  </a:lnTo>
                  <a:cubicBezTo>
                    <a:pt x="10260" y="4845"/>
                    <a:pt x="10346" y="4692"/>
                    <a:pt x="10394" y="4530"/>
                  </a:cubicBezTo>
                  <a:lnTo>
                    <a:pt x="11638" y="271"/>
                  </a:lnTo>
                  <a:cubicBezTo>
                    <a:pt x="11696" y="132"/>
                    <a:pt x="11585" y="0"/>
                    <a:pt x="1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4"/>
            <p:cNvSpPr/>
            <p:nvPr/>
          </p:nvSpPr>
          <p:spPr>
            <a:xfrm>
              <a:off x="1823512" y="4266686"/>
              <a:ext cx="306507" cy="227963"/>
            </a:xfrm>
            <a:custGeom>
              <a:avLst/>
              <a:gdLst/>
              <a:ahLst/>
              <a:cxnLst/>
              <a:rect l="l" t="t" r="r" b="b"/>
              <a:pathLst>
                <a:path w="11672" h="8681" extrusionOk="0">
                  <a:moveTo>
                    <a:pt x="11449" y="0"/>
                  </a:moveTo>
                  <a:cubicBezTo>
                    <a:pt x="11430" y="0"/>
                    <a:pt x="11410" y="3"/>
                    <a:pt x="11390" y="9"/>
                  </a:cubicBezTo>
                  <a:lnTo>
                    <a:pt x="7083" y="1263"/>
                  </a:lnTo>
                  <a:cubicBezTo>
                    <a:pt x="6949" y="1301"/>
                    <a:pt x="6825" y="1378"/>
                    <a:pt x="6729" y="1474"/>
                  </a:cubicBezTo>
                  <a:lnTo>
                    <a:pt x="87" y="8116"/>
                  </a:lnTo>
                  <a:cubicBezTo>
                    <a:pt x="1" y="8192"/>
                    <a:pt x="1" y="8326"/>
                    <a:pt x="87" y="8412"/>
                  </a:cubicBezTo>
                  <a:lnTo>
                    <a:pt x="355" y="8680"/>
                  </a:lnTo>
                  <a:lnTo>
                    <a:pt x="1101" y="7934"/>
                  </a:lnTo>
                  <a:lnTo>
                    <a:pt x="7064" y="1971"/>
                  </a:lnTo>
                  <a:cubicBezTo>
                    <a:pt x="7150" y="1885"/>
                    <a:pt x="7265" y="1818"/>
                    <a:pt x="7389" y="1780"/>
                  </a:cubicBezTo>
                  <a:lnTo>
                    <a:pt x="11552" y="565"/>
                  </a:lnTo>
                  <a:lnTo>
                    <a:pt x="11638" y="258"/>
                  </a:lnTo>
                  <a:cubicBezTo>
                    <a:pt x="11672" y="126"/>
                    <a:pt x="11575" y="0"/>
                    <a:pt x="11449"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4"/>
            <p:cNvSpPr/>
            <p:nvPr/>
          </p:nvSpPr>
          <p:spPr>
            <a:xfrm>
              <a:off x="1978078" y="4353633"/>
              <a:ext cx="64127" cy="64101"/>
            </a:xfrm>
            <a:custGeom>
              <a:avLst/>
              <a:gdLst/>
              <a:ahLst/>
              <a:cxnLst/>
              <a:rect l="l" t="t" r="r" b="b"/>
              <a:pathLst>
                <a:path w="2442" h="2441" extrusionOk="0">
                  <a:moveTo>
                    <a:pt x="1226" y="0"/>
                  </a:moveTo>
                  <a:cubicBezTo>
                    <a:pt x="546" y="0"/>
                    <a:pt x="1" y="546"/>
                    <a:pt x="1" y="1216"/>
                  </a:cubicBezTo>
                  <a:cubicBezTo>
                    <a:pt x="1" y="1895"/>
                    <a:pt x="546" y="2441"/>
                    <a:pt x="1226" y="2441"/>
                  </a:cubicBezTo>
                  <a:cubicBezTo>
                    <a:pt x="1896" y="2441"/>
                    <a:pt x="2441" y="1895"/>
                    <a:pt x="2441" y="1216"/>
                  </a:cubicBezTo>
                  <a:cubicBezTo>
                    <a:pt x="2441" y="546"/>
                    <a:pt x="1896" y="0"/>
                    <a:pt x="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4"/>
            <p:cNvSpPr/>
            <p:nvPr/>
          </p:nvSpPr>
          <p:spPr>
            <a:xfrm>
              <a:off x="1978078" y="4353660"/>
              <a:ext cx="39731" cy="64206"/>
            </a:xfrm>
            <a:custGeom>
              <a:avLst/>
              <a:gdLst/>
              <a:ahLst/>
              <a:cxnLst/>
              <a:rect l="l" t="t" r="r" b="b"/>
              <a:pathLst>
                <a:path w="1513" h="2445" extrusionOk="0">
                  <a:moveTo>
                    <a:pt x="1215" y="1"/>
                  </a:moveTo>
                  <a:cubicBezTo>
                    <a:pt x="559" y="1"/>
                    <a:pt x="1" y="533"/>
                    <a:pt x="1" y="1224"/>
                  </a:cubicBezTo>
                  <a:cubicBezTo>
                    <a:pt x="1" y="1911"/>
                    <a:pt x="566" y="2444"/>
                    <a:pt x="1226" y="2444"/>
                  </a:cubicBezTo>
                  <a:cubicBezTo>
                    <a:pt x="1320" y="2444"/>
                    <a:pt x="1416" y="2434"/>
                    <a:pt x="1513" y="2411"/>
                  </a:cubicBezTo>
                  <a:cubicBezTo>
                    <a:pt x="584" y="2181"/>
                    <a:pt x="259" y="1033"/>
                    <a:pt x="939" y="353"/>
                  </a:cubicBezTo>
                  <a:cubicBezTo>
                    <a:pt x="1092" y="200"/>
                    <a:pt x="1293" y="85"/>
                    <a:pt x="1513" y="38"/>
                  </a:cubicBezTo>
                  <a:cubicBezTo>
                    <a:pt x="1412" y="13"/>
                    <a:pt x="1313" y="1"/>
                    <a:pt x="1215" y="1"/>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4"/>
            <p:cNvSpPr/>
            <p:nvPr/>
          </p:nvSpPr>
          <p:spPr>
            <a:xfrm>
              <a:off x="1815476" y="4497381"/>
              <a:ext cx="82955" cy="82404"/>
            </a:xfrm>
            <a:custGeom>
              <a:avLst/>
              <a:gdLst/>
              <a:ahLst/>
              <a:cxnLst/>
              <a:rect l="l" t="t" r="r" b="b"/>
              <a:pathLst>
                <a:path w="3159" h="3138" extrusionOk="0">
                  <a:moveTo>
                    <a:pt x="814" y="0"/>
                  </a:moveTo>
                  <a:lnTo>
                    <a:pt x="125" y="699"/>
                  </a:lnTo>
                  <a:cubicBezTo>
                    <a:pt x="1" y="823"/>
                    <a:pt x="1" y="1024"/>
                    <a:pt x="125" y="1158"/>
                  </a:cubicBezTo>
                  <a:lnTo>
                    <a:pt x="1063" y="2096"/>
                  </a:lnTo>
                  <a:lnTo>
                    <a:pt x="2010" y="3044"/>
                  </a:lnTo>
                  <a:cubicBezTo>
                    <a:pt x="2073" y="3106"/>
                    <a:pt x="2154" y="3137"/>
                    <a:pt x="2235" y="3137"/>
                  </a:cubicBezTo>
                  <a:cubicBezTo>
                    <a:pt x="2317" y="3137"/>
                    <a:pt x="2398" y="3106"/>
                    <a:pt x="2460" y="3044"/>
                  </a:cubicBezTo>
                  <a:lnTo>
                    <a:pt x="3159" y="2345"/>
                  </a:lnTo>
                  <a:lnTo>
                    <a:pt x="2231" y="1417"/>
                  </a:lnTo>
                  <a:lnTo>
                    <a:pt x="1742" y="929"/>
                  </a:lnTo>
                  <a:lnTo>
                    <a:pt x="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4"/>
            <p:cNvSpPr/>
            <p:nvPr/>
          </p:nvSpPr>
          <p:spPr>
            <a:xfrm>
              <a:off x="1815476" y="4497381"/>
              <a:ext cx="32195" cy="35950"/>
            </a:xfrm>
            <a:custGeom>
              <a:avLst/>
              <a:gdLst/>
              <a:ahLst/>
              <a:cxnLst/>
              <a:rect l="l" t="t" r="r" b="b"/>
              <a:pathLst>
                <a:path w="1226" h="1369" extrusionOk="0">
                  <a:moveTo>
                    <a:pt x="814" y="0"/>
                  </a:moveTo>
                  <a:lnTo>
                    <a:pt x="125" y="699"/>
                  </a:lnTo>
                  <a:cubicBezTo>
                    <a:pt x="1" y="823"/>
                    <a:pt x="1" y="1024"/>
                    <a:pt x="125" y="1158"/>
                  </a:cubicBezTo>
                  <a:lnTo>
                    <a:pt x="345" y="1369"/>
                  </a:lnTo>
                  <a:cubicBezTo>
                    <a:pt x="355" y="1302"/>
                    <a:pt x="393" y="1245"/>
                    <a:pt x="441" y="1197"/>
                  </a:cubicBezTo>
                  <a:lnTo>
                    <a:pt x="1226" y="412"/>
                  </a:lnTo>
                  <a:lnTo>
                    <a:pt x="814" y="0"/>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4"/>
            <p:cNvSpPr/>
            <p:nvPr/>
          </p:nvSpPr>
          <p:spPr>
            <a:xfrm>
              <a:off x="1823512" y="4463952"/>
              <a:ext cx="108349" cy="107719"/>
            </a:xfrm>
            <a:custGeom>
              <a:avLst/>
              <a:gdLst/>
              <a:ahLst/>
              <a:cxnLst/>
              <a:rect l="l" t="t" r="r" b="b"/>
              <a:pathLst>
                <a:path w="4126" h="4102" extrusionOk="0">
                  <a:moveTo>
                    <a:pt x="680" y="1"/>
                  </a:moveTo>
                  <a:lnTo>
                    <a:pt x="87" y="604"/>
                  </a:lnTo>
                  <a:cubicBezTo>
                    <a:pt x="1" y="680"/>
                    <a:pt x="1" y="824"/>
                    <a:pt x="87" y="900"/>
                  </a:cubicBezTo>
                  <a:lnTo>
                    <a:pt x="1408" y="2230"/>
                  </a:lnTo>
                  <a:lnTo>
                    <a:pt x="1896" y="2719"/>
                  </a:lnTo>
                  <a:lnTo>
                    <a:pt x="3217" y="4030"/>
                  </a:lnTo>
                  <a:cubicBezTo>
                    <a:pt x="3260" y="4078"/>
                    <a:pt x="3319" y="4101"/>
                    <a:pt x="3379" y="4101"/>
                  </a:cubicBezTo>
                  <a:cubicBezTo>
                    <a:pt x="3439" y="4101"/>
                    <a:pt x="3499" y="4078"/>
                    <a:pt x="3542" y="4030"/>
                  </a:cubicBezTo>
                  <a:lnTo>
                    <a:pt x="4126" y="3446"/>
                  </a:lnTo>
                  <a:lnTo>
                    <a:pt x="2652" y="1962"/>
                  </a:lnTo>
                  <a:lnTo>
                    <a:pt x="2164" y="1484"/>
                  </a:lnTo>
                  <a:lnTo>
                    <a:pt x="6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4"/>
            <p:cNvSpPr/>
            <p:nvPr/>
          </p:nvSpPr>
          <p:spPr>
            <a:xfrm>
              <a:off x="1823512" y="4463952"/>
              <a:ext cx="28939" cy="30698"/>
            </a:xfrm>
            <a:custGeom>
              <a:avLst/>
              <a:gdLst/>
              <a:ahLst/>
              <a:cxnLst/>
              <a:rect l="l" t="t" r="r" b="b"/>
              <a:pathLst>
                <a:path w="1102" h="1169" extrusionOk="0">
                  <a:moveTo>
                    <a:pt x="680" y="1"/>
                  </a:moveTo>
                  <a:lnTo>
                    <a:pt x="87" y="604"/>
                  </a:lnTo>
                  <a:cubicBezTo>
                    <a:pt x="1" y="680"/>
                    <a:pt x="1" y="814"/>
                    <a:pt x="87" y="900"/>
                  </a:cubicBezTo>
                  <a:lnTo>
                    <a:pt x="345" y="1168"/>
                  </a:lnTo>
                  <a:lnTo>
                    <a:pt x="1101" y="412"/>
                  </a:lnTo>
                  <a:lnTo>
                    <a:pt x="680" y="1"/>
                  </a:ln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4"/>
            <p:cNvSpPr/>
            <p:nvPr/>
          </p:nvSpPr>
          <p:spPr>
            <a:xfrm>
              <a:off x="1776034" y="4536981"/>
              <a:ext cx="33692" cy="30724"/>
            </a:xfrm>
            <a:custGeom>
              <a:avLst/>
              <a:gdLst/>
              <a:ahLst/>
              <a:cxnLst/>
              <a:rect l="l" t="t" r="r" b="b"/>
              <a:pathLst>
                <a:path w="1283" h="1170" extrusionOk="0">
                  <a:moveTo>
                    <a:pt x="976" y="1"/>
                  </a:moveTo>
                  <a:cubicBezTo>
                    <a:pt x="924" y="1"/>
                    <a:pt x="871" y="22"/>
                    <a:pt x="823" y="72"/>
                  </a:cubicBezTo>
                  <a:lnTo>
                    <a:pt x="86" y="799"/>
                  </a:lnTo>
                  <a:cubicBezTo>
                    <a:pt x="0" y="885"/>
                    <a:pt x="0" y="1019"/>
                    <a:pt x="86" y="1105"/>
                  </a:cubicBezTo>
                  <a:cubicBezTo>
                    <a:pt x="129" y="1148"/>
                    <a:pt x="184" y="1170"/>
                    <a:pt x="239" y="1170"/>
                  </a:cubicBezTo>
                  <a:cubicBezTo>
                    <a:pt x="294" y="1170"/>
                    <a:pt x="349" y="1148"/>
                    <a:pt x="393" y="1105"/>
                  </a:cubicBezTo>
                  <a:lnTo>
                    <a:pt x="1129" y="378"/>
                  </a:lnTo>
                  <a:cubicBezTo>
                    <a:pt x="1283" y="217"/>
                    <a:pt x="1141" y="1"/>
                    <a:pt x="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4"/>
            <p:cNvSpPr/>
            <p:nvPr/>
          </p:nvSpPr>
          <p:spPr>
            <a:xfrm>
              <a:off x="1794862" y="4555730"/>
              <a:ext cx="33508" cy="30567"/>
            </a:xfrm>
            <a:custGeom>
              <a:avLst/>
              <a:gdLst/>
              <a:ahLst/>
              <a:cxnLst/>
              <a:rect l="l" t="t" r="r" b="b"/>
              <a:pathLst>
                <a:path w="1276" h="1164" extrusionOk="0">
                  <a:moveTo>
                    <a:pt x="962" y="0"/>
                  </a:moveTo>
                  <a:cubicBezTo>
                    <a:pt x="912" y="0"/>
                    <a:pt x="861" y="19"/>
                    <a:pt x="814" y="66"/>
                  </a:cubicBezTo>
                  <a:lnTo>
                    <a:pt x="87" y="793"/>
                  </a:lnTo>
                  <a:cubicBezTo>
                    <a:pt x="1" y="879"/>
                    <a:pt x="1" y="1013"/>
                    <a:pt x="87" y="1099"/>
                  </a:cubicBezTo>
                  <a:cubicBezTo>
                    <a:pt x="125" y="1142"/>
                    <a:pt x="180" y="1164"/>
                    <a:pt x="235" y="1164"/>
                  </a:cubicBezTo>
                  <a:cubicBezTo>
                    <a:pt x="290" y="1164"/>
                    <a:pt x="345" y="1142"/>
                    <a:pt x="384" y="1099"/>
                  </a:cubicBezTo>
                  <a:lnTo>
                    <a:pt x="1121" y="372"/>
                  </a:lnTo>
                  <a:cubicBezTo>
                    <a:pt x="1275" y="217"/>
                    <a:pt x="1129" y="0"/>
                    <a:pt x="9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4"/>
            <p:cNvSpPr/>
            <p:nvPr/>
          </p:nvSpPr>
          <p:spPr>
            <a:xfrm>
              <a:off x="1832309" y="4593125"/>
              <a:ext cx="33481" cy="30619"/>
            </a:xfrm>
            <a:custGeom>
              <a:avLst/>
              <a:gdLst/>
              <a:ahLst/>
              <a:cxnLst/>
              <a:rect l="l" t="t" r="r" b="b"/>
              <a:pathLst>
                <a:path w="1275" h="1166" extrusionOk="0">
                  <a:moveTo>
                    <a:pt x="965" y="1"/>
                  </a:moveTo>
                  <a:cubicBezTo>
                    <a:pt x="914" y="1"/>
                    <a:pt x="861" y="21"/>
                    <a:pt x="814" y="68"/>
                  </a:cubicBezTo>
                  <a:lnTo>
                    <a:pt x="87" y="795"/>
                  </a:lnTo>
                  <a:cubicBezTo>
                    <a:pt x="1" y="881"/>
                    <a:pt x="1" y="1015"/>
                    <a:pt x="87" y="1101"/>
                  </a:cubicBezTo>
                  <a:cubicBezTo>
                    <a:pt x="125" y="1144"/>
                    <a:pt x="178" y="1166"/>
                    <a:pt x="232" y="1166"/>
                  </a:cubicBezTo>
                  <a:cubicBezTo>
                    <a:pt x="286" y="1166"/>
                    <a:pt x="341" y="1144"/>
                    <a:pt x="384" y="1101"/>
                  </a:cubicBezTo>
                  <a:lnTo>
                    <a:pt x="1121" y="374"/>
                  </a:lnTo>
                  <a:cubicBezTo>
                    <a:pt x="1275" y="213"/>
                    <a:pt x="1131"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4"/>
            <p:cNvSpPr/>
            <p:nvPr/>
          </p:nvSpPr>
          <p:spPr>
            <a:xfrm>
              <a:off x="1813480" y="4574322"/>
              <a:ext cx="33665" cy="30645"/>
            </a:xfrm>
            <a:custGeom>
              <a:avLst/>
              <a:gdLst/>
              <a:ahLst/>
              <a:cxnLst/>
              <a:rect l="l" t="t" r="r" b="b"/>
              <a:pathLst>
                <a:path w="1282" h="1167" extrusionOk="0">
                  <a:moveTo>
                    <a:pt x="971" y="0"/>
                  </a:moveTo>
                  <a:cubicBezTo>
                    <a:pt x="921" y="0"/>
                    <a:pt x="869" y="20"/>
                    <a:pt x="823" y="66"/>
                  </a:cubicBezTo>
                  <a:lnTo>
                    <a:pt x="86" y="803"/>
                  </a:lnTo>
                  <a:cubicBezTo>
                    <a:pt x="0" y="889"/>
                    <a:pt x="0" y="1023"/>
                    <a:pt x="86" y="1109"/>
                  </a:cubicBezTo>
                  <a:cubicBezTo>
                    <a:pt x="129" y="1147"/>
                    <a:pt x="184" y="1166"/>
                    <a:pt x="239" y="1166"/>
                  </a:cubicBezTo>
                  <a:cubicBezTo>
                    <a:pt x="294" y="1166"/>
                    <a:pt x="349" y="1147"/>
                    <a:pt x="392" y="1109"/>
                  </a:cubicBezTo>
                  <a:lnTo>
                    <a:pt x="1120" y="372"/>
                  </a:lnTo>
                  <a:cubicBezTo>
                    <a:pt x="1282" y="217"/>
                    <a:pt x="1138" y="0"/>
                    <a:pt x="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4"/>
            <p:cNvSpPr/>
            <p:nvPr/>
          </p:nvSpPr>
          <p:spPr>
            <a:xfrm>
              <a:off x="2057751" y="4266686"/>
              <a:ext cx="72241" cy="71375"/>
            </a:xfrm>
            <a:custGeom>
              <a:avLst/>
              <a:gdLst/>
              <a:ahLst/>
              <a:cxnLst/>
              <a:rect l="l" t="t" r="r" b="b"/>
              <a:pathLst>
                <a:path w="2751" h="2718" extrusionOk="0">
                  <a:moveTo>
                    <a:pt x="2520" y="0"/>
                  </a:moveTo>
                  <a:cubicBezTo>
                    <a:pt x="2501" y="0"/>
                    <a:pt x="2480" y="3"/>
                    <a:pt x="2460" y="9"/>
                  </a:cubicBezTo>
                  <a:lnTo>
                    <a:pt x="0" y="727"/>
                  </a:lnTo>
                  <a:lnTo>
                    <a:pt x="1991" y="2718"/>
                  </a:lnTo>
                  <a:lnTo>
                    <a:pt x="2709" y="258"/>
                  </a:lnTo>
                  <a:cubicBezTo>
                    <a:pt x="2750" y="126"/>
                    <a:pt x="2648" y="0"/>
                    <a:pt x="2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4"/>
            <p:cNvSpPr/>
            <p:nvPr/>
          </p:nvSpPr>
          <p:spPr>
            <a:xfrm>
              <a:off x="2057751" y="4266686"/>
              <a:ext cx="72241" cy="31171"/>
            </a:xfrm>
            <a:custGeom>
              <a:avLst/>
              <a:gdLst/>
              <a:ahLst/>
              <a:cxnLst/>
              <a:rect l="l" t="t" r="r" b="b"/>
              <a:pathLst>
                <a:path w="2751" h="1187" extrusionOk="0">
                  <a:moveTo>
                    <a:pt x="2520" y="0"/>
                  </a:moveTo>
                  <a:cubicBezTo>
                    <a:pt x="2501" y="0"/>
                    <a:pt x="2480" y="3"/>
                    <a:pt x="2460" y="9"/>
                  </a:cubicBezTo>
                  <a:lnTo>
                    <a:pt x="1656" y="249"/>
                  </a:lnTo>
                  <a:lnTo>
                    <a:pt x="0" y="727"/>
                  </a:lnTo>
                  <a:lnTo>
                    <a:pt x="469" y="1187"/>
                  </a:lnTo>
                  <a:lnTo>
                    <a:pt x="2623" y="565"/>
                  </a:lnTo>
                  <a:lnTo>
                    <a:pt x="2709" y="258"/>
                  </a:lnTo>
                  <a:cubicBezTo>
                    <a:pt x="2750" y="126"/>
                    <a:pt x="2648" y="0"/>
                    <a:pt x="2520"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4"/>
            <p:cNvSpPr/>
            <p:nvPr/>
          </p:nvSpPr>
          <p:spPr>
            <a:xfrm>
              <a:off x="1839347" y="4424299"/>
              <a:ext cx="132981" cy="131353"/>
            </a:xfrm>
            <a:custGeom>
              <a:avLst/>
              <a:gdLst/>
              <a:ahLst/>
              <a:cxnLst/>
              <a:rect l="l" t="t" r="r" b="b"/>
              <a:pathLst>
                <a:path w="5064" h="5002" extrusionOk="0">
                  <a:moveTo>
                    <a:pt x="4686" y="1"/>
                  </a:moveTo>
                  <a:cubicBezTo>
                    <a:pt x="4604" y="1"/>
                    <a:pt x="4523" y="32"/>
                    <a:pt x="4461" y="94"/>
                  </a:cubicBezTo>
                  <a:lnTo>
                    <a:pt x="125" y="4420"/>
                  </a:lnTo>
                  <a:cubicBezTo>
                    <a:pt x="1" y="4544"/>
                    <a:pt x="1" y="4745"/>
                    <a:pt x="125" y="4870"/>
                  </a:cubicBezTo>
                  <a:lnTo>
                    <a:pt x="164" y="4908"/>
                  </a:lnTo>
                  <a:cubicBezTo>
                    <a:pt x="226" y="4970"/>
                    <a:pt x="307" y="5001"/>
                    <a:pt x="388" y="5001"/>
                  </a:cubicBezTo>
                  <a:cubicBezTo>
                    <a:pt x="470" y="5001"/>
                    <a:pt x="551" y="4970"/>
                    <a:pt x="613" y="4908"/>
                  </a:cubicBezTo>
                  <a:lnTo>
                    <a:pt x="4939" y="582"/>
                  </a:lnTo>
                  <a:cubicBezTo>
                    <a:pt x="5064" y="458"/>
                    <a:pt x="5064" y="247"/>
                    <a:pt x="4939" y="123"/>
                  </a:cubicBezTo>
                  <a:lnTo>
                    <a:pt x="4910" y="94"/>
                  </a:lnTo>
                  <a:cubicBezTo>
                    <a:pt x="4848" y="32"/>
                    <a:pt x="4767" y="1"/>
                    <a:pt x="4686"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4"/>
            <p:cNvSpPr/>
            <p:nvPr/>
          </p:nvSpPr>
          <p:spPr>
            <a:xfrm>
              <a:off x="1839347" y="4424299"/>
              <a:ext cx="132981" cy="131353"/>
            </a:xfrm>
            <a:custGeom>
              <a:avLst/>
              <a:gdLst/>
              <a:ahLst/>
              <a:cxnLst/>
              <a:rect l="l" t="t" r="r" b="b"/>
              <a:pathLst>
                <a:path w="5064" h="5002" extrusionOk="0">
                  <a:moveTo>
                    <a:pt x="4686" y="1"/>
                  </a:moveTo>
                  <a:cubicBezTo>
                    <a:pt x="4604" y="1"/>
                    <a:pt x="4523" y="32"/>
                    <a:pt x="4461" y="94"/>
                  </a:cubicBezTo>
                  <a:lnTo>
                    <a:pt x="125" y="4420"/>
                  </a:lnTo>
                  <a:cubicBezTo>
                    <a:pt x="1" y="4544"/>
                    <a:pt x="1" y="4745"/>
                    <a:pt x="125" y="4870"/>
                  </a:cubicBezTo>
                  <a:lnTo>
                    <a:pt x="164" y="4908"/>
                  </a:lnTo>
                  <a:cubicBezTo>
                    <a:pt x="226" y="4970"/>
                    <a:pt x="307" y="5001"/>
                    <a:pt x="388" y="5001"/>
                  </a:cubicBezTo>
                  <a:cubicBezTo>
                    <a:pt x="470" y="5001"/>
                    <a:pt x="551" y="4970"/>
                    <a:pt x="613" y="4908"/>
                  </a:cubicBezTo>
                  <a:lnTo>
                    <a:pt x="4939" y="582"/>
                  </a:lnTo>
                  <a:cubicBezTo>
                    <a:pt x="5064" y="458"/>
                    <a:pt x="5064" y="247"/>
                    <a:pt x="4939" y="123"/>
                  </a:cubicBezTo>
                  <a:lnTo>
                    <a:pt x="4910" y="94"/>
                  </a:lnTo>
                  <a:cubicBezTo>
                    <a:pt x="4848" y="32"/>
                    <a:pt x="4767" y="1"/>
                    <a:pt x="46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4"/>
            <p:cNvSpPr/>
            <p:nvPr/>
          </p:nvSpPr>
          <p:spPr>
            <a:xfrm>
              <a:off x="1839609" y="4424378"/>
              <a:ext cx="130696" cy="131090"/>
            </a:xfrm>
            <a:custGeom>
              <a:avLst/>
              <a:gdLst/>
              <a:ahLst/>
              <a:cxnLst/>
              <a:rect l="l" t="t" r="r" b="b"/>
              <a:pathLst>
                <a:path w="4977" h="4992" extrusionOk="0">
                  <a:moveTo>
                    <a:pt x="4672" y="0"/>
                  </a:moveTo>
                  <a:cubicBezTo>
                    <a:pt x="4587" y="0"/>
                    <a:pt x="4503" y="34"/>
                    <a:pt x="4441" y="101"/>
                  </a:cubicBezTo>
                  <a:lnTo>
                    <a:pt x="125" y="4407"/>
                  </a:lnTo>
                  <a:cubicBezTo>
                    <a:pt x="0" y="4541"/>
                    <a:pt x="0" y="4752"/>
                    <a:pt x="125" y="4876"/>
                  </a:cubicBezTo>
                  <a:lnTo>
                    <a:pt x="144" y="4895"/>
                  </a:lnTo>
                  <a:cubicBezTo>
                    <a:pt x="211" y="4962"/>
                    <a:pt x="288" y="4991"/>
                    <a:pt x="374" y="4991"/>
                  </a:cubicBezTo>
                  <a:cubicBezTo>
                    <a:pt x="288" y="4867"/>
                    <a:pt x="307" y="4694"/>
                    <a:pt x="422" y="4589"/>
                  </a:cubicBezTo>
                  <a:lnTo>
                    <a:pt x="4738" y="273"/>
                  </a:lnTo>
                  <a:cubicBezTo>
                    <a:pt x="4795" y="206"/>
                    <a:pt x="4881" y="177"/>
                    <a:pt x="4977" y="177"/>
                  </a:cubicBezTo>
                  <a:cubicBezTo>
                    <a:pt x="4958" y="158"/>
                    <a:pt x="4948" y="139"/>
                    <a:pt x="4929" y="120"/>
                  </a:cubicBezTo>
                  <a:lnTo>
                    <a:pt x="4910" y="101"/>
                  </a:lnTo>
                  <a:cubicBezTo>
                    <a:pt x="4843" y="34"/>
                    <a:pt x="4757" y="0"/>
                    <a:pt x="4672" y="0"/>
                  </a:cubicBezTo>
                  <a:close/>
                </a:path>
              </a:pathLst>
            </a:custGeom>
            <a:solidFill>
              <a:schemeClr val="dk1">
                <a:alpha val="101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German Literature Thesis XL by Slidesgo">
  <a:themeElements>
    <a:clrScheme name="Simple Light">
      <a:dk1>
        <a:srgbClr val="5D412D"/>
      </a:dk1>
      <a:lt1>
        <a:srgbClr val="FFFFFF"/>
      </a:lt1>
      <a:dk2>
        <a:srgbClr val="B68B6D"/>
      </a:dk2>
      <a:lt2>
        <a:srgbClr val="EDB6A8"/>
      </a:lt2>
      <a:accent1>
        <a:srgbClr val="FDB282"/>
      </a:accent1>
      <a:accent2>
        <a:srgbClr val="819EBD"/>
      </a:accent2>
      <a:accent3>
        <a:srgbClr val="84B6A8"/>
      </a:accent3>
      <a:accent4>
        <a:srgbClr val="D9EED9"/>
      </a:accent4>
      <a:accent5>
        <a:srgbClr val="FFF5E6"/>
      </a:accent5>
      <a:accent6>
        <a:srgbClr val="FFEED4"/>
      </a:accent6>
      <a:hlink>
        <a:srgbClr val="5D41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2137</Words>
  <Application>Microsoft Office PowerPoint</Application>
  <PresentationFormat>Экран (16:9)</PresentationFormat>
  <Paragraphs>487</Paragraphs>
  <Slides>52</Slides>
  <Notes>52</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52</vt:i4>
      </vt:variant>
    </vt:vector>
  </HeadingPairs>
  <TitlesOfParts>
    <vt:vector size="56" baseType="lpstr">
      <vt:lpstr>Raleway</vt:lpstr>
      <vt:lpstr>Grand Hotel</vt:lpstr>
      <vt:lpstr>Arial</vt:lpstr>
      <vt:lpstr>German Literature Thesis XL by Slidesgo</vt:lpstr>
      <vt:lpstr>Abschlussarbeit: Deutsche Literatur</vt:lpstr>
      <vt:lpstr>Inhalt dieser Vorlage</vt:lpstr>
      <vt:lpstr>Inhaltsverzeichnis</vt:lpstr>
      <vt:lpstr>Inhaltsverzeichnis</vt:lpstr>
      <vt:lpstr>Inhaltsverzeichnis</vt:lpstr>
      <vt:lpstr>Ziele</vt:lpstr>
      <vt:lpstr>Einführung</vt:lpstr>
      <vt:lpstr>—Jemand Berühmt</vt:lpstr>
      <vt:lpstr>Lernziele</vt:lpstr>
      <vt:lpstr>Literarische Rezension</vt:lpstr>
      <vt:lpstr>Literarische Rezension</vt:lpstr>
      <vt:lpstr>Schreibwerkzeuge</vt:lpstr>
      <vt:lpstr>Zeitplan (Schedule)</vt:lpstr>
      <vt:lpstr>Schreiben Workshops</vt:lpstr>
      <vt:lpstr>Deutsche Literatur und Englische Literatur</vt:lpstr>
      <vt:lpstr>Die meisten gelesenen Bücher</vt:lpstr>
      <vt:lpstr>Metodik</vt:lpstr>
      <vt:lpstr>Methodik</vt:lpstr>
      <vt:lpstr>Methode zur Veröffentlichung von Schriften</vt:lpstr>
      <vt:lpstr>Methodik</vt:lpstr>
      <vt:lpstr>Tabelle</vt:lpstr>
      <vt:lpstr>Ergebnisanalyse</vt:lpstr>
      <vt:lpstr>Beste Autoren nach Genre</vt:lpstr>
      <vt:lpstr>Schlussfolgerungen</vt:lpstr>
      <vt:lpstr>​​Schlussfolgerungen</vt:lpstr>
      <vt:lpstr>​​Schlussfolgerungen</vt:lpstr>
      <vt:lpstr>Wichtigste Schlussfolgerungen</vt:lpstr>
      <vt:lpstr>Bibliographische Referenzen  </vt:lpstr>
      <vt:lpstr>Berühmte Zitate bedeutender Autoren</vt:lpstr>
      <vt:lpstr>Schriftsteller jeder Epoche</vt:lpstr>
      <vt:lpstr>Zeitlinie</vt:lpstr>
      <vt:lpstr>Zeitlinie</vt:lpstr>
      <vt:lpstr>Deutschlandkarte</vt:lpstr>
      <vt:lpstr>Leser in Deutschland  </vt:lpstr>
      <vt:lpstr>Geliebte Genres</vt:lpstr>
      <vt:lpstr>Kreativer Prozess für das Schreiben</vt:lpstr>
      <vt:lpstr>Kreatives Schreiben</vt:lpstr>
      <vt:lpstr>Geniale Worte</vt:lpstr>
      <vt:lpstr>Hauptideen</vt:lpstr>
      <vt:lpstr>Sturm und Drang</vt:lpstr>
      <vt:lpstr>Hauptideen</vt:lpstr>
      <vt:lpstr>Einflussreichster Schriftsteller</vt:lpstr>
      <vt:lpstr>Klassische Geschichten</vt:lpstr>
      <vt:lpstr>Verfassung eines deutschen literarischen Werkes</vt:lpstr>
      <vt:lpstr>Bilder sind leichter zu verstehen</vt:lpstr>
      <vt:lpstr>Bilder sind leichter zu verstehen</vt:lpstr>
      <vt:lpstr>Mockup</vt:lpstr>
      <vt:lpstr>Alternative Ressourcen</vt:lpstr>
      <vt:lpstr>Premium Alternative Ressourcen </vt:lpstr>
      <vt:lpstr>Alternative Ressourcen Premium</vt:lpstr>
      <vt:lpstr>Ressourcen</vt:lpstr>
      <vt:lpstr>Premium Ressourcen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Abschlussarbeit: Deutsche Literatur</dc:title>
  <cp:lastModifiedBy>я</cp:lastModifiedBy>
  <cp:revision>1</cp:revision>
  <dcterms:modified xsi:type="dcterms:W3CDTF">2026-02-19T06:51:31Z</dcterms:modified>
</cp:coreProperties>
</file>